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7"/>
    <p:restoredTop sz="94712"/>
  </p:normalViewPr>
  <p:slideViewPr>
    <p:cSldViewPr snapToGrid="0" snapToObjects="1">
      <p:cViewPr varScale="1">
        <p:scale>
          <a:sx n="156" d="100"/>
          <a:sy n="156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Li" userId="S::leil@uchicago.edu::6a72cb10-d67c-4469-a963-3b31f80f7cc3" providerId="AD" clId="Web-{E9A4D163-5C2E-4945-8A05-7CA0AC73D7E0}"/>
    <pc:docChg chg="modSld">
      <pc:chgData name="Lei Li" userId="S::leil@uchicago.edu::6a72cb10-d67c-4469-a963-3b31f80f7cc3" providerId="AD" clId="Web-{E9A4D163-5C2E-4945-8A05-7CA0AC73D7E0}" dt="2019-09-20T02:13:49.833" v="161" actId="20577"/>
      <pc:docMkLst>
        <pc:docMk/>
      </pc:docMkLst>
      <pc:sldChg chg="addSp modSp">
        <pc:chgData name="Lei Li" userId="S::leil@uchicago.edu::6a72cb10-d67c-4469-a963-3b31f80f7cc3" providerId="AD" clId="Web-{E9A4D163-5C2E-4945-8A05-7CA0AC73D7E0}" dt="2019-09-20T02:13:47.958" v="160" actId="20577"/>
        <pc:sldMkLst>
          <pc:docMk/>
          <pc:sldMk cId="3743216542" sldId="256"/>
        </pc:sldMkLst>
        <pc:spChg chg="mod">
          <ac:chgData name="Lei Li" userId="S::leil@uchicago.edu::6a72cb10-d67c-4469-a963-3b31f80f7cc3" providerId="AD" clId="Web-{E9A4D163-5C2E-4945-8A05-7CA0AC73D7E0}" dt="2019-09-20T02:13:47.958" v="160" actId="20577"/>
          <ac:spMkLst>
            <pc:docMk/>
            <pc:sldMk cId="3743216542" sldId="256"/>
            <ac:spMk id="29" creationId="{1AFCE2FD-4E41-4941-A636-3C9EB3C25DD1}"/>
          </ac:spMkLst>
        </pc:spChg>
        <pc:graphicFrameChg chg="add mod modGraphic">
          <ac:chgData name="Lei Li" userId="S::leil@uchicago.edu::6a72cb10-d67c-4469-a963-3b31f80f7cc3" providerId="AD" clId="Web-{E9A4D163-5C2E-4945-8A05-7CA0AC73D7E0}" dt="2019-09-20T02:13:44.489" v="158"/>
          <ac:graphicFrameMkLst>
            <pc:docMk/>
            <pc:sldMk cId="3743216542" sldId="256"/>
            <ac:graphicFrameMk id="31" creationId="{C89650A2-5B9D-4B1F-88E4-C4C0D0EF1D41}"/>
          </ac:graphicFrameMkLst>
        </pc:graphicFrameChg>
        <pc:graphicFrameChg chg="mod modGraphic">
          <ac:chgData name="Lei Li" userId="S::leil@uchicago.edu::6a72cb10-d67c-4469-a963-3b31f80f7cc3" providerId="AD" clId="Web-{E9A4D163-5C2E-4945-8A05-7CA0AC73D7E0}" dt="2019-09-20T02:11:51.109" v="118" actId="1076"/>
          <ac:graphicFrameMkLst>
            <pc:docMk/>
            <pc:sldMk cId="3743216542" sldId="256"/>
            <ac:graphicFrameMk id="35" creationId="{36D02F32-B016-D14F-B57E-7A0987FE5240}"/>
          </ac:graphicFrameMkLst>
        </pc:graphicFrameChg>
      </pc:sldChg>
    </pc:docChg>
  </pc:docChgLst>
  <pc:docChgLst>
    <pc:chgData name="Lei Li" userId="S::leil@uchicago.edu::6a72cb10-d67c-4469-a963-3b31f80f7cc3" providerId="AD" clId="Web-{FE052655-46E8-C193-F081-A098569FF8D1}"/>
    <pc:docChg chg="modSld">
      <pc:chgData name="Lei Li" userId="S::leil@uchicago.edu::6a72cb10-d67c-4469-a963-3b31f80f7cc3" providerId="AD" clId="Web-{FE052655-46E8-C193-F081-A098569FF8D1}" dt="2019-09-20T03:23:27.037" v="7" actId="20577"/>
      <pc:docMkLst>
        <pc:docMk/>
      </pc:docMkLst>
      <pc:sldChg chg="modSp">
        <pc:chgData name="Lei Li" userId="S::leil@uchicago.edu::6a72cb10-d67c-4469-a963-3b31f80f7cc3" providerId="AD" clId="Web-{FE052655-46E8-C193-F081-A098569FF8D1}" dt="2019-09-20T03:23:27.037" v="6" actId="20577"/>
        <pc:sldMkLst>
          <pc:docMk/>
          <pc:sldMk cId="3743216542" sldId="256"/>
        </pc:sldMkLst>
        <pc:spChg chg="mod">
          <ac:chgData name="Lei Li" userId="S::leil@uchicago.edu::6a72cb10-d67c-4469-a963-3b31f80f7cc3" providerId="AD" clId="Web-{FE052655-46E8-C193-F081-A098569FF8D1}" dt="2019-09-20T03:23:27.037" v="6" actId="20577"/>
          <ac:spMkLst>
            <pc:docMk/>
            <pc:sldMk cId="3743216542" sldId="256"/>
            <ac:spMk id="29" creationId="{1AFCE2FD-4E41-4941-A636-3C9EB3C25DD1}"/>
          </ac:spMkLst>
        </pc:spChg>
      </pc:sldChg>
    </pc:docChg>
  </pc:docChgLst>
  <pc:docChgLst>
    <pc:chgData name="Lei Li" userId="S::leil@uchicago.edu::6a72cb10-d67c-4469-a963-3b31f80f7cc3" providerId="AD" clId="Web-{CF16291D-0732-9411-4792-FA401C1BBA48}"/>
    <pc:docChg chg="modSld">
      <pc:chgData name="Lei Li" userId="S::leil@uchicago.edu::6a72cb10-d67c-4469-a963-3b31f80f7cc3" providerId="AD" clId="Web-{CF16291D-0732-9411-4792-FA401C1BBA48}" dt="2019-09-20T14:23:13.730" v="35" actId="14100"/>
      <pc:docMkLst>
        <pc:docMk/>
      </pc:docMkLst>
      <pc:sldChg chg="modSp">
        <pc:chgData name="Lei Li" userId="S::leil@uchicago.edu::6a72cb10-d67c-4469-a963-3b31f80f7cc3" providerId="AD" clId="Web-{CF16291D-0732-9411-4792-FA401C1BBA48}" dt="2019-09-20T14:23:13.730" v="35" actId="14100"/>
        <pc:sldMkLst>
          <pc:docMk/>
          <pc:sldMk cId="3743216542" sldId="256"/>
        </pc:sldMkLst>
        <pc:spChg chg="mod">
          <ac:chgData name="Lei Li" userId="S::leil@uchicago.edu::6a72cb10-d67c-4469-a963-3b31f80f7cc3" providerId="AD" clId="Web-{CF16291D-0732-9411-4792-FA401C1BBA48}" dt="2019-09-20T14:23:13.730" v="35" actId="14100"/>
          <ac:spMkLst>
            <pc:docMk/>
            <pc:sldMk cId="3743216542" sldId="256"/>
            <ac:spMk id="29" creationId="{1AFCE2FD-4E41-4941-A636-3C9EB3C25DD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leil\Documents\Projects\Librator\GibsonClone\Mu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leil\Documents\Projects\Librator\GibsonClone\Mu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il/Documents/Projects/Librator/GibsonClone/Mu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leil\Documents\Projects\Librator\GibsonClone\Mu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il/Documents/Projects/Librator/GibsonClone/Mut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il/Documents/Projects/Librator/GibsonClone/Data/Mutation_ne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il/Documents/Projects/Librator/GibsonClone/Data/Mutation_ne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il/Documents/Projects/Librator/GibsonClone/Data/Mutation_ne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possible Amin Acids - 1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res!$Z$1</c:f>
              <c:strCache>
                <c:ptCount val="1"/>
                <c:pt idx="0">
                  <c:v>Mutation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res!$Y$2:$Y$567</c:f>
              <c:numCache>
                <c:formatCode>General</c:formatCode>
                <c:ptCount val="5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res!$Z$2:$Z$567</c:f>
              <c:numCache>
                <c:formatCode>General</c:formatCode>
                <c:ptCount val="5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1</c:v>
                </c:pt>
                <c:pt idx="64">
                  <c:v>0</c:v>
                </c:pt>
                <c:pt idx="65">
                  <c:v>3</c:v>
                </c:pt>
                <c:pt idx="66">
                  <c:v>0</c:v>
                </c:pt>
                <c:pt idx="67">
                  <c:v>0</c:v>
                </c:pt>
                <c:pt idx="68">
                  <c:v>2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3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2</c:v>
                </c:pt>
                <c:pt idx="107">
                  <c:v>1</c:v>
                </c:pt>
                <c:pt idx="108">
                  <c:v>0</c:v>
                </c:pt>
                <c:pt idx="109">
                  <c:v>1</c:v>
                </c:pt>
                <c:pt idx="110">
                  <c:v>0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3</c:v>
                </c:pt>
                <c:pt idx="137">
                  <c:v>2</c:v>
                </c:pt>
                <c:pt idx="138">
                  <c:v>0</c:v>
                </c:pt>
                <c:pt idx="139">
                  <c:v>3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0</c:v>
                </c:pt>
                <c:pt idx="146">
                  <c:v>2</c:v>
                </c:pt>
                <c:pt idx="147">
                  <c:v>0</c:v>
                </c:pt>
                <c:pt idx="148">
                  <c:v>2</c:v>
                </c:pt>
                <c:pt idx="149">
                  <c:v>0</c:v>
                </c:pt>
                <c:pt idx="150">
                  <c:v>3</c:v>
                </c:pt>
                <c:pt idx="151">
                  <c:v>0</c:v>
                </c:pt>
                <c:pt idx="152">
                  <c:v>2</c:v>
                </c:pt>
                <c:pt idx="153">
                  <c:v>1</c:v>
                </c:pt>
                <c:pt idx="154">
                  <c:v>0</c:v>
                </c:pt>
                <c:pt idx="155">
                  <c:v>1</c:v>
                </c:pt>
                <c:pt idx="156">
                  <c:v>0</c:v>
                </c:pt>
                <c:pt idx="157">
                  <c:v>4</c:v>
                </c:pt>
                <c:pt idx="158">
                  <c:v>1</c:v>
                </c:pt>
                <c:pt idx="159">
                  <c:v>6</c:v>
                </c:pt>
                <c:pt idx="160">
                  <c:v>2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2</c:v>
                </c:pt>
                <c:pt idx="171">
                  <c:v>3</c:v>
                </c:pt>
                <c:pt idx="172">
                  <c:v>1</c:v>
                </c:pt>
                <c:pt idx="173">
                  <c:v>3</c:v>
                </c:pt>
                <c:pt idx="174">
                  <c:v>2</c:v>
                </c:pt>
                <c:pt idx="175">
                  <c:v>2</c:v>
                </c:pt>
                <c:pt idx="176">
                  <c:v>0</c:v>
                </c:pt>
                <c:pt idx="177">
                  <c:v>0</c:v>
                </c:pt>
                <c:pt idx="178">
                  <c:v>1</c:v>
                </c:pt>
                <c:pt idx="179">
                  <c:v>1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1</c:v>
                </c:pt>
                <c:pt idx="187">
                  <c:v>2</c:v>
                </c:pt>
                <c:pt idx="188">
                  <c:v>2</c:v>
                </c:pt>
                <c:pt idx="189">
                  <c:v>1</c:v>
                </c:pt>
                <c:pt idx="190">
                  <c:v>1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1</c:v>
                </c:pt>
                <c:pt idx="199">
                  <c:v>0</c:v>
                </c:pt>
                <c:pt idx="200">
                  <c:v>0</c:v>
                </c:pt>
                <c:pt idx="201">
                  <c:v>2</c:v>
                </c:pt>
                <c:pt idx="202">
                  <c:v>0</c:v>
                </c:pt>
                <c:pt idx="203">
                  <c:v>1</c:v>
                </c:pt>
                <c:pt idx="204">
                  <c:v>4</c:v>
                </c:pt>
                <c:pt idx="205">
                  <c:v>1</c:v>
                </c:pt>
                <c:pt idx="206">
                  <c:v>0</c:v>
                </c:pt>
                <c:pt idx="207">
                  <c:v>1</c:v>
                </c:pt>
                <c:pt idx="208">
                  <c:v>3</c:v>
                </c:pt>
                <c:pt idx="209">
                  <c:v>1</c:v>
                </c:pt>
                <c:pt idx="210">
                  <c:v>0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1</c:v>
                </c:pt>
                <c:pt idx="217">
                  <c:v>1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</c:v>
                </c:pt>
                <c:pt idx="228">
                  <c:v>1</c:v>
                </c:pt>
                <c:pt idx="229">
                  <c:v>2</c:v>
                </c:pt>
                <c:pt idx="230">
                  <c:v>0</c:v>
                </c:pt>
                <c:pt idx="231">
                  <c:v>1</c:v>
                </c:pt>
                <c:pt idx="232">
                  <c:v>1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1</c:v>
                </c:pt>
                <c:pt idx="239">
                  <c:v>0</c:v>
                </c:pt>
                <c:pt idx="240">
                  <c:v>2</c:v>
                </c:pt>
                <c:pt idx="241">
                  <c:v>4</c:v>
                </c:pt>
                <c:pt idx="242">
                  <c:v>1</c:v>
                </c:pt>
                <c:pt idx="243">
                  <c:v>0</c:v>
                </c:pt>
                <c:pt idx="244">
                  <c:v>1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1</c:v>
                </c:pt>
                <c:pt idx="258">
                  <c:v>0</c:v>
                </c:pt>
                <c:pt idx="259">
                  <c:v>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1</c:v>
                </c:pt>
                <c:pt idx="277">
                  <c:v>2</c:v>
                </c:pt>
                <c:pt idx="278">
                  <c:v>0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1</c:v>
                </c:pt>
                <c:pt idx="291">
                  <c:v>2</c:v>
                </c:pt>
                <c:pt idx="292">
                  <c:v>0</c:v>
                </c:pt>
                <c:pt idx="293">
                  <c:v>3</c:v>
                </c:pt>
                <c:pt idx="294">
                  <c:v>0</c:v>
                </c:pt>
                <c:pt idx="295">
                  <c:v>1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1</c:v>
                </c:pt>
                <c:pt idx="320">
                  <c:v>0</c:v>
                </c:pt>
                <c:pt idx="321">
                  <c:v>0</c:v>
                </c:pt>
                <c:pt idx="322">
                  <c:v>1</c:v>
                </c:pt>
                <c:pt idx="323">
                  <c:v>0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1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1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2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2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1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1</c:v>
                </c:pt>
                <c:pt idx="398">
                  <c:v>0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1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1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1</c:v>
                </c:pt>
                <c:pt idx="466">
                  <c:v>0</c:v>
                </c:pt>
                <c:pt idx="467">
                  <c:v>1</c:v>
                </c:pt>
                <c:pt idx="468">
                  <c:v>1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1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1</c:v>
                </c:pt>
                <c:pt idx="492">
                  <c:v>0</c:v>
                </c:pt>
                <c:pt idx="493">
                  <c:v>1</c:v>
                </c:pt>
                <c:pt idx="494">
                  <c:v>1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1</c:v>
                </c:pt>
                <c:pt idx="500">
                  <c:v>0</c:v>
                </c:pt>
                <c:pt idx="501">
                  <c:v>0</c:v>
                </c:pt>
                <c:pt idx="502">
                  <c:v>1</c:v>
                </c:pt>
                <c:pt idx="503">
                  <c:v>0</c:v>
                </c:pt>
                <c:pt idx="504">
                  <c:v>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1</c:v>
                </c:pt>
                <c:pt idx="545">
                  <c:v>1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2-B649-A3F3-392F4BB29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9905152"/>
        <c:axId val="1179906832"/>
      </c:barChart>
      <c:catAx>
        <c:axId val="117990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9906832"/>
        <c:crosses val="autoZero"/>
        <c:auto val="1"/>
        <c:lblAlgn val="ctr"/>
        <c:lblOffset val="100"/>
        <c:noMultiLvlLbl val="0"/>
      </c:catAx>
      <c:valAx>
        <c:axId val="117990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990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possible Amin Acids - 1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res!$Z$1</c:f>
              <c:strCache>
                <c:ptCount val="1"/>
                <c:pt idx="0">
                  <c:v>Mutation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res!$Y$2:$Y$567</c:f>
              <c:numCache>
                <c:formatCode>General</c:formatCode>
                <c:ptCount val="5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res!$Z$2:$Z$567</c:f>
              <c:numCache>
                <c:formatCode>General</c:formatCode>
                <c:ptCount val="5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1</c:v>
                </c:pt>
                <c:pt idx="64">
                  <c:v>0</c:v>
                </c:pt>
                <c:pt idx="65">
                  <c:v>3</c:v>
                </c:pt>
                <c:pt idx="66">
                  <c:v>0</c:v>
                </c:pt>
                <c:pt idx="67">
                  <c:v>0</c:v>
                </c:pt>
                <c:pt idx="68">
                  <c:v>2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3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2</c:v>
                </c:pt>
                <c:pt idx="107">
                  <c:v>1</c:v>
                </c:pt>
                <c:pt idx="108">
                  <c:v>0</c:v>
                </c:pt>
                <c:pt idx="109">
                  <c:v>1</c:v>
                </c:pt>
                <c:pt idx="110">
                  <c:v>0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3</c:v>
                </c:pt>
                <c:pt idx="137">
                  <c:v>2</c:v>
                </c:pt>
                <c:pt idx="138">
                  <c:v>0</c:v>
                </c:pt>
                <c:pt idx="139">
                  <c:v>3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0</c:v>
                </c:pt>
                <c:pt idx="146">
                  <c:v>2</c:v>
                </c:pt>
                <c:pt idx="147">
                  <c:v>0</c:v>
                </c:pt>
                <c:pt idx="148">
                  <c:v>2</c:v>
                </c:pt>
                <c:pt idx="149">
                  <c:v>0</c:v>
                </c:pt>
                <c:pt idx="150">
                  <c:v>3</c:v>
                </c:pt>
                <c:pt idx="151">
                  <c:v>0</c:v>
                </c:pt>
                <c:pt idx="152">
                  <c:v>2</c:v>
                </c:pt>
                <c:pt idx="153">
                  <c:v>1</c:v>
                </c:pt>
                <c:pt idx="154">
                  <c:v>0</c:v>
                </c:pt>
                <c:pt idx="155">
                  <c:v>1</c:v>
                </c:pt>
                <c:pt idx="156">
                  <c:v>0</c:v>
                </c:pt>
                <c:pt idx="157">
                  <c:v>4</c:v>
                </c:pt>
                <c:pt idx="158">
                  <c:v>1</c:v>
                </c:pt>
                <c:pt idx="159">
                  <c:v>6</c:v>
                </c:pt>
                <c:pt idx="160">
                  <c:v>2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2</c:v>
                </c:pt>
                <c:pt idx="171">
                  <c:v>3</c:v>
                </c:pt>
                <c:pt idx="172">
                  <c:v>1</c:v>
                </c:pt>
                <c:pt idx="173">
                  <c:v>3</c:v>
                </c:pt>
                <c:pt idx="174">
                  <c:v>2</c:v>
                </c:pt>
                <c:pt idx="175">
                  <c:v>2</c:v>
                </c:pt>
                <c:pt idx="176">
                  <c:v>0</c:v>
                </c:pt>
                <c:pt idx="177">
                  <c:v>0</c:v>
                </c:pt>
                <c:pt idx="178">
                  <c:v>1</c:v>
                </c:pt>
                <c:pt idx="179">
                  <c:v>1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1</c:v>
                </c:pt>
                <c:pt idx="187">
                  <c:v>2</c:v>
                </c:pt>
                <c:pt idx="188">
                  <c:v>2</c:v>
                </c:pt>
                <c:pt idx="189">
                  <c:v>1</c:v>
                </c:pt>
                <c:pt idx="190">
                  <c:v>1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1</c:v>
                </c:pt>
                <c:pt idx="199">
                  <c:v>0</c:v>
                </c:pt>
                <c:pt idx="200">
                  <c:v>0</c:v>
                </c:pt>
                <c:pt idx="201">
                  <c:v>2</c:v>
                </c:pt>
                <c:pt idx="202">
                  <c:v>0</c:v>
                </c:pt>
                <c:pt idx="203">
                  <c:v>1</c:v>
                </c:pt>
                <c:pt idx="204">
                  <c:v>4</c:v>
                </c:pt>
                <c:pt idx="205">
                  <c:v>1</c:v>
                </c:pt>
                <c:pt idx="206">
                  <c:v>0</c:v>
                </c:pt>
                <c:pt idx="207">
                  <c:v>1</c:v>
                </c:pt>
                <c:pt idx="208">
                  <c:v>3</c:v>
                </c:pt>
                <c:pt idx="209">
                  <c:v>1</c:v>
                </c:pt>
                <c:pt idx="210">
                  <c:v>0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1</c:v>
                </c:pt>
                <c:pt idx="217">
                  <c:v>1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</c:v>
                </c:pt>
                <c:pt idx="228">
                  <c:v>1</c:v>
                </c:pt>
                <c:pt idx="229">
                  <c:v>2</c:v>
                </c:pt>
                <c:pt idx="230">
                  <c:v>0</c:v>
                </c:pt>
                <c:pt idx="231">
                  <c:v>1</c:v>
                </c:pt>
                <c:pt idx="232">
                  <c:v>1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1</c:v>
                </c:pt>
                <c:pt idx="239">
                  <c:v>0</c:v>
                </c:pt>
                <c:pt idx="240">
                  <c:v>2</c:v>
                </c:pt>
                <c:pt idx="241">
                  <c:v>4</c:v>
                </c:pt>
                <c:pt idx="242">
                  <c:v>1</c:v>
                </c:pt>
                <c:pt idx="243">
                  <c:v>0</c:v>
                </c:pt>
                <c:pt idx="244">
                  <c:v>1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1</c:v>
                </c:pt>
                <c:pt idx="258">
                  <c:v>0</c:v>
                </c:pt>
                <c:pt idx="259">
                  <c:v>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1</c:v>
                </c:pt>
                <c:pt idx="277">
                  <c:v>2</c:v>
                </c:pt>
                <c:pt idx="278">
                  <c:v>0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1</c:v>
                </c:pt>
                <c:pt idx="291">
                  <c:v>2</c:v>
                </c:pt>
                <c:pt idx="292">
                  <c:v>0</c:v>
                </c:pt>
                <c:pt idx="293">
                  <c:v>3</c:v>
                </c:pt>
                <c:pt idx="294">
                  <c:v>0</c:v>
                </c:pt>
                <c:pt idx="295">
                  <c:v>1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1</c:v>
                </c:pt>
                <c:pt idx="320">
                  <c:v>0</c:v>
                </c:pt>
                <c:pt idx="321">
                  <c:v>0</c:v>
                </c:pt>
                <c:pt idx="322">
                  <c:v>1</c:v>
                </c:pt>
                <c:pt idx="323">
                  <c:v>0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1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1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2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2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1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1</c:v>
                </c:pt>
                <c:pt idx="398">
                  <c:v>0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1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1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1</c:v>
                </c:pt>
                <c:pt idx="466">
                  <c:v>0</c:v>
                </c:pt>
                <c:pt idx="467">
                  <c:v>1</c:v>
                </c:pt>
                <c:pt idx="468">
                  <c:v>1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1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1</c:v>
                </c:pt>
                <c:pt idx="492">
                  <c:v>0</c:v>
                </c:pt>
                <c:pt idx="493">
                  <c:v>1</c:v>
                </c:pt>
                <c:pt idx="494">
                  <c:v>1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1</c:v>
                </c:pt>
                <c:pt idx="500">
                  <c:v>0</c:v>
                </c:pt>
                <c:pt idx="501">
                  <c:v>0</c:v>
                </c:pt>
                <c:pt idx="502">
                  <c:v>1</c:v>
                </c:pt>
                <c:pt idx="503">
                  <c:v>0</c:v>
                </c:pt>
                <c:pt idx="504">
                  <c:v>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1</c:v>
                </c:pt>
                <c:pt idx="545">
                  <c:v>1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2-B649-A3F3-392F4BB29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9905152"/>
        <c:axId val="1179906832"/>
      </c:barChart>
      <c:catAx>
        <c:axId val="117990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9906832"/>
        <c:crosses val="autoZero"/>
        <c:auto val="1"/>
        <c:lblAlgn val="ctr"/>
        <c:lblOffset val="100"/>
        <c:noMultiLvlLbl val="0"/>
      </c:catAx>
      <c:valAx>
        <c:axId val="117990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990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 Variation Index* (60,000 H3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H3'!$AA$1</c:f>
              <c:strCache>
                <c:ptCount val="1"/>
                <c:pt idx="0">
                  <c:v>MutationLevel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'ALL H3'!$Z$2:$Z$567</c:f>
              <c:numCache>
                <c:formatCode>General</c:formatCode>
                <c:ptCount val="5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'ALL H3'!$AA$2:$AA$567</c:f>
              <c:numCache>
                <c:formatCode>General</c:formatCode>
                <c:ptCount val="566"/>
                <c:pt idx="0">
                  <c:v>0</c:v>
                </c:pt>
                <c:pt idx="1">
                  <c:v>5.1270980624966711E-3</c:v>
                </c:pt>
                <c:pt idx="2">
                  <c:v>7.1760008632782979E-3</c:v>
                </c:pt>
                <c:pt idx="3">
                  <c:v>1.2253711201079653E-2</c:v>
                </c:pt>
                <c:pt idx="4">
                  <c:v>1.9425857975393646E-3</c:v>
                </c:pt>
                <c:pt idx="5">
                  <c:v>4.8562024496845435E-4</c:v>
                </c:pt>
                <c:pt idx="6">
                  <c:v>6.0458839406207776E-3</c:v>
                </c:pt>
                <c:pt idx="7">
                  <c:v>5.7741082510387454E-3</c:v>
                </c:pt>
                <c:pt idx="8">
                  <c:v>7.6528684764423316E-2</c:v>
                </c:pt>
                <c:pt idx="9">
                  <c:v>7.8778395294879511E-3</c:v>
                </c:pt>
                <c:pt idx="10">
                  <c:v>1.3439844551195512E-2</c:v>
                </c:pt>
                <c:pt idx="11">
                  <c:v>1.0308721934369602E-2</c:v>
                </c:pt>
                <c:pt idx="12">
                  <c:v>1.4903612506074859E-2</c:v>
                </c:pt>
                <c:pt idx="13">
                  <c:v>1.9379217273954086E-2</c:v>
                </c:pt>
                <c:pt idx="14">
                  <c:v>1.7646106524202732E-2</c:v>
                </c:pt>
                <c:pt idx="15">
                  <c:v>3.5903250188964453E-2</c:v>
                </c:pt>
                <c:pt idx="16">
                  <c:v>2.536153680120834E-3</c:v>
                </c:pt>
                <c:pt idx="17">
                  <c:v>2.5925525005412453E-2</c:v>
                </c:pt>
                <c:pt idx="18">
                  <c:v>0.38009592326139086</c:v>
                </c:pt>
                <c:pt idx="19">
                  <c:v>3.0229419703103888E-3</c:v>
                </c:pt>
                <c:pt idx="20">
                  <c:v>2.2397323115116885E-2</c:v>
                </c:pt>
                <c:pt idx="21">
                  <c:v>1.2249082667817879E-2</c:v>
                </c:pt>
                <c:pt idx="22">
                  <c:v>5.8826704085487291E-3</c:v>
                </c:pt>
                <c:pt idx="23">
                  <c:v>8.8500350763585089E-3</c:v>
                </c:pt>
                <c:pt idx="24">
                  <c:v>9.2302709705278652E-3</c:v>
                </c:pt>
                <c:pt idx="25">
                  <c:v>1.5009178274484447E-2</c:v>
                </c:pt>
                <c:pt idx="26">
                  <c:v>4.8564644938486889E-4</c:v>
                </c:pt>
                <c:pt idx="27">
                  <c:v>4.6418740216980225E-3</c:v>
                </c:pt>
                <c:pt idx="28">
                  <c:v>3.237642995899126E-4</c:v>
                </c:pt>
                <c:pt idx="29">
                  <c:v>4.3166243997194709E-4</c:v>
                </c:pt>
                <c:pt idx="30">
                  <c:v>1.8349614118409185E-3</c:v>
                </c:pt>
                <c:pt idx="31">
                  <c:v>4.8559404337977785E-4</c:v>
                </c:pt>
                <c:pt idx="32">
                  <c:v>3.7778617302608453E-4</c:v>
                </c:pt>
                <c:pt idx="33">
                  <c:v>1.403205785525441E-3</c:v>
                </c:pt>
                <c:pt idx="34">
                  <c:v>1.672962763086927E-3</c:v>
                </c:pt>
                <c:pt idx="35">
                  <c:v>1.2412974256570397E-3</c:v>
                </c:pt>
                <c:pt idx="36">
                  <c:v>1.0254196124993231E-2</c:v>
                </c:pt>
                <c:pt idx="37">
                  <c:v>8.6346465191577959E-4</c:v>
                </c:pt>
                <c:pt idx="38">
                  <c:v>2.1581957483540748E-4</c:v>
                </c:pt>
                <c:pt idx="39">
                  <c:v>1.1336032388663542E-3</c:v>
                </c:pt>
                <c:pt idx="40">
                  <c:v>6.3856202094353831E-2</c:v>
                </c:pt>
                <c:pt idx="41">
                  <c:v>1.6187341498952179E-4</c:v>
                </c:pt>
                <c:pt idx="42">
                  <c:v>2.860381024340275E-3</c:v>
                </c:pt>
                <c:pt idx="43">
                  <c:v>4.3166243997194709E-4</c:v>
                </c:pt>
                <c:pt idx="44">
                  <c:v>1.0792143319663383E-3</c:v>
                </c:pt>
                <c:pt idx="45">
                  <c:v>3.8851715950787291E-3</c:v>
                </c:pt>
                <c:pt idx="46">
                  <c:v>3.0816557828269198E-2</c:v>
                </c:pt>
                <c:pt idx="47">
                  <c:v>2.6983270372369361E-3</c:v>
                </c:pt>
                <c:pt idx="48">
                  <c:v>0.26019113438799202</c:v>
                </c:pt>
                <c:pt idx="49">
                  <c:v>6.5832074249946304E-3</c:v>
                </c:pt>
                <c:pt idx="50">
                  <c:v>2.1581957483540748E-4</c:v>
                </c:pt>
                <c:pt idx="51">
                  <c:v>1.6186468112655561E-4</c:v>
                </c:pt>
                <c:pt idx="52">
                  <c:v>4.3166243997194709E-4</c:v>
                </c:pt>
                <c:pt idx="53">
                  <c:v>7.0152717068694415E-4</c:v>
                </c:pt>
                <c:pt idx="54">
                  <c:v>4.3166243997194709E-4</c:v>
                </c:pt>
                <c:pt idx="55">
                  <c:v>5.9356788258146942E-4</c:v>
                </c:pt>
                <c:pt idx="56">
                  <c:v>3.2372936225311122E-4</c:v>
                </c:pt>
                <c:pt idx="57">
                  <c:v>5.3957804996496161E-4</c:v>
                </c:pt>
                <c:pt idx="58">
                  <c:v>2.1584286639326766E-3</c:v>
                </c:pt>
                <c:pt idx="59">
                  <c:v>1.4570966001079544E-3</c:v>
                </c:pt>
                <c:pt idx="60">
                  <c:v>0.2199611357011767</c:v>
                </c:pt>
                <c:pt idx="61">
                  <c:v>9.0663788451160743E-3</c:v>
                </c:pt>
                <c:pt idx="62">
                  <c:v>9.1198532189304959E-3</c:v>
                </c:pt>
                <c:pt idx="63">
                  <c:v>0.23866580310880825</c:v>
                </c:pt>
                <c:pt idx="64">
                  <c:v>6.3151076806822193E-3</c:v>
                </c:pt>
                <c:pt idx="65">
                  <c:v>9.4824329429542886E-2</c:v>
                </c:pt>
                <c:pt idx="66">
                  <c:v>1.2951969778737249E-3</c:v>
                </c:pt>
                <c:pt idx="67">
                  <c:v>3.7772501618826837E-4</c:v>
                </c:pt>
                <c:pt idx="68">
                  <c:v>0.10151187904967607</c:v>
                </c:pt>
                <c:pt idx="69">
                  <c:v>1.2736103615758276E-2</c:v>
                </c:pt>
                <c:pt idx="70">
                  <c:v>5.9353585496146888E-4</c:v>
                </c:pt>
                <c:pt idx="71">
                  <c:v>1.0147352512549279E-2</c:v>
                </c:pt>
                <c:pt idx="72">
                  <c:v>3.9240028067145216E-2</c:v>
                </c:pt>
                <c:pt idx="73">
                  <c:v>2.0025909532548902E-2</c:v>
                </c:pt>
                <c:pt idx="74">
                  <c:v>3.5621761658031215E-3</c:v>
                </c:pt>
                <c:pt idx="75">
                  <c:v>2.1588946459416558E-4</c:v>
                </c:pt>
                <c:pt idx="76">
                  <c:v>2.6981814257187597E-4</c:v>
                </c:pt>
                <c:pt idx="77">
                  <c:v>0.20398359062938576</c:v>
                </c:pt>
                <c:pt idx="78">
                  <c:v>5.3447065810073857E-3</c:v>
                </c:pt>
                <c:pt idx="79">
                  <c:v>4.3170902811506817E-4</c:v>
                </c:pt>
                <c:pt idx="80">
                  <c:v>1.0793890657887495E-3</c:v>
                </c:pt>
                <c:pt idx="81">
                  <c:v>2.050617883546435E-3</c:v>
                </c:pt>
                <c:pt idx="82">
                  <c:v>5.2344719658949934E-3</c:v>
                </c:pt>
                <c:pt idx="83">
                  <c:v>3.7780656303976201E-4</c:v>
                </c:pt>
                <c:pt idx="84">
                  <c:v>1.0794473229706059E-3</c:v>
                </c:pt>
                <c:pt idx="85">
                  <c:v>5.9366398618376781E-4</c:v>
                </c:pt>
                <c:pt idx="86">
                  <c:v>5.3969453289393066E-5</c:v>
                </c:pt>
                <c:pt idx="87">
                  <c:v>3.2378177108627337E-4</c:v>
                </c:pt>
                <c:pt idx="88">
                  <c:v>3.7799017225548237E-4</c:v>
                </c:pt>
                <c:pt idx="89">
                  <c:v>3.7772501618826837E-4</c:v>
                </c:pt>
                <c:pt idx="90">
                  <c:v>6.2564102564102608E-2</c:v>
                </c:pt>
                <c:pt idx="91">
                  <c:v>3.7772501618826837E-4</c:v>
                </c:pt>
                <c:pt idx="92">
                  <c:v>2.9140359397765714E-3</c:v>
                </c:pt>
                <c:pt idx="93">
                  <c:v>2.817965882098894E-2</c:v>
                </c:pt>
                <c:pt idx="94">
                  <c:v>6.044905008635526E-3</c:v>
                </c:pt>
                <c:pt idx="95">
                  <c:v>2.7522935779816793E-3</c:v>
                </c:pt>
                <c:pt idx="96">
                  <c:v>4.3719976250876647E-3</c:v>
                </c:pt>
                <c:pt idx="97">
                  <c:v>2.1433970413562209E-2</c:v>
                </c:pt>
                <c:pt idx="98">
                  <c:v>6.6072874493927181E-2</c:v>
                </c:pt>
                <c:pt idx="99">
                  <c:v>2.6980358299155682E-4</c:v>
                </c:pt>
                <c:pt idx="100">
                  <c:v>1.9969775474957263E-3</c:v>
                </c:pt>
                <c:pt idx="101">
                  <c:v>6.4756354217254675E-4</c:v>
                </c:pt>
                <c:pt idx="102">
                  <c:v>1.1909272993017028E-3</c:v>
                </c:pt>
                <c:pt idx="103">
                  <c:v>7.9874790868368351E-3</c:v>
                </c:pt>
                <c:pt idx="104">
                  <c:v>3.7774539960067077E-4</c:v>
                </c:pt>
                <c:pt idx="105">
                  <c:v>2.6981814257187597E-4</c:v>
                </c:pt>
                <c:pt idx="106">
                  <c:v>6.4072114865594276E-2</c:v>
                </c:pt>
                <c:pt idx="107">
                  <c:v>0.1946348572353862</c:v>
                </c:pt>
                <c:pt idx="108">
                  <c:v>2.644645941278112E-3</c:v>
                </c:pt>
                <c:pt idx="109">
                  <c:v>7.0456754130223564E-2</c:v>
                </c:pt>
                <c:pt idx="110">
                  <c:v>9.1738168474453374E-4</c:v>
                </c:pt>
                <c:pt idx="111">
                  <c:v>7.3970088008207258E-3</c:v>
                </c:pt>
                <c:pt idx="112">
                  <c:v>2.6980358299155682E-4</c:v>
                </c:pt>
                <c:pt idx="113">
                  <c:v>3.2378177108627337E-4</c:v>
                </c:pt>
                <c:pt idx="114">
                  <c:v>3.237642995899126E-4</c:v>
                </c:pt>
                <c:pt idx="115">
                  <c:v>4.8569886670268847E-4</c:v>
                </c:pt>
                <c:pt idx="116">
                  <c:v>5.0736762562746396E-3</c:v>
                </c:pt>
                <c:pt idx="117">
                  <c:v>8.635578583765513E-4</c:v>
                </c:pt>
                <c:pt idx="118">
                  <c:v>4.2633567188343768E-3</c:v>
                </c:pt>
                <c:pt idx="119">
                  <c:v>4.37270567911896E-3</c:v>
                </c:pt>
                <c:pt idx="120">
                  <c:v>4.3715257164445021E-3</c:v>
                </c:pt>
                <c:pt idx="121">
                  <c:v>1.6139479650221333E-2</c:v>
                </c:pt>
                <c:pt idx="122">
                  <c:v>3.8318311835501273E-3</c:v>
                </c:pt>
                <c:pt idx="123">
                  <c:v>5.3966540744743163E-4</c:v>
                </c:pt>
                <c:pt idx="124">
                  <c:v>1.2413644214162023E-3</c:v>
                </c:pt>
                <c:pt idx="125">
                  <c:v>2.1587781315779431E-4</c:v>
                </c:pt>
                <c:pt idx="126">
                  <c:v>1.4572538860103679E-3</c:v>
                </c:pt>
                <c:pt idx="127">
                  <c:v>1.1765340817097569E-2</c:v>
                </c:pt>
                <c:pt idx="128">
                  <c:v>7.5549079920134155E-4</c:v>
                </c:pt>
                <c:pt idx="129">
                  <c:v>1.1010362694300557E-2</c:v>
                </c:pt>
                <c:pt idx="130">
                  <c:v>1.0795055864414316E-3</c:v>
                </c:pt>
                <c:pt idx="131">
                  <c:v>2.1586616297897265E-4</c:v>
                </c:pt>
                <c:pt idx="132">
                  <c:v>4.2633567188343768E-3</c:v>
                </c:pt>
                <c:pt idx="133">
                  <c:v>7.015650296815501E-4</c:v>
                </c:pt>
                <c:pt idx="134">
                  <c:v>9.7134531325882012E-4</c:v>
                </c:pt>
                <c:pt idx="135">
                  <c:v>2.1585451405747857E-4</c:v>
                </c:pt>
                <c:pt idx="136">
                  <c:v>0.32071906715612175</c:v>
                </c:pt>
                <c:pt idx="137">
                  <c:v>5.5504562388639878E-2</c:v>
                </c:pt>
                <c:pt idx="138">
                  <c:v>2.1586616297897265E-4</c:v>
                </c:pt>
                <c:pt idx="139">
                  <c:v>4.1999568127834119E-2</c:v>
                </c:pt>
                <c:pt idx="140">
                  <c:v>4.3173232595794531E-4</c:v>
                </c:pt>
                <c:pt idx="141">
                  <c:v>1.2898003237992395E-2</c:v>
                </c:pt>
                <c:pt idx="142">
                  <c:v>3.2379924446845898E-4</c:v>
                </c:pt>
                <c:pt idx="143">
                  <c:v>0.21460200885624803</c:v>
                </c:pt>
                <c:pt idx="144">
                  <c:v>1.29547662744256E-3</c:v>
                </c:pt>
                <c:pt idx="145">
                  <c:v>1.997085334916604E-3</c:v>
                </c:pt>
                <c:pt idx="146">
                  <c:v>0.20682210708117443</c:v>
                </c:pt>
                <c:pt idx="147">
                  <c:v>3.7776578521320214E-4</c:v>
                </c:pt>
                <c:pt idx="148">
                  <c:v>2.520781604231892E-2</c:v>
                </c:pt>
                <c:pt idx="149">
                  <c:v>3.7778617302608453E-4</c:v>
                </c:pt>
                <c:pt idx="150">
                  <c:v>0.15412437918376165</c:v>
                </c:pt>
                <c:pt idx="151">
                  <c:v>2.6984726644718737E-4</c:v>
                </c:pt>
                <c:pt idx="152">
                  <c:v>3.8916176391212809E-2</c:v>
                </c:pt>
                <c:pt idx="153">
                  <c:v>0.11408267332103716</c:v>
                </c:pt>
                <c:pt idx="154">
                  <c:v>2.1586616297897265E-4</c:v>
                </c:pt>
                <c:pt idx="155">
                  <c:v>0.12427730048089913</c:v>
                </c:pt>
                <c:pt idx="156">
                  <c:v>1.7271157167529916E-3</c:v>
                </c:pt>
                <c:pt idx="157">
                  <c:v>0.50856062651903855</c:v>
                </c:pt>
                <c:pt idx="158">
                  <c:v>7.8255707269685448E-3</c:v>
                </c:pt>
                <c:pt idx="159">
                  <c:v>0.51369455999135649</c:v>
                </c:pt>
                <c:pt idx="160">
                  <c:v>0.22853746825868493</c:v>
                </c:pt>
                <c:pt idx="161">
                  <c:v>7.5557234605213575E-3</c:v>
                </c:pt>
                <c:pt idx="162">
                  <c:v>2.6984726644718737E-4</c:v>
                </c:pt>
                <c:pt idx="163">
                  <c:v>2.1587781315779431E-4</c:v>
                </c:pt>
                <c:pt idx="164">
                  <c:v>1.2413644214162023E-3</c:v>
                </c:pt>
                <c:pt idx="165">
                  <c:v>1.1119507718881594E-2</c:v>
                </c:pt>
                <c:pt idx="166">
                  <c:v>3.7780656303976201E-4</c:v>
                </c:pt>
                <c:pt idx="167">
                  <c:v>4.3175562631547759E-4</c:v>
                </c:pt>
                <c:pt idx="168">
                  <c:v>3.7778617302608453E-4</c:v>
                </c:pt>
                <c:pt idx="169">
                  <c:v>2.6986183074262371E-4</c:v>
                </c:pt>
                <c:pt idx="170">
                  <c:v>4.9498002806866004E-2</c:v>
                </c:pt>
                <c:pt idx="171">
                  <c:v>5.6858717976434936E-2</c:v>
                </c:pt>
                <c:pt idx="172">
                  <c:v>5.4029254601392518E-2</c:v>
                </c:pt>
                <c:pt idx="173">
                  <c:v>0.13553737162941404</c:v>
                </c:pt>
                <c:pt idx="174">
                  <c:v>0.38663419913419916</c:v>
                </c:pt>
                <c:pt idx="175">
                  <c:v>0.49245611083066909</c:v>
                </c:pt>
                <c:pt idx="176">
                  <c:v>1.1334808657634809E-3</c:v>
                </c:pt>
                <c:pt idx="177">
                  <c:v>6.3154485587822995E-3</c:v>
                </c:pt>
                <c:pt idx="178">
                  <c:v>1.2793522267206425E-2</c:v>
                </c:pt>
                <c:pt idx="179">
                  <c:v>5.7759784075573917E-3</c:v>
                </c:pt>
                <c:pt idx="180">
                  <c:v>2.4300680419051535E-3</c:v>
                </c:pt>
                <c:pt idx="181">
                  <c:v>2.0512820512820218E-3</c:v>
                </c:pt>
                <c:pt idx="182">
                  <c:v>2.4292809328438913E-3</c:v>
                </c:pt>
                <c:pt idx="183">
                  <c:v>8.2060141445770007E-3</c:v>
                </c:pt>
                <c:pt idx="184">
                  <c:v>3.8322448318670599E-3</c:v>
                </c:pt>
                <c:pt idx="185">
                  <c:v>3.2379924446845898E-4</c:v>
                </c:pt>
                <c:pt idx="186">
                  <c:v>0.28368602893543515</c:v>
                </c:pt>
                <c:pt idx="187">
                  <c:v>3.6915106049975721E-2</c:v>
                </c:pt>
                <c:pt idx="188">
                  <c:v>0.11585596285698863</c:v>
                </c:pt>
                <c:pt idx="189">
                  <c:v>1.7270225052620214E-3</c:v>
                </c:pt>
                <c:pt idx="190">
                  <c:v>1.6730530519726283E-3</c:v>
                </c:pt>
                <c:pt idx="191">
                  <c:v>3.2379924446845898E-4</c:v>
                </c:pt>
                <c:pt idx="192">
                  <c:v>4.3180223457661704E-4</c:v>
                </c:pt>
                <c:pt idx="193">
                  <c:v>3.2381671973658044E-4</c:v>
                </c:pt>
                <c:pt idx="194">
                  <c:v>1.997085334916604E-3</c:v>
                </c:pt>
                <c:pt idx="195">
                  <c:v>3.2383419689119286E-4</c:v>
                </c:pt>
                <c:pt idx="196">
                  <c:v>5.9372807254276516E-4</c:v>
                </c:pt>
                <c:pt idx="197">
                  <c:v>4.7546179910372688E-3</c:v>
                </c:pt>
                <c:pt idx="198">
                  <c:v>2.703433360367713E-3</c:v>
                </c:pt>
                <c:pt idx="199">
                  <c:v>5.3975279322071579E-4</c:v>
                </c:pt>
                <c:pt idx="200">
                  <c:v>3.7782695525445664E-4</c:v>
                </c:pt>
                <c:pt idx="201">
                  <c:v>5.4599567099567148E-2</c:v>
                </c:pt>
                <c:pt idx="202">
                  <c:v>1.6733239771132835E-3</c:v>
                </c:pt>
                <c:pt idx="203">
                  <c:v>1.1998702842935915E-2</c:v>
                </c:pt>
                <c:pt idx="204">
                  <c:v>0.12225942326385142</c:v>
                </c:pt>
                <c:pt idx="205">
                  <c:v>1.5184264562844496E-2</c:v>
                </c:pt>
                <c:pt idx="206">
                  <c:v>2.6986183074262371E-4</c:v>
                </c:pt>
                <c:pt idx="207">
                  <c:v>5.6473383003995292E-2</c:v>
                </c:pt>
                <c:pt idx="208">
                  <c:v>0.16264734508489243</c:v>
                </c:pt>
                <c:pt idx="209">
                  <c:v>1.3137265502513928E-2</c:v>
                </c:pt>
                <c:pt idx="210">
                  <c:v>1.2432432432432083E-3</c:v>
                </c:pt>
                <c:pt idx="211">
                  <c:v>2.9740378906460863E-2</c:v>
                </c:pt>
                <c:pt idx="212">
                  <c:v>8.4494115106359957E-2</c:v>
                </c:pt>
                <c:pt idx="213">
                  <c:v>0.25283507938222272</c:v>
                </c:pt>
                <c:pt idx="214">
                  <c:v>2.6248987307588401E-2</c:v>
                </c:pt>
                <c:pt idx="215">
                  <c:v>6.4766839378238572E-4</c:v>
                </c:pt>
                <c:pt idx="216">
                  <c:v>5.8309037900874383E-3</c:v>
                </c:pt>
                <c:pt idx="217">
                  <c:v>5.3222498110763294E-2</c:v>
                </c:pt>
                <c:pt idx="218">
                  <c:v>8.1603977518374116E-3</c:v>
                </c:pt>
                <c:pt idx="219">
                  <c:v>1.8893387314440346E-3</c:v>
                </c:pt>
                <c:pt idx="220">
                  <c:v>3.7778617302608453E-4</c:v>
                </c:pt>
                <c:pt idx="221">
                  <c:v>3.2379924446845898E-4</c:v>
                </c:pt>
                <c:pt idx="222">
                  <c:v>1.2525645178706357E-2</c:v>
                </c:pt>
                <c:pt idx="223">
                  <c:v>9.0678469261078476E-3</c:v>
                </c:pt>
                <c:pt idx="224">
                  <c:v>4.3717616580311036E-3</c:v>
                </c:pt>
                <c:pt idx="225">
                  <c:v>4.3182554248089033E-4</c:v>
                </c:pt>
                <c:pt idx="226">
                  <c:v>4.3173232595794531E-4</c:v>
                </c:pt>
                <c:pt idx="227">
                  <c:v>0.19015225137674119</c:v>
                </c:pt>
                <c:pt idx="228">
                  <c:v>1.5759080360515987E-2</c:v>
                </c:pt>
                <c:pt idx="229">
                  <c:v>2.0510606142386756E-2</c:v>
                </c:pt>
                <c:pt idx="230">
                  <c:v>9.7145015920985234E-4</c:v>
                </c:pt>
                <c:pt idx="231">
                  <c:v>5.9944915483070016E-3</c:v>
                </c:pt>
                <c:pt idx="232">
                  <c:v>6.2618083670715752E-3</c:v>
                </c:pt>
                <c:pt idx="233">
                  <c:v>2.8688968279744209E-3</c:v>
                </c:pt>
                <c:pt idx="234">
                  <c:v>5.634946411172459E-2</c:v>
                </c:pt>
                <c:pt idx="235">
                  <c:v>3.5635224879866367E-3</c:v>
                </c:pt>
                <c:pt idx="236">
                  <c:v>1.005629338142866E-2</c:v>
                </c:pt>
                <c:pt idx="237">
                  <c:v>5.2546308797321362E-2</c:v>
                </c:pt>
                <c:pt idx="238">
                  <c:v>0.20058375222960922</c:v>
                </c:pt>
                <c:pt idx="239">
                  <c:v>4.8572507960498168E-4</c:v>
                </c:pt>
                <c:pt idx="240">
                  <c:v>0.30891164614881794</c:v>
                </c:pt>
                <c:pt idx="241">
                  <c:v>6.0916995193605827E-2</c:v>
                </c:pt>
                <c:pt idx="242">
                  <c:v>6.3755128481969292E-2</c:v>
                </c:pt>
                <c:pt idx="243">
                  <c:v>2.6984726644718737E-4</c:v>
                </c:pt>
                <c:pt idx="244">
                  <c:v>7.238939009237777E-3</c:v>
                </c:pt>
                <c:pt idx="245">
                  <c:v>4.146868250539959E-2</c:v>
                </c:pt>
                <c:pt idx="246">
                  <c:v>8.0958549222798215E-4</c:v>
                </c:pt>
                <c:pt idx="247">
                  <c:v>1.2952668789465438E-3</c:v>
                </c:pt>
                <c:pt idx="248">
                  <c:v>1.7271157167529916E-3</c:v>
                </c:pt>
                <c:pt idx="249">
                  <c:v>2.6983270372371582E-4</c:v>
                </c:pt>
                <c:pt idx="250">
                  <c:v>5.9366398618376781E-4</c:v>
                </c:pt>
                <c:pt idx="251">
                  <c:v>3.9401953905111586E-3</c:v>
                </c:pt>
                <c:pt idx="252">
                  <c:v>4.3177892918822014E-4</c:v>
                </c:pt>
                <c:pt idx="253">
                  <c:v>3.886639676113357E-3</c:v>
                </c:pt>
                <c:pt idx="254">
                  <c:v>2.3211875843455188E-3</c:v>
                </c:pt>
                <c:pt idx="255">
                  <c:v>1.3492363322359369E-3</c:v>
                </c:pt>
                <c:pt idx="256">
                  <c:v>4.8582995951418351E-4</c:v>
                </c:pt>
                <c:pt idx="257">
                  <c:v>1.3767411726595347E-2</c:v>
                </c:pt>
                <c:pt idx="258">
                  <c:v>1.5113078210179376E-3</c:v>
                </c:pt>
                <c:pt idx="259">
                  <c:v>5.6131260794473059E-3</c:v>
                </c:pt>
                <c:pt idx="260">
                  <c:v>1.1873279723676466E-3</c:v>
                </c:pt>
                <c:pt idx="261">
                  <c:v>5.6833558863328415E-3</c:v>
                </c:pt>
                <c:pt idx="262">
                  <c:v>3.0765909213580356E-3</c:v>
                </c:pt>
                <c:pt idx="263">
                  <c:v>9.0771558245082984E-3</c:v>
                </c:pt>
                <c:pt idx="264">
                  <c:v>3.2383419689119286E-4</c:v>
                </c:pt>
                <c:pt idx="265">
                  <c:v>2.6984726644718737E-4</c:v>
                </c:pt>
                <c:pt idx="266">
                  <c:v>4.8577751389866641E-4</c:v>
                </c:pt>
                <c:pt idx="267">
                  <c:v>1.8348623853210455E-3</c:v>
                </c:pt>
                <c:pt idx="268">
                  <c:v>4.8569886670268847E-4</c:v>
                </c:pt>
                <c:pt idx="269">
                  <c:v>4.8569886670268847E-4</c:v>
                </c:pt>
                <c:pt idx="270">
                  <c:v>1.1874561450855303E-3</c:v>
                </c:pt>
                <c:pt idx="271">
                  <c:v>3.2381671973658044E-4</c:v>
                </c:pt>
                <c:pt idx="272">
                  <c:v>5.3966540744743163E-4</c:v>
                </c:pt>
                <c:pt idx="273">
                  <c:v>5.3966540744743163E-4</c:v>
                </c:pt>
                <c:pt idx="274">
                  <c:v>4.0479274611399108E-3</c:v>
                </c:pt>
                <c:pt idx="275">
                  <c:v>1.6408484913909449E-2</c:v>
                </c:pt>
                <c:pt idx="276">
                  <c:v>0.16774646366483104</c:v>
                </c:pt>
                <c:pt idx="277">
                  <c:v>5.1455105015927871E-2</c:v>
                </c:pt>
                <c:pt idx="278">
                  <c:v>2.6452170157633681E-3</c:v>
                </c:pt>
                <c:pt idx="279">
                  <c:v>7.7728597646550268E-3</c:v>
                </c:pt>
                <c:pt idx="280">
                  <c:v>1.9971931339738402E-3</c:v>
                </c:pt>
                <c:pt idx="281">
                  <c:v>3.2381671973658044E-4</c:v>
                </c:pt>
                <c:pt idx="282">
                  <c:v>3.6171246558333037E-3</c:v>
                </c:pt>
                <c:pt idx="283">
                  <c:v>3.6161485319516906E-3</c:v>
                </c:pt>
                <c:pt idx="284">
                  <c:v>7.6150356448476675E-3</c:v>
                </c:pt>
                <c:pt idx="285">
                  <c:v>3.7778617302608453E-4</c:v>
                </c:pt>
                <c:pt idx="286">
                  <c:v>6.8001511144691884E-3</c:v>
                </c:pt>
                <c:pt idx="287">
                  <c:v>4.5341681960487934E-3</c:v>
                </c:pt>
                <c:pt idx="288">
                  <c:v>1.0200777202072575E-2</c:v>
                </c:pt>
                <c:pt idx="289">
                  <c:v>1.9969775474957263E-3</c:v>
                </c:pt>
                <c:pt idx="290">
                  <c:v>1.3332613624095879E-2</c:v>
                </c:pt>
                <c:pt idx="291">
                  <c:v>3.5085825326568121E-2</c:v>
                </c:pt>
                <c:pt idx="292">
                  <c:v>2.6984726644718737E-4</c:v>
                </c:pt>
                <c:pt idx="293">
                  <c:v>0.24050086355785838</c:v>
                </c:pt>
                <c:pt idx="294">
                  <c:v>4.9117504183083804E-3</c:v>
                </c:pt>
                <c:pt idx="295">
                  <c:v>4.3560401597754539E-2</c:v>
                </c:pt>
                <c:pt idx="296">
                  <c:v>2.6983270372371582E-4</c:v>
                </c:pt>
                <c:pt idx="297">
                  <c:v>1.4033572623738388E-3</c:v>
                </c:pt>
                <c:pt idx="298">
                  <c:v>8.0962918983107368E-4</c:v>
                </c:pt>
                <c:pt idx="299">
                  <c:v>5.3966540744743163E-4</c:v>
                </c:pt>
                <c:pt idx="300">
                  <c:v>9.7145015920985234E-4</c:v>
                </c:pt>
                <c:pt idx="301">
                  <c:v>2.1586616297897265E-4</c:v>
                </c:pt>
                <c:pt idx="302">
                  <c:v>4.3173232595794531E-4</c:v>
                </c:pt>
                <c:pt idx="303">
                  <c:v>1.1333585190782536E-3</c:v>
                </c:pt>
                <c:pt idx="304">
                  <c:v>7.2326874291573917E-3</c:v>
                </c:pt>
                <c:pt idx="305">
                  <c:v>1.9429003184198157E-3</c:v>
                </c:pt>
                <c:pt idx="306">
                  <c:v>1.1064932261024452E-2</c:v>
                </c:pt>
                <c:pt idx="307">
                  <c:v>2.2667170381563961E-3</c:v>
                </c:pt>
                <c:pt idx="308">
                  <c:v>3.7782695525445664E-4</c:v>
                </c:pt>
                <c:pt idx="309">
                  <c:v>3.7778617302608453E-4</c:v>
                </c:pt>
                <c:pt idx="310">
                  <c:v>2.6983270372371582E-4</c:v>
                </c:pt>
                <c:pt idx="311">
                  <c:v>6.4766839378238572E-4</c:v>
                </c:pt>
                <c:pt idx="312">
                  <c:v>2.2131059052142854E-3</c:v>
                </c:pt>
                <c:pt idx="313">
                  <c:v>7.015650296815501E-4</c:v>
                </c:pt>
                <c:pt idx="314">
                  <c:v>1.7541018998272873E-2</c:v>
                </c:pt>
                <c:pt idx="315">
                  <c:v>3.9943862679477915E-3</c:v>
                </c:pt>
                <c:pt idx="316">
                  <c:v>1.0254749568221477E-3</c:v>
                </c:pt>
                <c:pt idx="317">
                  <c:v>7.5573549257756945E-4</c:v>
                </c:pt>
                <c:pt idx="318">
                  <c:v>2.1586616297897265E-4</c:v>
                </c:pt>
                <c:pt idx="319">
                  <c:v>1.290566445272423E-2</c:v>
                </c:pt>
                <c:pt idx="320">
                  <c:v>2.6981814257187597E-4</c:v>
                </c:pt>
                <c:pt idx="321">
                  <c:v>8.0949811117103643E-4</c:v>
                </c:pt>
                <c:pt idx="322">
                  <c:v>7.9343660603443666E-3</c:v>
                </c:pt>
                <c:pt idx="323">
                  <c:v>1.0252536153679825E-3</c:v>
                </c:pt>
                <c:pt idx="324">
                  <c:v>9.7700528986289781E-3</c:v>
                </c:pt>
                <c:pt idx="325">
                  <c:v>2.2126281705342477E-3</c:v>
                </c:pt>
                <c:pt idx="326">
                  <c:v>0.39380363793382633</c:v>
                </c:pt>
                <c:pt idx="327">
                  <c:v>0.22198822830606402</c:v>
                </c:pt>
                <c:pt idx="328">
                  <c:v>1.4033572623738388E-3</c:v>
                </c:pt>
                <c:pt idx="329">
                  <c:v>2.6981814257187597E-4</c:v>
                </c:pt>
                <c:pt idx="330">
                  <c:v>8.6337146557302624E-4</c:v>
                </c:pt>
                <c:pt idx="331">
                  <c:v>5.9366398618376781E-4</c:v>
                </c:pt>
                <c:pt idx="332">
                  <c:v>2.6981814257187597E-4</c:v>
                </c:pt>
                <c:pt idx="333">
                  <c:v>4.3173232595794531E-4</c:v>
                </c:pt>
                <c:pt idx="334">
                  <c:v>3.7774539960067077E-4</c:v>
                </c:pt>
                <c:pt idx="335">
                  <c:v>3.2381671973658044E-4</c:v>
                </c:pt>
                <c:pt idx="336">
                  <c:v>3.2388663967608533E-4</c:v>
                </c:pt>
                <c:pt idx="337">
                  <c:v>2.6980358299155682E-4</c:v>
                </c:pt>
                <c:pt idx="338">
                  <c:v>6.1545106084327506E-3</c:v>
                </c:pt>
                <c:pt idx="339">
                  <c:v>7.0164075993095487E-4</c:v>
                </c:pt>
                <c:pt idx="340">
                  <c:v>1.7811842176282955E-3</c:v>
                </c:pt>
                <c:pt idx="341">
                  <c:v>8.930980519130105E-2</c:v>
                </c:pt>
                <c:pt idx="342">
                  <c:v>1.8351594969503449E-3</c:v>
                </c:pt>
                <c:pt idx="343">
                  <c:v>3.5080144638134358E-3</c:v>
                </c:pt>
                <c:pt idx="344">
                  <c:v>1.403205785525441E-3</c:v>
                </c:pt>
                <c:pt idx="345">
                  <c:v>2.6983270372371582E-4</c:v>
                </c:pt>
                <c:pt idx="346">
                  <c:v>3.9933085100641863E-3</c:v>
                </c:pt>
                <c:pt idx="347">
                  <c:v>4.8562024496845435E-4</c:v>
                </c:pt>
                <c:pt idx="348">
                  <c:v>7.5573549257756945E-4</c:v>
                </c:pt>
                <c:pt idx="349">
                  <c:v>4.3168573278651312E-4</c:v>
                </c:pt>
                <c:pt idx="350">
                  <c:v>5.9388834899043452E-4</c:v>
                </c:pt>
                <c:pt idx="351">
                  <c:v>2.697890249824253E-4</c:v>
                </c:pt>
                <c:pt idx="352">
                  <c:v>5.9353585496146888E-4</c:v>
                </c:pt>
                <c:pt idx="353">
                  <c:v>4.8572507960498168E-4</c:v>
                </c:pt>
                <c:pt idx="354">
                  <c:v>5.3963628514386297E-4</c:v>
                </c:pt>
                <c:pt idx="355">
                  <c:v>2.1583121998591803E-4</c:v>
                </c:pt>
                <c:pt idx="356">
                  <c:v>3.7772501618826837E-4</c:v>
                </c:pt>
                <c:pt idx="357">
                  <c:v>4.3168573278651312E-4</c:v>
                </c:pt>
                <c:pt idx="358">
                  <c:v>3.2374682997893256E-4</c:v>
                </c:pt>
                <c:pt idx="359">
                  <c:v>7.0148931577806994E-4</c:v>
                </c:pt>
                <c:pt idx="360">
                  <c:v>3.8045545953580007E-4</c:v>
                </c:pt>
                <c:pt idx="361">
                  <c:v>3.4814055162735502E-2</c:v>
                </c:pt>
                <c:pt idx="362">
                  <c:v>0.11872367994816979</c:v>
                </c:pt>
                <c:pt idx="363">
                  <c:v>9.7145015920985234E-4</c:v>
                </c:pt>
                <c:pt idx="364">
                  <c:v>2.6980358299155682E-4</c:v>
                </c:pt>
                <c:pt idx="365">
                  <c:v>3.7772501618826837E-4</c:v>
                </c:pt>
                <c:pt idx="366">
                  <c:v>3.7774539960067077E-4</c:v>
                </c:pt>
                <c:pt idx="367">
                  <c:v>3.7772501618826837E-4</c:v>
                </c:pt>
                <c:pt idx="368">
                  <c:v>1.1331750485646941E-3</c:v>
                </c:pt>
                <c:pt idx="369">
                  <c:v>7.0164075993095487E-4</c:v>
                </c:pt>
                <c:pt idx="370">
                  <c:v>4.8569886670268847E-4</c:v>
                </c:pt>
                <c:pt idx="371">
                  <c:v>3.1845414800021343E-3</c:v>
                </c:pt>
                <c:pt idx="372">
                  <c:v>4.3173232595794531E-4</c:v>
                </c:pt>
                <c:pt idx="373">
                  <c:v>4.317556263155109E-3</c:v>
                </c:pt>
                <c:pt idx="374">
                  <c:v>9.1753022452500943E-4</c:v>
                </c:pt>
                <c:pt idx="375">
                  <c:v>2.6980358299155682E-4</c:v>
                </c:pt>
                <c:pt idx="376">
                  <c:v>0.11608829402558152</c:v>
                </c:pt>
                <c:pt idx="377">
                  <c:v>4.8567265662946557E-4</c:v>
                </c:pt>
                <c:pt idx="378">
                  <c:v>3.2374682997893256E-4</c:v>
                </c:pt>
                <c:pt idx="379">
                  <c:v>7.0148931577806994E-4</c:v>
                </c:pt>
                <c:pt idx="380">
                  <c:v>3.237642995899126E-4</c:v>
                </c:pt>
                <c:pt idx="381">
                  <c:v>6.4752859917982519E-4</c:v>
                </c:pt>
                <c:pt idx="382">
                  <c:v>1.4570179698882857E-3</c:v>
                </c:pt>
                <c:pt idx="383">
                  <c:v>2.3743996546328194E-3</c:v>
                </c:pt>
                <c:pt idx="384">
                  <c:v>3.2379924446845898E-4</c:v>
                </c:pt>
                <c:pt idx="385">
                  <c:v>3.2381671973658044E-4</c:v>
                </c:pt>
                <c:pt idx="386">
                  <c:v>3.7772501618826837E-4</c:v>
                </c:pt>
                <c:pt idx="387">
                  <c:v>5.7778497759057856E-3</c:v>
                </c:pt>
                <c:pt idx="388">
                  <c:v>1.0256410256410664E-3</c:v>
                </c:pt>
                <c:pt idx="389">
                  <c:v>5.0750458913724206E-3</c:v>
                </c:pt>
                <c:pt idx="390">
                  <c:v>6.9678324697754701E-2</c:v>
                </c:pt>
                <c:pt idx="391">
                  <c:v>5.9366398618376781E-4</c:v>
                </c:pt>
                <c:pt idx="392">
                  <c:v>7.5577629021805759E-4</c:v>
                </c:pt>
                <c:pt idx="393">
                  <c:v>5.3435526528849975E-3</c:v>
                </c:pt>
                <c:pt idx="394">
                  <c:v>2.5912329950334989E-3</c:v>
                </c:pt>
                <c:pt idx="395">
                  <c:v>9.1753022452500943E-4</c:v>
                </c:pt>
                <c:pt idx="396">
                  <c:v>1.2412304371289817E-3</c:v>
                </c:pt>
                <c:pt idx="397">
                  <c:v>7.55613126079413E-4</c:v>
                </c:pt>
                <c:pt idx="398">
                  <c:v>3.4006261470366228E-3</c:v>
                </c:pt>
                <c:pt idx="399">
                  <c:v>1.1116507473962534E-2</c:v>
                </c:pt>
                <c:pt idx="400">
                  <c:v>3.7236913113869452E-3</c:v>
                </c:pt>
                <c:pt idx="401">
                  <c:v>5.1932627942129161E-2</c:v>
                </c:pt>
                <c:pt idx="402">
                  <c:v>1.9968697717092088E-3</c:v>
                </c:pt>
                <c:pt idx="403">
                  <c:v>7.0152717068694415E-4</c:v>
                </c:pt>
                <c:pt idx="404">
                  <c:v>1.4570179698882857E-3</c:v>
                </c:pt>
                <c:pt idx="405">
                  <c:v>3.3464673179683935E-3</c:v>
                </c:pt>
                <c:pt idx="406">
                  <c:v>4.8567265662946557E-4</c:v>
                </c:pt>
                <c:pt idx="407">
                  <c:v>1.1872638963842386E-3</c:v>
                </c:pt>
                <c:pt idx="408">
                  <c:v>3.7772501618826837E-4</c:v>
                </c:pt>
                <c:pt idx="409">
                  <c:v>6.4749365995786512E-4</c:v>
                </c:pt>
                <c:pt idx="410">
                  <c:v>7.0171650653139128E-4</c:v>
                </c:pt>
                <c:pt idx="411">
                  <c:v>3.237642995899126E-4</c:v>
                </c:pt>
                <c:pt idx="412">
                  <c:v>8.0967289215161387E-4</c:v>
                </c:pt>
                <c:pt idx="413">
                  <c:v>3.2374682997893256E-4</c:v>
                </c:pt>
                <c:pt idx="414">
                  <c:v>4.8572507960498168E-4</c:v>
                </c:pt>
                <c:pt idx="415">
                  <c:v>2.6439324448281898E-3</c:v>
                </c:pt>
                <c:pt idx="416">
                  <c:v>1.0792725702876149E-3</c:v>
                </c:pt>
                <c:pt idx="417">
                  <c:v>3.7776578521316884E-3</c:v>
                </c:pt>
                <c:pt idx="418">
                  <c:v>4.3168573278651312E-4</c:v>
                </c:pt>
                <c:pt idx="419">
                  <c:v>8.6397753658407073E-4</c:v>
                </c:pt>
                <c:pt idx="420">
                  <c:v>6.4773831372122448E-4</c:v>
                </c:pt>
                <c:pt idx="421">
                  <c:v>0.26743307426597585</c:v>
                </c:pt>
                <c:pt idx="422">
                  <c:v>7.5557234605216905E-4</c:v>
                </c:pt>
                <c:pt idx="423">
                  <c:v>4.4840626688276153E-3</c:v>
                </c:pt>
                <c:pt idx="424">
                  <c:v>4.8025037772501111E-3</c:v>
                </c:pt>
                <c:pt idx="425">
                  <c:v>8.0954179934156212E-4</c:v>
                </c:pt>
                <c:pt idx="426">
                  <c:v>3.8868494925502484E-3</c:v>
                </c:pt>
                <c:pt idx="427">
                  <c:v>4.8572507960498168E-4</c:v>
                </c:pt>
                <c:pt idx="428">
                  <c:v>2.9684801381693049E-3</c:v>
                </c:pt>
                <c:pt idx="429">
                  <c:v>4.3170902811506817E-4</c:v>
                </c:pt>
                <c:pt idx="430">
                  <c:v>3.7774539960067077E-4</c:v>
                </c:pt>
                <c:pt idx="431">
                  <c:v>3.0767569901759551E-3</c:v>
                </c:pt>
                <c:pt idx="432">
                  <c:v>5.9366398618376781E-4</c:v>
                </c:pt>
                <c:pt idx="433">
                  <c:v>6.9099546534225897E-3</c:v>
                </c:pt>
                <c:pt idx="434">
                  <c:v>3.7780656303976201E-4</c:v>
                </c:pt>
                <c:pt idx="435">
                  <c:v>1.996762007555275E-3</c:v>
                </c:pt>
                <c:pt idx="436">
                  <c:v>4.3170902811506817E-4</c:v>
                </c:pt>
                <c:pt idx="437">
                  <c:v>6.4752859917982519E-4</c:v>
                </c:pt>
                <c:pt idx="438">
                  <c:v>4.8562024496845435E-4</c:v>
                </c:pt>
                <c:pt idx="439">
                  <c:v>2.6980358299157903E-3</c:v>
                </c:pt>
                <c:pt idx="440">
                  <c:v>2.6449314476951757E-3</c:v>
                </c:pt>
                <c:pt idx="441">
                  <c:v>3.4581509699033175E-3</c:v>
                </c:pt>
                <c:pt idx="442">
                  <c:v>3.2390412437918181E-3</c:v>
                </c:pt>
                <c:pt idx="443">
                  <c:v>2.2667170381563961E-3</c:v>
                </c:pt>
                <c:pt idx="444">
                  <c:v>1.5109815984026831E-3</c:v>
                </c:pt>
                <c:pt idx="445">
                  <c:v>3.6153680120871723E-3</c:v>
                </c:pt>
                <c:pt idx="446">
                  <c:v>2.107538503107298E-3</c:v>
                </c:pt>
                <c:pt idx="447">
                  <c:v>4.3168573278651312E-4</c:v>
                </c:pt>
                <c:pt idx="448">
                  <c:v>4.8562024496845435E-4</c:v>
                </c:pt>
                <c:pt idx="449">
                  <c:v>7.0148931577806994E-4</c:v>
                </c:pt>
                <c:pt idx="450">
                  <c:v>2.6981814257190928E-3</c:v>
                </c:pt>
                <c:pt idx="451">
                  <c:v>7.0167863118686391E-4</c:v>
                </c:pt>
                <c:pt idx="452">
                  <c:v>2.1645021645021467E-3</c:v>
                </c:pt>
                <c:pt idx="453">
                  <c:v>1.6189088554314779E-3</c:v>
                </c:pt>
                <c:pt idx="454">
                  <c:v>1.6192583796621474E-3</c:v>
                </c:pt>
                <c:pt idx="455">
                  <c:v>8.0941074897478149E-4</c:v>
                </c:pt>
                <c:pt idx="456">
                  <c:v>8.6374433167779596E-4</c:v>
                </c:pt>
                <c:pt idx="457">
                  <c:v>4.0477089967078106E-3</c:v>
                </c:pt>
                <c:pt idx="458">
                  <c:v>1.0263612791702181E-3</c:v>
                </c:pt>
                <c:pt idx="459">
                  <c:v>9.1743119266052275E-4</c:v>
                </c:pt>
                <c:pt idx="460">
                  <c:v>7.4497948607212816E-3</c:v>
                </c:pt>
                <c:pt idx="461">
                  <c:v>1.2951270843452045E-3</c:v>
                </c:pt>
                <c:pt idx="462">
                  <c:v>5.9366398618376781E-4</c:v>
                </c:pt>
                <c:pt idx="463">
                  <c:v>4.8559404337977785E-4</c:v>
                </c:pt>
                <c:pt idx="464">
                  <c:v>1.1334808657634809E-3</c:v>
                </c:pt>
                <c:pt idx="465">
                  <c:v>7.3560364833504255E-2</c:v>
                </c:pt>
                <c:pt idx="466">
                  <c:v>7.0228512776182583E-4</c:v>
                </c:pt>
                <c:pt idx="467">
                  <c:v>4.1493552042302873E-2</c:v>
                </c:pt>
                <c:pt idx="468">
                  <c:v>1.312095032397409E-2</c:v>
                </c:pt>
                <c:pt idx="469">
                  <c:v>1.4030543413738883E-3</c:v>
                </c:pt>
                <c:pt idx="470">
                  <c:v>1.403205785525441E-3</c:v>
                </c:pt>
                <c:pt idx="471">
                  <c:v>1.1336644353271419E-3</c:v>
                </c:pt>
                <c:pt idx="472">
                  <c:v>3.7772501618826837E-4</c:v>
                </c:pt>
                <c:pt idx="473">
                  <c:v>3.2374682997893256E-4</c:v>
                </c:pt>
                <c:pt idx="474">
                  <c:v>3.7772501618826837E-4</c:v>
                </c:pt>
                <c:pt idx="475">
                  <c:v>2.6980358299155682E-4</c:v>
                </c:pt>
                <c:pt idx="476">
                  <c:v>5.9353585496146888E-4</c:v>
                </c:pt>
                <c:pt idx="477">
                  <c:v>8.0971659919027994E-3</c:v>
                </c:pt>
                <c:pt idx="478">
                  <c:v>6.4766839378238572E-4</c:v>
                </c:pt>
                <c:pt idx="479">
                  <c:v>5.9353585496146888E-4</c:v>
                </c:pt>
                <c:pt idx="480">
                  <c:v>4.3173232595794531E-4</c:v>
                </c:pt>
                <c:pt idx="481">
                  <c:v>8.0932340563288907E-4</c:v>
                </c:pt>
                <c:pt idx="482">
                  <c:v>1.0793890657887495E-3</c:v>
                </c:pt>
                <c:pt idx="483">
                  <c:v>6.2058172791538135E-3</c:v>
                </c:pt>
                <c:pt idx="484">
                  <c:v>7.0145146495437238E-4</c:v>
                </c:pt>
                <c:pt idx="485">
                  <c:v>6.4766839378238572E-4</c:v>
                </c:pt>
                <c:pt idx="486">
                  <c:v>4.3163914967092598E-4</c:v>
                </c:pt>
                <c:pt idx="487">
                  <c:v>3.6695267389779129E-3</c:v>
                </c:pt>
                <c:pt idx="488">
                  <c:v>2.1581957483540748E-4</c:v>
                </c:pt>
                <c:pt idx="489">
                  <c:v>1.996762007555275E-3</c:v>
                </c:pt>
                <c:pt idx="490">
                  <c:v>7.5573549257756945E-4</c:v>
                </c:pt>
                <c:pt idx="491">
                  <c:v>9.1767881241565652E-3</c:v>
                </c:pt>
                <c:pt idx="492">
                  <c:v>2.697890249824253E-4</c:v>
                </c:pt>
                <c:pt idx="493">
                  <c:v>5.3273600690883605E-2</c:v>
                </c:pt>
                <c:pt idx="494">
                  <c:v>5.0358935607491717E-2</c:v>
                </c:pt>
                <c:pt idx="495">
                  <c:v>1.0791560999298122E-3</c:v>
                </c:pt>
                <c:pt idx="496">
                  <c:v>8.0936707494738691E-4</c:v>
                </c:pt>
                <c:pt idx="497">
                  <c:v>1.1332973556394954E-3</c:v>
                </c:pt>
                <c:pt idx="498">
                  <c:v>1.1872638963842386E-3</c:v>
                </c:pt>
                <c:pt idx="499">
                  <c:v>0.25504696102774482</c:v>
                </c:pt>
                <c:pt idx="500">
                  <c:v>1.6730530519726283E-3</c:v>
                </c:pt>
                <c:pt idx="501">
                  <c:v>2.1581957483540748E-4</c:v>
                </c:pt>
                <c:pt idx="502">
                  <c:v>2.9519697787371846E-2</c:v>
                </c:pt>
                <c:pt idx="503">
                  <c:v>6.4749365995786512E-4</c:v>
                </c:pt>
                <c:pt idx="504">
                  <c:v>0.35242671273551796</c:v>
                </c:pt>
                <c:pt idx="505">
                  <c:v>7.3930171064702233E-3</c:v>
                </c:pt>
                <c:pt idx="506">
                  <c:v>4.8559404337977785E-4</c:v>
                </c:pt>
                <c:pt idx="507">
                  <c:v>4.8577751389866641E-4</c:v>
                </c:pt>
                <c:pt idx="508">
                  <c:v>1.0039401953905069E-2</c:v>
                </c:pt>
                <c:pt idx="509">
                  <c:v>3.7774539960067077E-4</c:v>
                </c:pt>
                <c:pt idx="510">
                  <c:v>9.7139773340526592E-4</c:v>
                </c:pt>
                <c:pt idx="511">
                  <c:v>1.1872638963842386E-3</c:v>
                </c:pt>
                <c:pt idx="512">
                  <c:v>1.8345653698808029E-3</c:v>
                </c:pt>
                <c:pt idx="513">
                  <c:v>3.6695267389779129E-3</c:v>
                </c:pt>
                <c:pt idx="514">
                  <c:v>2.6986183074262371E-4</c:v>
                </c:pt>
                <c:pt idx="515">
                  <c:v>1.241029514919334E-3</c:v>
                </c:pt>
                <c:pt idx="516">
                  <c:v>6.0982191041554223E-3</c:v>
                </c:pt>
                <c:pt idx="517">
                  <c:v>1.8345653698808029E-3</c:v>
                </c:pt>
                <c:pt idx="518">
                  <c:v>3.8316243928764315E-3</c:v>
                </c:pt>
                <c:pt idx="519">
                  <c:v>2.2667170381563961E-3</c:v>
                </c:pt>
                <c:pt idx="520">
                  <c:v>1.3115992875263105E-2</c:v>
                </c:pt>
                <c:pt idx="521">
                  <c:v>4.9643859270450674E-3</c:v>
                </c:pt>
                <c:pt idx="522">
                  <c:v>5.9366398618376781E-4</c:v>
                </c:pt>
                <c:pt idx="523">
                  <c:v>5.0180758646738433E-3</c:v>
                </c:pt>
                <c:pt idx="524">
                  <c:v>2.3745277927684771E-3</c:v>
                </c:pt>
                <c:pt idx="525">
                  <c:v>4.6416234887737273E-3</c:v>
                </c:pt>
                <c:pt idx="526">
                  <c:v>1.3489451249123485E-3</c:v>
                </c:pt>
                <c:pt idx="527">
                  <c:v>1.241029514919334E-3</c:v>
                </c:pt>
                <c:pt idx="528">
                  <c:v>3.6163437145787514E-3</c:v>
                </c:pt>
                <c:pt idx="529">
                  <c:v>4.8559404337977785E-4</c:v>
                </c:pt>
                <c:pt idx="530">
                  <c:v>5.4500323764299363E-3</c:v>
                </c:pt>
                <c:pt idx="531">
                  <c:v>2.320436026118422E-3</c:v>
                </c:pt>
                <c:pt idx="532">
                  <c:v>3.2372936225311122E-4</c:v>
                </c:pt>
                <c:pt idx="533">
                  <c:v>5.9356788258146942E-4</c:v>
                </c:pt>
                <c:pt idx="534">
                  <c:v>1.0791560999301453E-4</c:v>
                </c:pt>
                <c:pt idx="535">
                  <c:v>8.0980402742536484E-4</c:v>
                </c:pt>
                <c:pt idx="536">
                  <c:v>1.9965465141377203E-3</c:v>
                </c:pt>
                <c:pt idx="537">
                  <c:v>1.5817318073850117E-2</c:v>
                </c:pt>
                <c:pt idx="538">
                  <c:v>1.0790978741770374E-4</c:v>
                </c:pt>
                <c:pt idx="539">
                  <c:v>1.242236024844745E-3</c:v>
                </c:pt>
                <c:pt idx="540">
                  <c:v>3.6190784853886715E-3</c:v>
                </c:pt>
                <c:pt idx="541">
                  <c:v>1.1438531510430394E-3</c:v>
                </c:pt>
                <c:pt idx="542">
                  <c:v>2.91497975708499E-3</c:v>
                </c:pt>
                <c:pt idx="543">
                  <c:v>1.4031300593632112E-3</c:v>
                </c:pt>
                <c:pt idx="544">
                  <c:v>7.5615284974093311E-2</c:v>
                </c:pt>
                <c:pt idx="545">
                  <c:v>0.11466206003023105</c:v>
                </c:pt>
                <c:pt idx="546">
                  <c:v>2.1050358935607028E-3</c:v>
                </c:pt>
                <c:pt idx="547">
                  <c:v>1.8885231748771991E-3</c:v>
                </c:pt>
                <c:pt idx="548">
                  <c:v>2.6977446854425935E-4</c:v>
                </c:pt>
                <c:pt idx="549">
                  <c:v>2.4821929635225892E-3</c:v>
                </c:pt>
                <c:pt idx="550">
                  <c:v>2.9679995682909688E-3</c:v>
                </c:pt>
                <c:pt idx="551">
                  <c:v>2.8608442189355099E-3</c:v>
                </c:pt>
                <c:pt idx="552">
                  <c:v>4.3173232595794531E-4</c:v>
                </c:pt>
                <c:pt idx="553">
                  <c:v>1.9430051813471572E-3</c:v>
                </c:pt>
                <c:pt idx="554">
                  <c:v>5.3963628514386297E-4</c:v>
                </c:pt>
                <c:pt idx="555">
                  <c:v>1.2951969778737249E-3</c:v>
                </c:pt>
                <c:pt idx="556">
                  <c:v>6.1120726958027172E-3</c:v>
                </c:pt>
                <c:pt idx="557">
                  <c:v>7.0148931577806994E-4</c:v>
                </c:pt>
                <c:pt idx="558">
                  <c:v>1.0791560999298122E-3</c:v>
                </c:pt>
                <c:pt idx="559">
                  <c:v>1.0791560999298122E-3</c:v>
                </c:pt>
                <c:pt idx="560">
                  <c:v>4.1010144614720412E-3</c:v>
                </c:pt>
                <c:pt idx="561">
                  <c:v>3.237642995899126E-4</c:v>
                </c:pt>
                <c:pt idx="562">
                  <c:v>5.6661809940100616E-3</c:v>
                </c:pt>
                <c:pt idx="563">
                  <c:v>1.2953367875647714E-3</c:v>
                </c:pt>
                <c:pt idx="564">
                  <c:v>4.8564644938486889E-4</c:v>
                </c:pt>
                <c:pt idx="565">
                  <c:v>9.1723319305059281E-4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9-D849-ACB1-1A3319B8E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3959424"/>
        <c:axId val="1164751984"/>
      </c:barChart>
      <c:catAx>
        <c:axId val="116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64751984"/>
        <c:crosses val="autoZero"/>
        <c:auto val="1"/>
        <c:lblAlgn val="ctr"/>
        <c:lblOffset val="100"/>
        <c:noMultiLvlLbl val="0"/>
      </c:catAx>
      <c:valAx>
        <c:axId val="116475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6395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possible Amin Acids - 1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res!$Z$1</c:f>
              <c:strCache>
                <c:ptCount val="1"/>
                <c:pt idx="0">
                  <c:v>Mutation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res!$Y$2:$Y$567</c:f>
              <c:numCache>
                <c:formatCode>General</c:formatCode>
                <c:ptCount val="5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res!$Z$2:$Z$567</c:f>
              <c:numCache>
                <c:formatCode>General</c:formatCode>
                <c:ptCount val="5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1</c:v>
                </c:pt>
                <c:pt idx="64">
                  <c:v>0</c:v>
                </c:pt>
                <c:pt idx="65">
                  <c:v>3</c:v>
                </c:pt>
                <c:pt idx="66">
                  <c:v>0</c:v>
                </c:pt>
                <c:pt idx="67">
                  <c:v>0</c:v>
                </c:pt>
                <c:pt idx="68">
                  <c:v>2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3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2</c:v>
                </c:pt>
                <c:pt idx="107">
                  <c:v>1</c:v>
                </c:pt>
                <c:pt idx="108">
                  <c:v>0</c:v>
                </c:pt>
                <c:pt idx="109">
                  <c:v>1</c:v>
                </c:pt>
                <c:pt idx="110">
                  <c:v>0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3</c:v>
                </c:pt>
                <c:pt idx="137">
                  <c:v>2</c:v>
                </c:pt>
                <c:pt idx="138">
                  <c:v>0</c:v>
                </c:pt>
                <c:pt idx="139">
                  <c:v>3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0</c:v>
                </c:pt>
                <c:pt idx="146">
                  <c:v>2</c:v>
                </c:pt>
                <c:pt idx="147">
                  <c:v>0</c:v>
                </c:pt>
                <c:pt idx="148">
                  <c:v>2</c:v>
                </c:pt>
                <c:pt idx="149">
                  <c:v>0</c:v>
                </c:pt>
                <c:pt idx="150">
                  <c:v>3</c:v>
                </c:pt>
                <c:pt idx="151">
                  <c:v>0</c:v>
                </c:pt>
                <c:pt idx="152">
                  <c:v>2</c:v>
                </c:pt>
                <c:pt idx="153">
                  <c:v>1</c:v>
                </c:pt>
                <c:pt idx="154">
                  <c:v>0</c:v>
                </c:pt>
                <c:pt idx="155">
                  <c:v>1</c:v>
                </c:pt>
                <c:pt idx="156">
                  <c:v>0</c:v>
                </c:pt>
                <c:pt idx="157">
                  <c:v>4</c:v>
                </c:pt>
                <c:pt idx="158">
                  <c:v>1</c:v>
                </c:pt>
                <c:pt idx="159">
                  <c:v>6</c:v>
                </c:pt>
                <c:pt idx="160">
                  <c:v>2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2</c:v>
                </c:pt>
                <c:pt idx="171">
                  <c:v>3</c:v>
                </c:pt>
                <c:pt idx="172">
                  <c:v>1</c:v>
                </c:pt>
                <c:pt idx="173">
                  <c:v>3</c:v>
                </c:pt>
                <c:pt idx="174">
                  <c:v>2</c:v>
                </c:pt>
                <c:pt idx="175">
                  <c:v>2</c:v>
                </c:pt>
                <c:pt idx="176">
                  <c:v>0</c:v>
                </c:pt>
                <c:pt idx="177">
                  <c:v>0</c:v>
                </c:pt>
                <c:pt idx="178">
                  <c:v>1</c:v>
                </c:pt>
                <c:pt idx="179">
                  <c:v>1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1</c:v>
                </c:pt>
                <c:pt idx="187">
                  <c:v>2</c:v>
                </c:pt>
                <c:pt idx="188">
                  <c:v>2</c:v>
                </c:pt>
                <c:pt idx="189">
                  <c:v>1</c:v>
                </c:pt>
                <c:pt idx="190">
                  <c:v>1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1</c:v>
                </c:pt>
                <c:pt idx="199">
                  <c:v>0</c:v>
                </c:pt>
                <c:pt idx="200">
                  <c:v>0</c:v>
                </c:pt>
                <c:pt idx="201">
                  <c:v>2</c:v>
                </c:pt>
                <c:pt idx="202">
                  <c:v>0</c:v>
                </c:pt>
                <c:pt idx="203">
                  <c:v>1</c:v>
                </c:pt>
                <c:pt idx="204">
                  <c:v>4</c:v>
                </c:pt>
                <c:pt idx="205">
                  <c:v>1</c:v>
                </c:pt>
                <c:pt idx="206">
                  <c:v>0</c:v>
                </c:pt>
                <c:pt idx="207">
                  <c:v>1</c:v>
                </c:pt>
                <c:pt idx="208">
                  <c:v>3</c:v>
                </c:pt>
                <c:pt idx="209">
                  <c:v>1</c:v>
                </c:pt>
                <c:pt idx="210">
                  <c:v>0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1</c:v>
                </c:pt>
                <c:pt idx="217">
                  <c:v>1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</c:v>
                </c:pt>
                <c:pt idx="228">
                  <c:v>1</c:v>
                </c:pt>
                <c:pt idx="229">
                  <c:v>2</c:v>
                </c:pt>
                <c:pt idx="230">
                  <c:v>0</c:v>
                </c:pt>
                <c:pt idx="231">
                  <c:v>1</c:v>
                </c:pt>
                <c:pt idx="232">
                  <c:v>1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1</c:v>
                </c:pt>
                <c:pt idx="239">
                  <c:v>0</c:v>
                </c:pt>
                <c:pt idx="240">
                  <c:v>2</c:v>
                </c:pt>
                <c:pt idx="241">
                  <c:v>4</c:v>
                </c:pt>
                <c:pt idx="242">
                  <c:v>1</c:v>
                </c:pt>
                <c:pt idx="243">
                  <c:v>0</c:v>
                </c:pt>
                <c:pt idx="244">
                  <c:v>1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1</c:v>
                </c:pt>
                <c:pt idx="258">
                  <c:v>0</c:v>
                </c:pt>
                <c:pt idx="259">
                  <c:v>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1</c:v>
                </c:pt>
                <c:pt idx="277">
                  <c:v>2</c:v>
                </c:pt>
                <c:pt idx="278">
                  <c:v>0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1</c:v>
                </c:pt>
                <c:pt idx="291">
                  <c:v>2</c:v>
                </c:pt>
                <c:pt idx="292">
                  <c:v>0</c:v>
                </c:pt>
                <c:pt idx="293">
                  <c:v>3</c:v>
                </c:pt>
                <c:pt idx="294">
                  <c:v>0</c:v>
                </c:pt>
                <c:pt idx="295">
                  <c:v>1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1</c:v>
                </c:pt>
                <c:pt idx="320">
                  <c:v>0</c:v>
                </c:pt>
                <c:pt idx="321">
                  <c:v>0</c:v>
                </c:pt>
                <c:pt idx="322">
                  <c:v>1</c:v>
                </c:pt>
                <c:pt idx="323">
                  <c:v>0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1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1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2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2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1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1</c:v>
                </c:pt>
                <c:pt idx="398">
                  <c:v>0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1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1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1</c:v>
                </c:pt>
                <c:pt idx="466">
                  <c:v>0</c:v>
                </c:pt>
                <c:pt idx="467">
                  <c:v>1</c:v>
                </c:pt>
                <c:pt idx="468">
                  <c:v>1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1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1</c:v>
                </c:pt>
                <c:pt idx="492">
                  <c:v>0</c:v>
                </c:pt>
                <c:pt idx="493">
                  <c:v>1</c:v>
                </c:pt>
                <c:pt idx="494">
                  <c:v>1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1</c:v>
                </c:pt>
                <c:pt idx="500">
                  <c:v>0</c:v>
                </c:pt>
                <c:pt idx="501">
                  <c:v>0</c:v>
                </c:pt>
                <c:pt idx="502">
                  <c:v>1</c:v>
                </c:pt>
                <c:pt idx="503">
                  <c:v>0</c:v>
                </c:pt>
                <c:pt idx="504">
                  <c:v>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1</c:v>
                </c:pt>
                <c:pt idx="545">
                  <c:v>1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E-C64A-97D0-26235D6B7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9905152"/>
        <c:axId val="1179906832"/>
      </c:barChart>
      <c:catAx>
        <c:axId val="117990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9906832"/>
        <c:crosses val="autoZero"/>
        <c:auto val="1"/>
        <c:lblAlgn val="ctr"/>
        <c:lblOffset val="100"/>
        <c:noMultiLvlLbl val="0"/>
      </c:catAx>
      <c:valAx>
        <c:axId val="117990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7990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 b="0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Amino Acid Variation Index* (50,000 H1 protein)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'H1'!$B$2</c:f>
              <c:strCache>
                <c:ptCount val="1"/>
                <c:pt idx="0">
                  <c:v>Seasonal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'H1'!$A$3:$A$568</c:f>
              <c:numCache>
                <c:formatCode>General</c:formatCode>
                <c:ptCount val="5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'H1'!$B$3:$B$568</c:f>
              <c:numCache>
                <c:formatCode>0.00%</c:formatCode>
                <c:ptCount val="566"/>
                <c:pt idx="0">
                  <c:v>0</c:v>
                </c:pt>
                <c:pt idx="1">
                  <c:v>3.7878787878787845E-3</c:v>
                </c:pt>
                <c:pt idx="2">
                  <c:v>0.18877937831690672</c:v>
                </c:pt>
                <c:pt idx="3">
                  <c:v>3.3333333333333326E-2</c:v>
                </c:pt>
                <c:pt idx="4">
                  <c:v>4.5454545454545192E-3</c:v>
                </c:pt>
                <c:pt idx="5">
                  <c:v>7.575757575757569E-3</c:v>
                </c:pt>
                <c:pt idx="6">
                  <c:v>4.9317147192716182E-2</c:v>
                </c:pt>
                <c:pt idx="7">
                  <c:v>7.575757575757347E-4</c:v>
                </c:pt>
                <c:pt idx="8">
                  <c:v>7.575757575757347E-4</c:v>
                </c:pt>
                <c:pt idx="9">
                  <c:v>8.3333333333333037E-3</c:v>
                </c:pt>
                <c:pt idx="10">
                  <c:v>0.1045454545454545</c:v>
                </c:pt>
                <c:pt idx="11">
                  <c:v>6.4393939393939448E-2</c:v>
                </c:pt>
                <c:pt idx="12">
                  <c:v>8.787878787878789E-2</c:v>
                </c:pt>
                <c:pt idx="13">
                  <c:v>3.0303030303030498E-3</c:v>
                </c:pt>
                <c:pt idx="14">
                  <c:v>1.3636363636363669E-2</c:v>
                </c:pt>
                <c:pt idx="15">
                  <c:v>8.4090909090909105E-2</c:v>
                </c:pt>
                <c:pt idx="16">
                  <c:v>0</c:v>
                </c:pt>
                <c:pt idx="17">
                  <c:v>7.575757575757347E-4</c:v>
                </c:pt>
                <c:pt idx="18">
                  <c:v>7.575757575757347E-4</c:v>
                </c:pt>
                <c:pt idx="19">
                  <c:v>6.8233510235026218E-3</c:v>
                </c:pt>
                <c:pt idx="20">
                  <c:v>0</c:v>
                </c:pt>
                <c:pt idx="21">
                  <c:v>3.0303030303030498E-3</c:v>
                </c:pt>
                <c:pt idx="22">
                  <c:v>7.575757575757347E-4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1.5151515151514694E-3</c:v>
                </c:pt>
                <c:pt idx="27">
                  <c:v>0</c:v>
                </c:pt>
                <c:pt idx="28">
                  <c:v>7.575757575757347E-4</c:v>
                </c:pt>
                <c:pt idx="29">
                  <c:v>0</c:v>
                </c:pt>
                <c:pt idx="30">
                  <c:v>1.5151515151514694E-3</c:v>
                </c:pt>
                <c:pt idx="31">
                  <c:v>7.575757575757347E-4</c:v>
                </c:pt>
                <c:pt idx="32">
                  <c:v>3.0303030303030498E-3</c:v>
                </c:pt>
                <c:pt idx="33">
                  <c:v>7.5815011372248886E-4</c:v>
                </c:pt>
                <c:pt idx="34">
                  <c:v>0</c:v>
                </c:pt>
                <c:pt idx="35">
                  <c:v>8.3396512509477105E-3</c:v>
                </c:pt>
                <c:pt idx="36">
                  <c:v>5.3070507960576441E-3</c:v>
                </c:pt>
                <c:pt idx="37">
                  <c:v>7.5815011372248886E-4</c:v>
                </c:pt>
                <c:pt idx="38">
                  <c:v>2.2727272727273151E-3</c:v>
                </c:pt>
                <c:pt idx="39">
                  <c:v>0</c:v>
                </c:pt>
                <c:pt idx="40">
                  <c:v>7.575757575757347E-4</c:v>
                </c:pt>
                <c:pt idx="41">
                  <c:v>4.5489006823351552E-3</c:v>
                </c:pt>
                <c:pt idx="42">
                  <c:v>0</c:v>
                </c:pt>
                <c:pt idx="43">
                  <c:v>0</c:v>
                </c:pt>
                <c:pt idx="44">
                  <c:v>1.5151515151514694E-3</c:v>
                </c:pt>
                <c:pt idx="45">
                  <c:v>7.575757575757347E-4</c:v>
                </c:pt>
                <c:pt idx="46">
                  <c:v>1.5151515151514694E-3</c:v>
                </c:pt>
                <c:pt idx="47">
                  <c:v>0</c:v>
                </c:pt>
                <c:pt idx="48">
                  <c:v>0</c:v>
                </c:pt>
                <c:pt idx="49">
                  <c:v>1.5163002274450887E-3</c:v>
                </c:pt>
                <c:pt idx="50">
                  <c:v>0</c:v>
                </c:pt>
                <c:pt idx="51">
                  <c:v>0.45606060606060606</c:v>
                </c:pt>
                <c:pt idx="52">
                  <c:v>0.16212121212121211</c:v>
                </c:pt>
                <c:pt idx="53">
                  <c:v>7.575757575757347E-4</c:v>
                </c:pt>
                <c:pt idx="54">
                  <c:v>0</c:v>
                </c:pt>
                <c:pt idx="55">
                  <c:v>0</c:v>
                </c:pt>
                <c:pt idx="56">
                  <c:v>3.0303030303030498E-3</c:v>
                </c:pt>
                <c:pt idx="57">
                  <c:v>0</c:v>
                </c:pt>
                <c:pt idx="58">
                  <c:v>0</c:v>
                </c:pt>
                <c:pt idx="59">
                  <c:v>0.10909090909090913</c:v>
                </c:pt>
                <c:pt idx="60">
                  <c:v>0</c:v>
                </c:pt>
                <c:pt idx="61">
                  <c:v>1.0606060606060619E-2</c:v>
                </c:pt>
                <c:pt idx="62">
                  <c:v>0</c:v>
                </c:pt>
                <c:pt idx="63">
                  <c:v>7.878787878787874E-2</c:v>
                </c:pt>
                <c:pt idx="64">
                  <c:v>3.0326004548900665E-3</c:v>
                </c:pt>
                <c:pt idx="65">
                  <c:v>0</c:v>
                </c:pt>
                <c:pt idx="66">
                  <c:v>1.5163002274450887E-3</c:v>
                </c:pt>
                <c:pt idx="67">
                  <c:v>6.8181818181818343E-3</c:v>
                </c:pt>
                <c:pt idx="68">
                  <c:v>0</c:v>
                </c:pt>
                <c:pt idx="69">
                  <c:v>7.575757575757347E-4</c:v>
                </c:pt>
                <c:pt idx="70">
                  <c:v>7.0454545454545436E-2</c:v>
                </c:pt>
                <c:pt idx="71">
                  <c:v>0</c:v>
                </c:pt>
                <c:pt idx="72">
                  <c:v>4.166666666666663E-2</c:v>
                </c:pt>
                <c:pt idx="73">
                  <c:v>9.3252463987869572E-2</c:v>
                </c:pt>
                <c:pt idx="74">
                  <c:v>2.2727272727273151E-3</c:v>
                </c:pt>
                <c:pt idx="75">
                  <c:v>0</c:v>
                </c:pt>
                <c:pt idx="76">
                  <c:v>1.5151515151514694E-3</c:v>
                </c:pt>
                <c:pt idx="77">
                  <c:v>3.1818181818181857E-2</c:v>
                </c:pt>
                <c:pt idx="78">
                  <c:v>0</c:v>
                </c:pt>
                <c:pt idx="79">
                  <c:v>7.575757575757347E-4</c:v>
                </c:pt>
                <c:pt idx="80">
                  <c:v>0</c:v>
                </c:pt>
                <c:pt idx="81">
                  <c:v>7.575757575757347E-4</c:v>
                </c:pt>
                <c:pt idx="82">
                  <c:v>4.5454545454545192E-3</c:v>
                </c:pt>
                <c:pt idx="83">
                  <c:v>1.5151515151514694E-3</c:v>
                </c:pt>
                <c:pt idx="84">
                  <c:v>5.5303030303030298E-2</c:v>
                </c:pt>
                <c:pt idx="85">
                  <c:v>0.11532625189681334</c:v>
                </c:pt>
                <c:pt idx="86">
                  <c:v>0</c:v>
                </c:pt>
                <c:pt idx="87">
                  <c:v>0.11590909090909096</c:v>
                </c:pt>
                <c:pt idx="88">
                  <c:v>3.3333333333333326E-2</c:v>
                </c:pt>
                <c:pt idx="89">
                  <c:v>4.9279757391963663E-2</c:v>
                </c:pt>
                <c:pt idx="90">
                  <c:v>8.2575757575757525E-2</c:v>
                </c:pt>
                <c:pt idx="91">
                  <c:v>1.1363636363636354E-2</c:v>
                </c:pt>
                <c:pt idx="92">
                  <c:v>0</c:v>
                </c:pt>
                <c:pt idx="93">
                  <c:v>7.575757575757347E-4</c:v>
                </c:pt>
                <c:pt idx="94">
                  <c:v>0</c:v>
                </c:pt>
                <c:pt idx="95">
                  <c:v>2.2727272727273151E-3</c:v>
                </c:pt>
                <c:pt idx="96">
                  <c:v>8.8636363636363624E-2</c:v>
                </c:pt>
                <c:pt idx="97">
                  <c:v>7.575757575757347E-4</c:v>
                </c:pt>
                <c:pt idx="98">
                  <c:v>0.38665655799848375</c:v>
                </c:pt>
                <c:pt idx="99">
                  <c:v>9.0909090909090384E-3</c:v>
                </c:pt>
                <c:pt idx="100">
                  <c:v>1.6666666666666718E-2</c:v>
                </c:pt>
                <c:pt idx="101">
                  <c:v>8.0303030303030321E-2</c:v>
                </c:pt>
                <c:pt idx="102">
                  <c:v>1.6666666666666718E-2</c:v>
                </c:pt>
                <c:pt idx="103">
                  <c:v>7.575757575757347E-4</c:v>
                </c:pt>
                <c:pt idx="104">
                  <c:v>0</c:v>
                </c:pt>
                <c:pt idx="105">
                  <c:v>2.1212121212121238E-2</c:v>
                </c:pt>
                <c:pt idx="106">
                  <c:v>0</c:v>
                </c:pt>
                <c:pt idx="107">
                  <c:v>0</c:v>
                </c:pt>
                <c:pt idx="108">
                  <c:v>7.575757575757347E-4</c:v>
                </c:pt>
                <c:pt idx="109">
                  <c:v>0</c:v>
                </c:pt>
                <c:pt idx="110">
                  <c:v>0.32272727272727275</c:v>
                </c:pt>
                <c:pt idx="111">
                  <c:v>7.575757575757347E-4</c:v>
                </c:pt>
                <c:pt idx="112">
                  <c:v>3.5606060606060641E-2</c:v>
                </c:pt>
                <c:pt idx="113">
                  <c:v>9.0909090909090384E-3</c:v>
                </c:pt>
                <c:pt idx="114">
                  <c:v>0</c:v>
                </c:pt>
                <c:pt idx="115">
                  <c:v>4.5592705167173397E-3</c:v>
                </c:pt>
                <c:pt idx="116">
                  <c:v>0</c:v>
                </c:pt>
                <c:pt idx="117">
                  <c:v>0</c:v>
                </c:pt>
                <c:pt idx="118">
                  <c:v>7.575757575757569E-3</c:v>
                </c:pt>
                <c:pt idx="119">
                  <c:v>7.5930144267277733E-4</c:v>
                </c:pt>
                <c:pt idx="120">
                  <c:v>2.2761760242792084E-3</c:v>
                </c:pt>
                <c:pt idx="121">
                  <c:v>7.575757575757347E-4</c:v>
                </c:pt>
                <c:pt idx="122">
                  <c:v>3.7907505686125553E-3</c:v>
                </c:pt>
                <c:pt idx="123">
                  <c:v>1.5197568389058169E-3</c:v>
                </c:pt>
                <c:pt idx="124">
                  <c:v>9.0909090909090384E-3</c:v>
                </c:pt>
                <c:pt idx="125">
                  <c:v>7.587253414264028E-4</c:v>
                </c:pt>
                <c:pt idx="126">
                  <c:v>7.575757575757347E-4</c:v>
                </c:pt>
                <c:pt idx="127">
                  <c:v>6.8181818181818343E-3</c:v>
                </c:pt>
                <c:pt idx="128">
                  <c:v>8.3333333333333037E-3</c:v>
                </c:pt>
                <c:pt idx="129">
                  <c:v>2.2727272727273151E-3</c:v>
                </c:pt>
                <c:pt idx="130">
                  <c:v>0</c:v>
                </c:pt>
                <c:pt idx="131">
                  <c:v>7.575757575757347E-4</c:v>
                </c:pt>
                <c:pt idx="132">
                  <c:v>3.7878787878787845E-3</c:v>
                </c:pt>
                <c:pt idx="133">
                  <c:v>0</c:v>
                </c:pt>
                <c:pt idx="134">
                  <c:v>1.5151515151514694E-3</c:v>
                </c:pt>
                <c:pt idx="135">
                  <c:v>7.575757575757347E-4</c:v>
                </c:pt>
                <c:pt idx="136">
                  <c:v>6.2878787878787867E-2</c:v>
                </c:pt>
                <c:pt idx="137">
                  <c:v>3.411675511751322E-2</c:v>
                </c:pt>
                <c:pt idx="138">
                  <c:v>3.7878787878787845E-3</c:v>
                </c:pt>
                <c:pt idx="139">
                  <c:v>0</c:v>
                </c:pt>
                <c:pt idx="140">
                  <c:v>2.2744503411675776E-3</c:v>
                </c:pt>
                <c:pt idx="141">
                  <c:v>6.9099378881987583E-2</c:v>
                </c:pt>
                <c:pt idx="142">
                  <c:v>0</c:v>
                </c:pt>
                <c:pt idx="143">
                  <c:v>6.5349544072948351E-2</c:v>
                </c:pt>
                <c:pt idx="144">
                  <c:v>5.5303030303030298E-2</c:v>
                </c:pt>
                <c:pt idx="145">
                  <c:v>2.2744503411675554E-2</c:v>
                </c:pt>
                <c:pt idx="146">
                  <c:v>0.39694656488549618</c:v>
                </c:pt>
                <c:pt idx="147">
                  <c:v>0</c:v>
                </c:pt>
                <c:pt idx="148">
                  <c:v>2.5757575757575757E-2</c:v>
                </c:pt>
                <c:pt idx="149">
                  <c:v>0.11144806671720997</c:v>
                </c:pt>
                <c:pt idx="150">
                  <c:v>6.8285280728376252E-3</c:v>
                </c:pt>
                <c:pt idx="151">
                  <c:v>3.8636363636363691E-2</c:v>
                </c:pt>
                <c:pt idx="152">
                  <c:v>0</c:v>
                </c:pt>
                <c:pt idx="153">
                  <c:v>7.575757575757569E-3</c:v>
                </c:pt>
                <c:pt idx="154">
                  <c:v>7.575757575757569E-3</c:v>
                </c:pt>
                <c:pt idx="155">
                  <c:v>7.878787878787874E-2</c:v>
                </c:pt>
                <c:pt idx="156">
                  <c:v>3.7878787878787845E-3</c:v>
                </c:pt>
                <c:pt idx="157">
                  <c:v>0.35446906035141335</c:v>
                </c:pt>
                <c:pt idx="158">
                  <c:v>0.11491628614916283</c:v>
                </c:pt>
                <c:pt idx="159">
                  <c:v>7.575757575757347E-4</c:v>
                </c:pt>
                <c:pt idx="160">
                  <c:v>0</c:v>
                </c:pt>
                <c:pt idx="161">
                  <c:v>0</c:v>
                </c:pt>
                <c:pt idx="162">
                  <c:v>0.1803030303030303</c:v>
                </c:pt>
                <c:pt idx="163">
                  <c:v>0</c:v>
                </c:pt>
                <c:pt idx="164">
                  <c:v>0</c:v>
                </c:pt>
                <c:pt idx="165">
                  <c:v>9.8559514783926883E-3</c:v>
                </c:pt>
                <c:pt idx="166">
                  <c:v>0</c:v>
                </c:pt>
                <c:pt idx="167">
                  <c:v>7.575757575757347E-4</c:v>
                </c:pt>
                <c:pt idx="168">
                  <c:v>7.575757575757569E-3</c:v>
                </c:pt>
                <c:pt idx="169">
                  <c:v>0.16028146989835812</c:v>
                </c:pt>
                <c:pt idx="170">
                  <c:v>1.1372251705837777E-2</c:v>
                </c:pt>
                <c:pt idx="171">
                  <c:v>3.7907505686125886E-2</c:v>
                </c:pt>
                <c:pt idx="172">
                  <c:v>1.9696969696969657E-2</c:v>
                </c:pt>
                <c:pt idx="173">
                  <c:v>7.5757575757575801E-2</c:v>
                </c:pt>
                <c:pt idx="174">
                  <c:v>0</c:v>
                </c:pt>
                <c:pt idx="175">
                  <c:v>1.5151515151514694E-3</c:v>
                </c:pt>
                <c:pt idx="176">
                  <c:v>5.0000000000000044E-2</c:v>
                </c:pt>
                <c:pt idx="177">
                  <c:v>7.575757575757347E-4</c:v>
                </c:pt>
                <c:pt idx="178">
                  <c:v>3.1417624521072773E-2</c:v>
                </c:pt>
                <c:pt idx="179">
                  <c:v>6.8939393939393967E-2</c:v>
                </c:pt>
                <c:pt idx="180">
                  <c:v>3.7965072133636646E-3</c:v>
                </c:pt>
                <c:pt idx="181">
                  <c:v>3.7878787878787845E-3</c:v>
                </c:pt>
                <c:pt idx="182">
                  <c:v>0.16136363636363638</c:v>
                </c:pt>
                <c:pt idx="183">
                  <c:v>7.575757575757347E-4</c:v>
                </c:pt>
                <c:pt idx="184">
                  <c:v>3.0326004548900665E-2</c:v>
                </c:pt>
                <c:pt idx="185">
                  <c:v>5.3030303030302539E-3</c:v>
                </c:pt>
                <c:pt idx="186">
                  <c:v>5.8333333333333348E-2</c:v>
                </c:pt>
                <c:pt idx="187">
                  <c:v>2.2727272727273151E-3</c:v>
                </c:pt>
                <c:pt idx="188">
                  <c:v>1.5151515151514694E-3</c:v>
                </c:pt>
                <c:pt idx="189">
                  <c:v>3.0303030303030498E-3</c:v>
                </c:pt>
                <c:pt idx="190">
                  <c:v>0</c:v>
                </c:pt>
                <c:pt idx="191">
                  <c:v>6.0606060606060996E-3</c:v>
                </c:pt>
                <c:pt idx="192">
                  <c:v>2.2727272727273151E-3</c:v>
                </c:pt>
                <c:pt idx="193">
                  <c:v>0</c:v>
                </c:pt>
                <c:pt idx="194">
                  <c:v>7.575757575757347E-4</c:v>
                </c:pt>
                <c:pt idx="195">
                  <c:v>1.8939393939393923E-2</c:v>
                </c:pt>
                <c:pt idx="196">
                  <c:v>0</c:v>
                </c:pt>
                <c:pt idx="197">
                  <c:v>8.3333333333333037E-3</c:v>
                </c:pt>
                <c:pt idx="198">
                  <c:v>1.5197568389058169E-3</c:v>
                </c:pt>
                <c:pt idx="199">
                  <c:v>0.10773899848254931</c:v>
                </c:pt>
                <c:pt idx="200">
                  <c:v>0.13819286256643892</c:v>
                </c:pt>
                <c:pt idx="201">
                  <c:v>4.7727272727272729E-2</c:v>
                </c:pt>
                <c:pt idx="202">
                  <c:v>0.33966565349544076</c:v>
                </c:pt>
                <c:pt idx="203">
                  <c:v>0.25068618481244287</c:v>
                </c:pt>
                <c:pt idx="204">
                  <c:v>0</c:v>
                </c:pt>
                <c:pt idx="205">
                  <c:v>0.42153146322971946</c:v>
                </c:pt>
                <c:pt idx="206">
                  <c:v>0.5007587253414264</c:v>
                </c:pt>
                <c:pt idx="207">
                  <c:v>8.181818181818179E-2</c:v>
                </c:pt>
                <c:pt idx="208">
                  <c:v>0</c:v>
                </c:pt>
                <c:pt idx="209">
                  <c:v>0.17210007581501141</c:v>
                </c:pt>
                <c:pt idx="210">
                  <c:v>0.17803030303030298</c:v>
                </c:pt>
                <c:pt idx="211">
                  <c:v>1.5921152388172821E-2</c:v>
                </c:pt>
                <c:pt idx="212">
                  <c:v>1.1363636363636354E-2</c:v>
                </c:pt>
                <c:pt idx="213">
                  <c:v>3.0303030303030498E-3</c:v>
                </c:pt>
                <c:pt idx="214">
                  <c:v>4.5454545454545192E-3</c:v>
                </c:pt>
                <c:pt idx="215">
                  <c:v>2.2727272727273151E-3</c:v>
                </c:pt>
                <c:pt idx="216">
                  <c:v>6.0606060606060996E-3</c:v>
                </c:pt>
                <c:pt idx="217">
                  <c:v>0</c:v>
                </c:pt>
                <c:pt idx="218">
                  <c:v>1.9696969696969657E-2</c:v>
                </c:pt>
                <c:pt idx="219">
                  <c:v>9.0978013646701994E-3</c:v>
                </c:pt>
                <c:pt idx="220">
                  <c:v>4.5454545454545192E-3</c:v>
                </c:pt>
                <c:pt idx="221">
                  <c:v>5.3030303030302983E-2</c:v>
                </c:pt>
                <c:pt idx="222">
                  <c:v>0</c:v>
                </c:pt>
                <c:pt idx="223">
                  <c:v>8.4218512898330822E-2</c:v>
                </c:pt>
                <c:pt idx="224">
                  <c:v>5.3030303030302539E-3</c:v>
                </c:pt>
                <c:pt idx="225">
                  <c:v>0.3136363636363636</c:v>
                </c:pt>
                <c:pt idx="226">
                  <c:v>0</c:v>
                </c:pt>
                <c:pt idx="227">
                  <c:v>1.1363636363636354E-2</c:v>
                </c:pt>
                <c:pt idx="228">
                  <c:v>1.5151515151514694E-3</c:v>
                </c:pt>
                <c:pt idx="229">
                  <c:v>0</c:v>
                </c:pt>
                <c:pt idx="230">
                  <c:v>1.8181818181818188E-2</c:v>
                </c:pt>
                <c:pt idx="231">
                  <c:v>2.1212121212121238E-2</c:v>
                </c:pt>
                <c:pt idx="232">
                  <c:v>4.9242424242424199E-2</c:v>
                </c:pt>
                <c:pt idx="233">
                  <c:v>0</c:v>
                </c:pt>
                <c:pt idx="234">
                  <c:v>0</c:v>
                </c:pt>
                <c:pt idx="235">
                  <c:v>2.2727272727273151E-3</c:v>
                </c:pt>
                <c:pt idx="236">
                  <c:v>8.3396512509477105E-3</c:v>
                </c:pt>
                <c:pt idx="237">
                  <c:v>4.5454545454545192E-3</c:v>
                </c:pt>
                <c:pt idx="238">
                  <c:v>6.5134099616858232E-2</c:v>
                </c:pt>
                <c:pt idx="239">
                  <c:v>1.3688212927756682E-2</c:v>
                </c:pt>
                <c:pt idx="240">
                  <c:v>4.9354593773728195E-2</c:v>
                </c:pt>
                <c:pt idx="241">
                  <c:v>0</c:v>
                </c:pt>
                <c:pt idx="242">
                  <c:v>0</c:v>
                </c:pt>
                <c:pt idx="243">
                  <c:v>3.3333333333333326E-2</c:v>
                </c:pt>
                <c:pt idx="244">
                  <c:v>4.5454545454545192E-3</c:v>
                </c:pt>
                <c:pt idx="245">
                  <c:v>0</c:v>
                </c:pt>
                <c:pt idx="246">
                  <c:v>2.2727272727273151E-3</c:v>
                </c:pt>
                <c:pt idx="247">
                  <c:v>0</c:v>
                </c:pt>
                <c:pt idx="248">
                  <c:v>2.2727272727273151E-3</c:v>
                </c:pt>
                <c:pt idx="249">
                  <c:v>7.5815011372248886E-4</c:v>
                </c:pt>
                <c:pt idx="250">
                  <c:v>5.3030303030302539E-3</c:v>
                </c:pt>
                <c:pt idx="251">
                  <c:v>1.2121212121212088E-2</c:v>
                </c:pt>
                <c:pt idx="252">
                  <c:v>1.5151515151514694E-3</c:v>
                </c:pt>
                <c:pt idx="253">
                  <c:v>2.9545454545454541E-2</c:v>
                </c:pt>
                <c:pt idx="254">
                  <c:v>6.8181818181818343E-3</c:v>
                </c:pt>
                <c:pt idx="255">
                  <c:v>4.5454545454545192E-3</c:v>
                </c:pt>
                <c:pt idx="256">
                  <c:v>1.5151515151514694E-3</c:v>
                </c:pt>
                <c:pt idx="257">
                  <c:v>1.5909090909090873E-2</c:v>
                </c:pt>
                <c:pt idx="258">
                  <c:v>2.2727272727273151E-3</c:v>
                </c:pt>
                <c:pt idx="259">
                  <c:v>7.575757575757347E-4</c:v>
                </c:pt>
                <c:pt idx="260">
                  <c:v>1.5151515151514694E-3</c:v>
                </c:pt>
                <c:pt idx="261">
                  <c:v>3.8636363636363691E-2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9.0909090909090384E-3</c:v>
                </c:pt>
                <c:pt idx="266">
                  <c:v>5.3030303030302539E-3</c:v>
                </c:pt>
                <c:pt idx="267">
                  <c:v>0</c:v>
                </c:pt>
                <c:pt idx="268">
                  <c:v>0.15151515151515149</c:v>
                </c:pt>
                <c:pt idx="269">
                  <c:v>0.1364670204700531</c:v>
                </c:pt>
                <c:pt idx="270">
                  <c:v>0</c:v>
                </c:pt>
                <c:pt idx="271">
                  <c:v>7.575757575757347E-4</c:v>
                </c:pt>
                <c:pt idx="272">
                  <c:v>5.3030303030302539E-3</c:v>
                </c:pt>
                <c:pt idx="273">
                  <c:v>6.0652009097801329E-3</c:v>
                </c:pt>
                <c:pt idx="274">
                  <c:v>1.896813353566007E-2</c:v>
                </c:pt>
                <c:pt idx="275">
                  <c:v>5.3110773899848196E-3</c:v>
                </c:pt>
                <c:pt idx="276">
                  <c:v>6.0652009097801329E-3</c:v>
                </c:pt>
                <c:pt idx="277">
                  <c:v>2.6535253980288109E-2</c:v>
                </c:pt>
                <c:pt idx="278">
                  <c:v>9.8484848484848841E-3</c:v>
                </c:pt>
                <c:pt idx="279">
                  <c:v>1.5163002274450887E-3</c:v>
                </c:pt>
                <c:pt idx="280">
                  <c:v>1.5151515151514694E-3</c:v>
                </c:pt>
                <c:pt idx="281">
                  <c:v>7.575757575757347E-4</c:v>
                </c:pt>
                <c:pt idx="282">
                  <c:v>1.5151515151514694E-3</c:v>
                </c:pt>
                <c:pt idx="283">
                  <c:v>0.31742424242424239</c:v>
                </c:pt>
                <c:pt idx="284">
                  <c:v>0</c:v>
                </c:pt>
                <c:pt idx="285">
                  <c:v>1.1363636363636354E-2</c:v>
                </c:pt>
                <c:pt idx="286">
                  <c:v>7.575757575757569E-3</c:v>
                </c:pt>
                <c:pt idx="287">
                  <c:v>0.10757575757575755</c:v>
                </c:pt>
                <c:pt idx="288">
                  <c:v>1.6666666666666718E-2</c:v>
                </c:pt>
                <c:pt idx="289">
                  <c:v>0.15542077331311599</c:v>
                </c:pt>
                <c:pt idx="290">
                  <c:v>0.4446969696969697</c:v>
                </c:pt>
                <c:pt idx="291">
                  <c:v>7.575757575757347E-4</c:v>
                </c:pt>
                <c:pt idx="292">
                  <c:v>2.8787878787878807E-2</c:v>
                </c:pt>
                <c:pt idx="293">
                  <c:v>6.1410159211523929E-2</c:v>
                </c:pt>
                <c:pt idx="294">
                  <c:v>6.0606060606060996E-3</c:v>
                </c:pt>
                <c:pt idx="295">
                  <c:v>7.575757575757347E-4</c:v>
                </c:pt>
                <c:pt idx="296">
                  <c:v>0</c:v>
                </c:pt>
                <c:pt idx="297">
                  <c:v>7.575757575757347E-4</c:v>
                </c:pt>
                <c:pt idx="298">
                  <c:v>0</c:v>
                </c:pt>
                <c:pt idx="299">
                  <c:v>2.5000000000000022E-2</c:v>
                </c:pt>
                <c:pt idx="300">
                  <c:v>0</c:v>
                </c:pt>
                <c:pt idx="301">
                  <c:v>3.7878787878787845E-3</c:v>
                </c:pt>
                <c:pt idx="302">
                  <c:v>2.2727272727273151E-3</c:v>
                </c:pt>
                <c:pt idx="303">
                  <c:v>7.575757575757347E-4</c:v>
                </c:pt>
                <c:pt idx="304">
                  <c:v>8.3333333333333037E-3</c:v>
                </c:pt>
                <c:pt idx="305">
                  <c:v>5.3030303030302539E-3</c:v>
                </c:pt>
                <c:pt idx="306">
                  <c:v>3.0303030303030498E-3</c:v>
                </c:pt>
                <c:pt idx="307">
                  <c:v>0</c:v>
                </c:pt>
                <c:pt idx="308">
                  <c:v>6.8181818181818343E-3</c:v>
                </c:pt>
                <c:pt idx="309">
                  <c:v>0</c:v>
                </c:pt>
                <c:pt idx="310">
                  <c:v>0</c:v>
                </c:pt>
                <c:pt idx="311">
                  <c:v>4.7727272727272729E-2</c:v>
                </c:pt>
                <c:pt idx="312">
                  <c:v>0</c:v>
                </c:pt>
                <c:pt idx="313">
                  <c:v>0</c:v>
                </c:pt>
                <c:pt idx="314">
                  <c:v>4.5489006823351552E-3</c:v>
                </c:pt>
                <c:pt idx="315">
                  <c:v>0</c:v>
                </c:pt>
                <c:pt idx="316">
                  <c:v>1.5151515151514694E-3</c:v>
                </c:pt>
                <c:pt idx="317">
                  <c:v>7.575757575757347E-4</c:v>
                </c:pt>
                <c:pt idx="318">
                  <c:v>1.5151515151514694E-3</c:v>
                </c:pt>
                <c:pt idx="319">
                  <c:v>7.575757575757347E-4</c:v>
                </c:pt>
                <c:pt idx="320">
                  <c:v>0</c:v>
                </c:pt>
                <c:pt idx="321">
                  <c:v>3.0303030303030498E-3</c:v>
                </c:pt>
                <c:pt idx="322">
                  <c:v>7.5815011372248886E-4</c:v>
                </c:pt>
                <c:pt idx="323">
                  <c:v>7.587253414264028E-4</c:v>
                </c:pt>
                <c:pt idx="324">
                  <c:v>1.3636363636363669E-2</c:v>
                </c:pt>
                <c:pt idx="325">
                  <c:v>0</c:v>
                </c:pt>
                <c:pt idx="326">
                  <c:v>0.15909090909090906</c:v>
                </c:pt>
                <c:pt idx="327">
                  <c:v>2.2727272727273151E-3</c:v>
                </c:pt>
                <c:pt idx="328">
                  <c:v>0</c:v>
                </c:pt>
                <c:pt idx="329">
                  <c:v>1.5163002274450887E-3</c:v>
                </c:pt>
                <c:pt idx="330">
                  <c:v>4.5523520485584168E-3</c:v>
                </c:pt>
                <c:pt idx="331">
                  <c:v>3.0303030303030276E-2</c:v>
                </c:pt>
                <c:pt idx="332">
                  <c:v>7.587253414264028E-4</c:v>
                </c:pt>
                <c:pt idx="333">
                  <c:v>0</c:v>
                </c:pt>
                <c:pt idx="334">
                  <c:v>1.5163002274450887E-3</c:v>
                </c:pt>
                <c:pt idx="335">
                  <c:v>7.5815011372248886E-4</c:v>
                </c:pt>
                <c:pt idx="336">
                  <c:v>7.575757575757347E-4</c:v>
                </c:pt>
                <c:pt idx="337">
                  <c:v>8.3396512509477105E-3</c:v>
                </c:pt>
                <c:pt idx="338">
                  <c:v>1.5151515151514694E-3</c:v>
                </c:pt>
                <c:pt idx="339">
                  <c:v>1.5174506828528056E-3</c:v>
                </c:pt>
                <c:pt idx="340">
                  <c:v>3.0326004548900665E-3</c:v>
                </c:pt>
                <c:pt idx="341">
                  <c:v>0</c:v>
                </c:pt>
                <c:pt idx="342">
                  <c:v>6.0606060606060996E-3</c:v>
                </c:pt>
                <c:pt idx="343">
                  <c:v>0</c:v>
                </c:pt>
                <c:pt idx="344">
                  <c:v>7.575757575757347E-4</c:v>
                </c:pt>
                <c:pt idx="345">
                  <c:v>7.575757575757347E-4</c:v>
                </c:pt>
                <c:pt idx="346">
                  <c:v>3.0464584920030235E-3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7.575757575757347E-4</c:v>
                </c:pt>
                <c:pt idx="354">
                  <c:v>0</c:v>
                </c:pt>
                <c:pt idx="355">
                  <c:v>7.575757575757347E-4</c:v>
                </c:pt>
                <c:pt idx="356">
                  <c:v>0</c:v>
                </c:pt>
                <c:pt idx="357">
                  <c:v>0</c:v>
                </c:pt>
                <c:pt idx="358">
                  <c:v>2.277904328018221E-3</c:v>
                </c:pt>
                <c:pt idx="359">
                  <c:v>0</c:v>
                </c:pt>
                <c:pt idx="360">
                  <c:v>1.5163002274450887E-3</c:v>
                </c:pt>
                <c:pt idx="361">
                  <c:v>0.11742424242424243</c:v>
                </c:pt>
                <c:pt idx="362">
                  <c:v>7.575757575757347E-4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7.575757575757347E-4</c:v>
                </c:pt>
                <c:pt idx="369">
                  <c:v>0</c:v>
                </c:pt>
                <c:pt idx="370">
                  <c:v>7.575757575757347E-4</c:v>
                </c:pt>
                <c:pt idx="371">
                  <c:v>0</c:v>
                </c:pt>
                <c:pt idx="372">
                  <c:v>1.5151515151514694E-3</c:v>
                </c:pt>
                <c:pt idx="373">
                  <c:v>7.575757575757347E-4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1.5909090909090873E-2</c:v>
                </c:pt>
                <c:pt idx="382">
                  <c:v>6.0606060606060996E-3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6.8181818181818343E-3</c:v>
                </c:pt>
                <c:pt idx="387">
                  <c:v>1.5163002274450887E-3</c:v>
                </c:pt>
                <c:pt idx="388">
                  <c:v>1.5163002274450887E-3</c:v>
                </c:pt>
                <c:pt idx="389">
                  <c:v>3.1818181818181857E-2</c:v>
                </c:pt>
                <c:pt idx="390">
                  <c:v>3.0303030303030498E-3</c:v>
                </c:pt>
                <c:pt idx="391">
                  <c:v>7.575757575757347E-4</c:v>
                </c:pt>
                <c:pt idx="392">
                  <c:v>1.5151515151514694E-3</c:v>
                </c:pt>
                <c:pt idx="393">
                  <c:v>3.8109756097560732E-3</c:v>
                </c:pt>
                <c:pt idx="394">
                  <c:v>0</c:v>
                </c:pt>
                <c:pt idx="395">
                  <c:v>3.7965072133636646E-3</c:v>
                </c:pt>
                <c:pt idx="396">
                  <c:v>7.575757575757347E-4</c:v>
                </c:pt>
                <c:pt idx="397">
                  <c:v>8.3333333333333037E-3</c:v>
                </c:pt>
                <c:pt idx="398">
                  <c:v>2.577710386656562E-2</c:v>
                </c:pt>
                <c:pt idx="399">
                  <c:v>7.575757575757347E-4</c:v>
                </c:pt>
                <c:pt idx="400">
                  <c:v>5.3030303030302539E-3</c:v>
                </c:pt>
                <c:pt idx="401">
                  <c:v>1.5151515151514694E-3</c:v>
                </c:pt>
                <c:pt idx="402">
                  <c:v>7.575757575757347E-4</c:v>
                </c:pt>
                <c:pt idx="403">
                  <c:v>0</c:v>
                </c:pt>
                <c:pt idx="404">
                  <c:v>1.4404852160727843E-2</c:v>
                </c:pt>
                <c:pt idx="405">
                  <c:v>0</c:v>
                </c:pt>
                <c:pt idx="406">
                  <c:v>0</c:v>
                </c:pt>
                <c:pt idx="407">
                  <c:v>7.575757575757347E-4</c:v>
                </c:pt>
                <c:pt idx="408">
                  <c:v>1.5151515151514694E-3</c:v>
                </c:pt>
                <c:pt idx="409">
                  <c:v>7.5815011372248886E-4</c:v>
                </c:pt>
                <c:pt idx="410">
                  <c:v>1.5197568389058169E-3</c:v>
                </c:pt>
                <c:pt idx="411">
                  <c:v>0</c:v>
                </c:pt>
                <c:pt idx="412">
                  <c:v>2.2761760242792084E-3</c:v>
                </c:pt>
                <c:pt idx="413">
                  <c:v>7.5815011372248886E-4</c:v>
                </c:pt>
                <c:pt idx="414">
                  <c:v>2.1228203184230465E-2</c:v>
                </c:pt>
                <c:pt idx="415">
                  <c:v>2.4260803639120532E-2</c:v>
                </c:pt>
                <c:pt idx="416">
                  <c:v>7.575757575757347E-4</c:v>
                </c:pt>
                <c:pt idx="417">
                  <c:v>0</c:v>
                </c:pt>
                <c:pt idx="418">
                  <c:v>7.0507960576194129E-2</c:v>
                </c:pt>
                <c:pt idx="419">
                  <c:v>7.575757575757347E-4</c:v>
                </c:pt>
                <c:pt idx="420">
                  <c:v>1.0614101592115288E-2</c:v>
                </c:pt>
                <c:pt idx="421">
                  <c:v>4.5454545454545192E-3</c:v>
                </c:pt>
                <c:pt idx="422">
                  <c:v>5.3030303030302539E-3</c:v>
                </c:pt>
                <c:pt idx="423">
                  <c:v>0</c:v>
                </c:pt>
                <c:pt idx="424">
                  <c:v>3.7993920972644313E-3</c:v>
                </c:pt>
                <c:pt idx="425">
                  <c:v>1.5174506828528056E-3</c:v>
                </c:pt>
                <c:pt idx="426">
                  <c:v>1.5174506828528056E-3</c:v>
                </c:pt>
                <c:pt idx="427">
                  <c:v>7.575757575757347E-4</c:v>
                </c:pt>
                <c:pt idx="428">
                  <c:v>1.5197568389058169E-3</c:v>
                </c:pt>
                <c:pt idx="429">
                  <c:v>0</c:v>
                </c:pt>
                <c:pt idx="430">
                  <c:v>1.5174506828528056E-3</c:v>
                </c:pt>
                <c:pt idx="431">
                  <c:v>0</c:v>
                </c:pt>
                <c:pt idx="432">
                  <c:v>0.31818181818181823</c:v>
                </c:pt>
                <c:pt idx="433">
                  <c:v>0</c:v>
                </c:pt>
                <c:pt idx="434">
                  <c:v>0.1189393939393939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2.2727272727273151E-3</c:v>
                </c:pt>
                <c:pt idx="444">
                  <c:v>7.575757575757347E-4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7.575757575757347E-4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3.7878787878787845E-3</c:v>
                </c:pt>
                <c:pt idx="453">
                  <c:v>6.8493150684931781E-3</c:v>
                </c:pt>
                <c:pt idx="454">
                  <c:v>0</c:v>
                </c:pt>
                <c:pt idx="455">
                  <c:v>1.7133956386292781E-2</c:v>
                </c:pt>
                <c:pt idx="456">
                  <c:v>7.6452599388379117E-3</c:v>
                </c:pt>
                <c:pt idx="457">
                  <c:v>1.5163002274450887E-3</c:v>
                </c:pt>
                <c:pt idx="458">
                  <c:v>4.5627376425855237E-3</c:v>
                </c:pt>
                <c:pt idx="459">
                  <c:v>3.0349013657056112E-3</c:v>
                </c:pt>
                <c:pt idx="460">
                  <c:v>1.5267175572518665E-3</c:v>
                </c:pt>
                <c:pt idx="461">
                  <c:v>7.5815011372248886E-4</c:v>
                </c:pt>
                <c:pt idx="462">
                  <c:v>7.5815011372248886E-4</c:v>
                </c:pt>
                <c:pt idx="463">
                  <c:v>3.0303030303030498E-3</c:v>
                </c:pt>
                <c:pt idx="464">
                  <c:v>7.5815011372248886E-4</c:v>
                </c:pt>
                <c:pt idx="465">
                  <c:v>7.575757575757347E-4</c:v>
                </c:pt>
                <c:pt idx="466">
                  <c:v>1.1363636363636354E-2</c:v>
                </c:pt>
                <c:pt idx="467">
                  <c:v>0.1742424242424242</c:v>
                </c:pt>
                <c:pt idx="468">
                  <c:v>0</c:v>
                </c:pt>
                <c:pt idx="469">
                  <c:v>0</c:v>
                </c:pt>
                <c:pt idx="470">
                  <c:v>1.9711902956785488E-2</c:v>
                </c:pt>
                <c:pt idx="471">
                  <c:v>3.0303030303030498E-3</c:v>
                </c:pt>
                <c:pt idx="472">
                  <c:v>0</c:v>
                </c:pt>
                <c:pt idx="473">
                  <c:v>0</c:v>
                </c:pt>
                <c:pt idx="474">
                  <c:v>7.575757575757347E-4</c:v>
                </c:pt>
                <c:pt idx="475">
                  <c:v>7.575757575757347E-4</c:v>
                </c:pt>
                <c:pt idx="476">
                  <c:v>9.0909090909090384E-3</c:v>
                </c:pt>
                <c:pt idx="477">
                  <c:v>0</c:v>
                </c:pt>
                <c:pt idx="478">
                  <c:v>2.2744503411675776E-3</c:v>
                </c:pt>
                <c:pt idx="479">
                  <c:v>7.5815011372248886E-4</c:v>
                </c:pt>
                <c:pt idx="480">
                  <c:v>0</c:v>
                </c:pt>
                <c:pt idx="481">
                  <c:v>7.575757575757347E-4</c:v>
                </c:pt>
                <c:pt idx="482">
                  <c:v>7.575757575757347E-4</c:v>
                </c:pt>
                <c:pt idx="483">
                  <c:v>0</c:v>
                </c:pt>
                <c:pt idx="484">
                  <c:v>7.575757575757347E-4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3.6363636363636376E-2</c:v>
                </c:pt>
                <c:pt idx="489">
                  <c:v>0.17361637604245639</c:v>
                </c:pt>
                <c:pt idx="490">
                  <c:v>9.0909090909090384E-3</c:v>
                </c:pt>
                <c:pt idx="491">
                  <c:v>0</c:v>
                </c:pt>
                <c:pt idx="492">
                  <c:v>1.5163002274450887E-3</c:v>
                </c:pt>
                <c:pt idx="493">
                  <c:v>1.5163002274450887E-3</c:v>
                </c:pt>
                <c:pt idx="494">
                  <c:v>0</c:v>
                </c:pt>
                <c:pt idx="495">
                  <c:v>0</c:v>
                </c:pt>
                <c:pt idx="496">
                  <c:v>2.0454545454545503E-2</c:v>
                </c:pt>
                <c:pt idx="497">
                  <c:v>1.5174506828528056E-3</c:v>
                </c:pt>
                <c:pt idx="498">
                  <c:v>0</c:v>
                </c:pt>
                <c:pt idx="499">
                  <c:v>1.5163002274450887E-3</c:v>
                </c:pt>
                <c:pt idx="500">
                  <c:v>0</c:v>
                </c:pt>
                <c:pt idx="501">
                  <c:v>2.2727272727273151E-3</c:v>
                </c:pt>
                <c:pt idx="502">
                  <c:v>0</c:v>
                </c:pt>
                <c:pt idx="503">
                  <c:v>1.5151515151514694E-3</c:v>
                </c:pt>
                <c:pt idx="504">
                  <c:v>1.5163002274450887E-3</c:v>
                </c:pt>
                <c:pt idx="505">
                  <c:v>7.575757575757347E-4</c:v>
                </c:pt>
                <c:pt idx="506">
                  <c:v>7.575757575757347E-4</c:v>
                </c:pt>
                <c:pt idx="507">
                  <c:v>1.743745261561791E-2</c:v>
                </c:pt>
                <c:pt idx="508">
                  <c:v>0</c:v>
                </c:pt>
                <c:pt idx="509">
                  <c:v>7.575757575757347E-4</c:v>
                </c:pt>
                <c:pt idx="510">
                  <c:v>8.3333333333333037E-3</c:v>
                </c:pt>
                <c:pt idx="511">
                  <c:v>0</c:v>
                </c:pt>
                <c:pt idx="512">
                  <c:v>0.12878787878787878</c:v>
                </c:pt>
                <c:pt idx="513">
                  <c:v>3.7878787878787845E-3</c:v>
                </c:pt>
                <c:pt idx="514">
                  <c:v>6.0606060606060996E-3</c:v>
                </c:pt>
                <c:pt idx="515">
                  <c:v>1.4393939393939403E-2</c:v>
                </c:pt>
                <c:pt idx="516">
                  <c:v>7.575757575757569E-3</c:v>
                </c:pt>
                <c:pt idx="517">
                  <c:v>7.575757575757347E-4</c:v>
                </c:pt>
                <c:pt idx="518">
                  <c:v>7.575757575757347E-4</c:v>
                </c:pt>
                <c:pt idx="519">
                  <c:v>3.0303030303030498E-3</c:v>
                </c:pt>
                <c:pt idx="520">
                  <c:v>3.7878787878787845E-3</c:v>
                </c:pt>
                <c:pt idx="521">
                  <c:v>0</c:v>
                </c:pt>
                <c:pt idx="522">
                  <c:v>0</c:v>
                </c:pt>
                <c:pt idx="523">
                  <c:v>2.2744503411675776E-3</c:v>
                </c:pt>
                <c:pt idx="524">
                  <c:v>6.8181818181818343E-3</c:v>
                </c:pt>
                <c:pt idx="525">
                  <c:v>1.4393939393939403E-2</c:v>
                </c:pt>
                <c:pt idx="526">
                  <c:v>1.6666666666666718E-2</c:v>
                </c:pt>
                <c:pt idx="527">
                  <c:v>3.0303030303030498E-3</c:v>
                </c:pt>
                <c:pt idx="528">
                  <c:v>3.7878787878787845E-3</c:v>
                </c:pt>
                <c:pt idx="529">
                  <c:v>0</c:v>
                </c:pt>
                <c:pt idx="530">
                  <c:v>0</c:v>
                </c:pt>
                <c:pt idx="531">
                  <c:v>4.5454545454545192E-3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4.5454545454545192E-3</c:v>
                </c:pt>
                <c:pt idx="537">
                  <c:v>7.575757575757347E-4</c:v>
                </c:pt>
                <c:pt idx="538">
                  <c:v>7.575757575757347E-4</c:v>
                </c:pt>
                <c:pt idx="539">
                  <c:v>0</c:v>
                </c:pt>
                <c:pt idx="540">
                  <c:v>7.575757575757347E-4</c:v>
                </c:pt>
                <c:pt idx="541">
                  <c:v>1.5151515151514694E-3</c:v>
                </c:pt>
                <c:pt idx="542">
                  <c:v>2.2727272727273151E-3</c:v>
                </c:pt>
                <c:pt idx="543">
                  <c:v>2.2727272727273151E-3</c:v>
                </c:pt>
                <c:pt idx="544">
                  <c:v>6.0606060606060996E-3</c:v>
                </c:pt>
                <c:pt idx="545">
                  <c:v>7.575757575757347E-4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2.2727272727273151E-3</c:v>
                </c:pt>
                <c:pt idx="550">
                  <c:v>5.3030303030302539E-3</c:v>
                </c:pt>
                <c:pt idx="551">
                  <c:v>7.575757575757347E-4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7.575757575757347E-4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2.2727272727273151E-3</c:v>
                </c:pt>
                <c:pt idx="560">
                  <c:v>7.587253414264028E-4</c:v>
                </c:pt>
                <c:pt idx="561">
                  <c:v>0</c:v>
                </c:pt>
                <c:pt idx="562">
                  <c:v>9.8559514783926883E-3</c:v>
                </c:pt>
                <c:pt idx="563">
                  <c:v>3.0303030303030498E-3</c:v>
                </c:pt>
                <c:pt idx="564">
                  <c:v>0</c:v>
                </c:pt>
                <c:pt idx="565">
                  <c:v>7.575757575757347E-4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91-FF40-8971-E9B53B1D97C9}"/>
            </c:ext>
          </c:extLst>
        </c:ser>
        <c:ser>
          <c:idx val="1"/>
          <c:order val="1"/>
          <c:tx>
            <c:strRef>
              <c:f>'H1'!$C$2</c:f>
              <c:strCache>
                <c:ptCount val="1"/>
                <c:pt idx="0">
                  <c:v>pdm09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'H1'!$A$3:$A$568</c:f>
              <c:numCache>
                <c:formatCode>General</c:formatCode>
                <c:ptCount val="5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'H1'!$C$3:$C$568</c:f>
              <c:numCache>
                <c:formatCode>0.00%</c:formatCode>
                <c:ptCount val="566"/>
                <c:pt idx="0">
                  <c:v>0</c:v>
                </c:pt>
                <c:pt idx="1">
                  <c:v>9.8118775359645749E-3</c:v>
                </c:pt>
                <c:pt idx="2">
                  <c:v>4.4033043221714085E-2</c:v>
                </c:pt>
                <c:pt idx="3">
                  <c:v>9.6650435295854153E-3</c:v>
                </c:pt>
                <c:pt idx="4">
                  <c:v>1.6225385352902633E-3</c:v>
                </c:pt>
                <c:pt idx="5">
                  <c:v>1.8152302243211293E-2</c:v>
                </c:pt>
                <c:pt idx="6">
                  <c:v>6.0471976401179628E-3</c:v>
                </c:pt>
                <c:pt idx="7">
                  <c:v>1.7560687670626463E-2</c:v>
                </c:pt>
                <c:pt idx="8">
                  <c:v>1.3274336283185528E-3</c:v>
                </c:pt>
                <c:pt idx="9">
                  <c:v>3.4368316247510911E-2</c:v>
                </c:pt>
                <c:pt idx="10">
                  <c:v>4.940638595973712E-3</c:v>
                </c:pt>
                <c:pt idx="11">
                  <c:v>1.3721873847288846E-2</c:v>
                </c:pt>
                <c:pt idx="12">
                  <c:v>0.42692733308742159</c:v>
                </c:pt>
                <c:pt idx="13">
                  <c:v>1.2541497602360785E-2</c:v>
                </c:pt>
                <c:pt idx="14">
                  <c:v>1.2761876659781679E-2</c:v>
                </c:pt>
                <c:pt idx="15">
                  <c:v>9.6643305053485395E-3</c:v>
                </c:pt>
                <c:pt idx="16">
                  <c:v>5.2371468613999772E-3</c:v>
                </c:pt>
                <c:pt idx="17">
                  <c:v>7.3773515308006576E-4</c:v>
                </c:pt>
                <c:pt idx="18">
                  <c:v>2.4338078029353394E-3</c:v>
                </c:pt>
                <c:pt idx="19">
                  <c:v>5.8988349800914719E-4</c:v>
                </c:pt>
                <c:pt idx="20">
                  <c:v>2.9496349826707569E-4</c:v>
                </c:pt>
                <c:pt idx="21">
                  <c:v>1.549358123063338E-3</c:v>
                </c:pt>
                <c:pt idx="22">
                  <c:v>2.9566117229651301E-4</c:v>
                </c:pt>
                <c:pt idx="23">
                  <c:v>1.182906993937638E-3</c:v>
                </c:pt>
                <c:pt idx="24">
                  <c:v>3.6875875802044877E-4</c:v>
                </c:pt>
                <c:pt idx="25">
                  <c:v>1.2579547136303271E-3</c:v>
                </c:pt>
                <c:pt idx="26">
                  <c:v>2.9502876530462796E-4</c:v>
                </c:pt>
                <c:pt idx="27">
                  <c:v>5.1660516605167572E-4</c:v>
                </c:pt>
                <c:pt idx="28">
                  <c:v>2.9509406123207071E-4</c:v>
                </c:pt>
                <c:pt idx="29">
                  <c:v>2.9505052740286253E-4</c:v>
                </c:pt>
                <c:pt idx="30">
                  <c:v>5.16262261228706E-3</c:v>
                </c:pt>
                <c:pt idx="31">
                  <c:v>2.8763183125599667E-3</c:v>
                </c:pt>
                <c:pt idx="32">
                  <c:v>1.5487867836860847E-3</c:v>
                </c:pt>
                <c:pt idx="33">
                  <c:v>1.4019036375709781E-3</c:v>
                </c:pt>
                <c:pt idx="34">
                  <c:v>7.3746312684419557E-5</c:v>
                </c:pt>
                <c:pt idx="35">
                  <c:v>9.4444034531100396E-3</c:v>
                </c:pt>
                <c:pt idx="36">
                  <c:v>7.3773515308017679E-5</c:v>
                </c:pt>
                <c:pt idx="37">
                  <c:v>5.901445854233911E-4</c:v>
                </c:pt>
                <c:pt idx="38">
                  <c:v>3.5419126328217754E-3</c:v>
                </c:pt>
                <c:pt idx="39">
                  <c:v>1.1060315587670955E-3</c:v>
                </c:pt>
                <c:pt idx="40">
                  <c:v>1.4022140221402468E-3</c:v>
                </c:pt>
                <c:pt idx="41">
                  <c:v>4.4251050962462735E-4</c:v>
                </c:pt>
                <c:pt idx="42">
                  <c:v>1.1064394777605679E-3</c:v>
                </c:pt>
                <c:pt idx="43">
                  <c:v>7.375175160406755E-5</c:v>
                </c:pt>
                <c:pt idx="44">
                  <c:v>6.6371681415933192E-4</c:v>
                </c:pt>
                <c:pt idx="45">
                  <c:v>2.2120631175337468E-4</c:v>
                </c:pt>
                <c:pt idx="46">
                  <c:v>5.0899970492770397E-3</c:v>
                </c:pt>
                <c:pt idx="47">
                  <c:v>4.7211566833874619E-3</c:v>
                </c:pt>
                <c:pt idx="48">
                  <c:v>9.8812771919475351E-3</c:v>
                </c:pt>
                <c:pt idx="49">
                  <c:v>3.6894923258556922E-4</c:v>
                </c:pt>
                <c:pt idx="50">
                  <c:v>2.9498525073745618E-4</c:v>
                </c:pt>
                <c:pt idx="51">
                  <c:v>1.4679846562407839E-2</c:v>
                </c:pt>
                <c:pt idx="52">
                  <c:v>7.5958702064896633E-3</c:v>
                </c:pt>
                <c:pt idx="53">
                  <c:v>1.7697809896025651E-3</c:v>
                </c:pt>
                <c:pt idx="54">
                  <c:v>9.2934061070953922E-3</c:v>
                </c:pt>
                <c:pt idx="55">
                  <c:v>6.1213953831403822E-3</c:v>
                </c:pt>
                <c:pt idx="56">
                  <c:v>2.1386430678466128E-3</c:v>
                </c:pt>
                <c:pt idx="57">
                  <c:v>5.9005753060925592E-4</c:v>
                </c:pt>
                <c:pt idx="58">
                  <c:v>0</c:v>
                </c:pt>
                <c:pt idx="59">
                  <c:v>4.940638595973712E-3</c:v>
                </c:pt>
                <c:pt idx="60">
                  <c:v>1.0332103321033514E-3</c:v>
                </c:pt>
                <c:pt idx="61">
                  <c:v>3.2315183709606066E-2</c:v>
                </c:pt>
                <c:pt idx="62">
                  <c:v>8.111496202345414E-4</c:v>
                </c:pt>
                <c:pt idx="63">
                  <c:v>1.7647931187898536E-2</c:v>
                </c:pt>
                <c:pt idx="64">
                  <c:v>2.1700620017714778E-2</c:v>
                </c:pt>
                <c:pt idx="65">
                  <c:v>3.6867718625566148E-4</c:v>
                </c:pt>
                <c:pt idx="66">
                  <c:v>2.2125525481231367E-4</c:v>
                </c:pt>
                <c:pt idx="67">
                  <c:v>6.3417152127424048E-3</c:v>
                </c:pt>
                <c:pt idx="68">
                  <c:v>0</c:v>
                </c:pt>
                <c:pt idx="69">
                  <c:v>8.1126926764507612E-4</c:v>
                </c:pt>
                <c:pt idx="70">
                  <c:v>5.9010105480563624E-3</c:v>
                </c:pt>
                <c:pt idx="71">
                  <c:v>7.3735437251087887E-5</c:v>
                </c:pt>
                <c:pt idx="72">
                  <c:v>5.0884955752212857E-3</c:v>
                </c:pt>
                <c:pt idx="73">
                  <c:v>1.1061131185016171E-3</c:v>
                </c:pt>
                <c:pt idx="74">
                  <c:v>7.3740874566796677E-5</c:v>
                </c:pt>
                <c:pt idx="75">
                  <c:v>7.3740874566796677E-5</c:v>
                </c:pt>
                <c:pt idx="76">
                  <c:v>3.6870437283387236E-4</c:v>
                </c:pt>
                <c:pt idx="77">
                  <c:v>1.5490152688647507E-3</c:v>
                </c:pt>
                <c:pt idx="78">
                  <c:v>1.4753614635587553E-4</c:v>
                </c:pt>
                <c:pt idx="79">
                  <c:v>1.4748174913359335E-4</c:v>
                </c:pt>
                <c:pt idx="80">
                  <c:v>8.1156854065222994E-4</c:v>
                </c:pt>
                <c:pt idx="81">
                  <c:v>1.4748174913359335E-4</c:v>
                </c:pt>
                <c:pt idx="82">
                  <c:v>1.7699115044247371E-3</c:v>
                </c:pt>
                <c:pt idx="83">
                  <c:v>1.474708745022868E-4</c:v>
                </c:pt>
                <c:pt idx="84">
                  <c:v>6.0480896887447066E-3</c:v>
                </c:pt>
                <c:pt idx="85">
                  <c:v>2.2122262370031676E-2</c:v>
                </c:pt>
                <c:pt idx="86">
                  <c:v>4.352316317497773E-3</c:v>
                </c:pt>
                <c:pt idx="87">
                  <c:v>3.8348082595870414E-3</c:v>
                </c:pt>
                <c:pt idx="88">
                  <c:v>4.0569447517887491E-3</c:v>
                </c:pt>
                <c:pt idx="89">
                  <c:v>9.0036900369003803E-3</c:v>
                </c:pt>
                <c:pt idx="90">
                  <c:v>0.39986722726266877</c:v>
                </c:pt>
                <c:pt idx="91">
                  <c:v>6.6371681415933192E-4</c:v>
                </c:pt>
                <c:pt idx="92">
                  <c:v>0</c:v>
                </c:pt>
                <c:pt idx="93">
                  <c:v>1.3272378705205812E-3</c:v>
                </c:pt>
                <c:pt idx="94">
                  <c:v>0</c:v>
                </c:pt>
                <c:pt idx="95">
                  <c:v>5.1618612196735469E-4</c:v>
                </c:pt>
                <c:pt idx="96">
                  <c:v>2.2123893805314765E-4</c:v>
                </c:pt>
                <c:pt idx="97">
                  <c:v>2.2122262370027901E-4</c:v>
                </c:pt>
                <c:pt idx="98">
                  <c:v>3.6138358286009753E-3</c:v>
                </c:pt>
                <c:pt idx="99">
                  <c:v>1.0256788665879535E-2</c:v>
                </c:pt>
                <c:pt idx="100">
                  <c:v>0.43837132108873644</c:v>
                </c:pt>
                <c:pt idx="101">
                  <c:v>1.696540532566182E-3</c:v>
                </c:pt>
                <c:pt idx="102">
                  <c:v>9.1479158981925268E-3</c:v>
                </c:pt>
                <c:pt idx="103">
                  <c:v>8.1126926764507612E-4</c:v>
                </c:pt>
                <c:pt idx="104">
                  <c:v>0</c:v>
                </c:pt>
                <c:pt idx="105">
                  <c:v>8.1132910458769913E-4</c:v>
                </c:pt>
                <c:pt idx="106">
                  <c:v>0</c:v>
                </c:pt>
                <c:pt idx="107">
                  <c:v>7.3740874566796677E-5</c:v>
                </c:pt>
                <c:pt idx="108">
                  <c:v>0</c:v>
                </c:pt>
                <c:pt idx="109">
                  <c:v>0</c:v>
                </c:pt>
                <c:pt idx="110">
                  <c:v>3.3207881337170564E-3</c:v>
                </c:pt>
                <c:pt idx="111">
                  <c:v>0</c:v>
                </c:pt>
                <c:pt idx="112">
                  <c:v>5.1645270768776452E-3</c:v>
                </c:pt>
                <c:pt idx="113">
                  <c:v>0.23385251347161728</c:v>
                </c:pt>
                <c:pt idx="114">
                  <c:v>3.6870437283387236E-4</c:v>
                </c:pt>
                <c:pt idx="115">
                  <c:v>9.5955122527313641E-4</c:v>
                </c:pt>
                <c:pt idx="116">
                  <c:v>2.2127157397844321E-4</c:v>
                </c:pt>
                <c:pt idx="117">
                  <c:v>4.4251050962462735E-4</c:v>
                </c:pt>
                <c:pt idx="118">
                  <c:v>7.3768073177926663E-4</c:v>
                </c:pt>
                <c:pt idx="119">
                  <c:v>1.4753614635587553E-4</c:v>
                </c:pt>
                <c:pt idx="120">
                  <c:v>1.2537797772697035E-3</c:v>
                </c:pt>
                <c:pt idx="121">
                  <c:v>2.2128789555209138E-4</c:v>
                </c:pt>
                <c:pt idx="122">
                  <c:v>1.5495867768594573E-3</c:v>
                </c:pt>
                <c:pt idx="123">
                  <c:v>1.4749262536872809E-4</c:v>
                </c:pt>
                <c:pt idx="124">
                  <c:v>2.1392741221599731E-3</c:v>
                </c:pt>
                <c:pt idx="125">
                  <c:v>4.4251050962462735E-4</c:v>
                </c:pt>
                <c:pt idx="126">
                  <c:v>1.3272378705205812E-3</c:v>
                </c:pt>
                <c:pt idx="127">
                  <c:v>1.1821204285186182E-3</c:v>
                </c:pt>
                <c:pt idx="128">
                  <c:v>3.6149022500922001E-3</c:v>
                </c:pt>
                <c:pt idx="129">
                  <c:v>7.7433628318583914E-3</c:v>
                </c:pt>
                <c:pt idx="130">
                  <c:v>5.1618612196735469E-4</c:v>
                </c:pt>
                <c:pt idx="131">
                  <c:v>7.3746312684419557E-5</c:v>
                </c:pt>
                <c:pt idx="132">
                  <c:v>1.0030238218157628E-2</c:v>
                </c:pt>
                <c:pt idx="133">
                  <c:v>2.2122262370027901E-4</c:v>
                </c:pt>
                <c:pt idx="134">
                  <c:v>8.111496202345414E-4</c:v>
                </c:pt>
                <c:pt idx="135">
                  <c:v>5.0258684405025678E-3</c:v>
                </c:pt>
                <c:pt idx="136">
                  <c:v>7.3604248100892389E-2</c:v>
                </c:pt>
                <c:pt idx="137">
                  <c:v>1.092009149265849E-2</c:v>
                </c:pt>
                <c:pt idx="138">
                  <c:v>7.3735437251143399E-4</c:v>
                </c:pt>
                <c:pt idx="139">
                  <c:v>0</c:v>
                </c:pt>
                <c:pt idx="140">
                  <c:v>5.9001401283276245E-4</c:v>
                </c:pt>
                <c:pt idx="141">
                  <c:v>7.9710679754962932E-3</c:v>
                </c:pt>
                <c:pt idx="142">
                  <c:v>6.1209439528023823E-3</c:v>
                </c:pt>
                <c:pt idx="143">
                  <c:v>8.7778025738302068E-3</c:v>
                </c:pt>
                <c:pt idx="144">
                  <c:v>2.1692614181362035E-2</c:v>
                </c:pt>
                <c:pt idx="145">
                  <c:v>0.10264362723379117</c:v>
                </c:pt>
                <c:pt idx="146">
                  <c:v>1.8003394082490964E-2</c:v>
                </c:pt>
                <c:pt idx="147">
                  <c:v>1.4749262536872809E-4</c:v>
                </c:pt>
                <c:pt idx="148">
                  <c:v>3.9825945866214241E-3</c:v>
                </c:pt>
                <c:pt idx="149">
                  <c:v>2.2120631175337468E-4</c:v>
                </c:pt>
                <c:pt idx="150">
                  <c:v>7.6003541912632588E-3</c:v>
                </c:pt>
                <c:pt idx="151">
                  <c:v>8.8711465956969882E-4</c:v>
                </c:pt>
                <c:pt idx="152">
                  <c:v>7.3746312684419557E-5</c:v>
                </c:pt>
                <c:pt idx="153">
                  <c:v>3.6457564575645751E-2</c:v>
                </c:pt>
                <c:pt idx="154">
                  <c:v>2.5160481074300911E-2</c:v>
                </c:pt>
                <c:pt idx="155">
                  <c:v>1.025527519551428E-2</c:v>
                </c:pt>
                <c:pt idx="156">
                  <c:v>1.5489010178492135E-3</c:v>
                </c:pt>
                <c:pt idx="157">
                  <c:v>1.7260455853064793E-2</c:v>
                </c:pt>
                <c:pt idx="158">
                  <c:v>8.4808259587020318E-3</c:v>
                </c:pt>
                <c:pt idx="159">
                  <c:v>4.0644398462902798E-2</c:v>
                </c:pt>
                <c:pt idx="160">
                  <c:v>0</c:v>
                </c:pt>
                <c:pt idx="161">
                  <c:v>1.4748174913359335E-4</c:v>
                </c:pt>
                <c:pt idx="162">
                  <c:v>4.5715971095708907E-3</c:v>
                </c:pt>
                <c:pt idx="163">
                  <c:v>6.6366787110094805E-4</c:v>
                </c:pt>
                <c:pt idx="164">
                  <c:v>2.2125525481231367E-4</c:v>
                </c:pt>
                <c:pt idx="165">
                  <c:v>3.983182119938089E-3</c:v>
                </c:pt>
                <c:pt idx="166">
                  <c:v>1.474708745022868E-4</c:v>
                </c:pt>
                <c:pt idx="167">
                  <c:v>2.9505052740286253E-4</c:v>
                </c:pt>
                <c:pt idx="168">
                  <c:v>2.1986129555850664E-2</c:v>
                </c:pt>
                <c:pt idx="169">
                  <c:v>1.5515330624307211E-3</c:v>
                </c:pt>
                <c:pt idx="170">
                  <c:v>1.8540492435479283E-3</c:v>
                </c:pt>
                <c:pt idx="171">
                  <c:v>1.147369989569369E-2</c:v>
                </c:pt>
                <c:pt idx="172">
                  <c:v>1.6240266963292505E-2</c:v>
                </c:pt>
                <c:pt idx="173">
                  <c:v>2.1388007965189582E-3</c:v>
                </c:pt>
                <c:pt idx="174">
                  <c:v>7.3735437251087887E-5</c:v>
                </c:pt>
                <c:pt idx="175">
                  <c:v>5.8992699653415137E-4</c:v>
                </c:pt>
                <c:pt idx="176">
                  <c:v>1.9560082669028644E-2</c:v>
                </c:pt>
                <c:pt idx="177">
                  <c:v>1.9477644975652963E-2</c:v>
                </c:pt>
                <c:pt idx="178">
                  <c:v>0.46076905979106464</c:v>
                </c:pt>
                <c:pt idx="179">
                  <c:v>0.32691029900332225</c:v>
                </c:pt>
                <c:pt idx="180">
                  <c:v>0.38178050765929106</c:v>
                </c:pt>
                <c:pt idx="181">
                  <c:v>2.9496349826707569E-4</c:v>
                </c:pt>
                <c:pt idx="182">
                  <c:v>1.0914454277286101E-2</c:v>
                </c:pt>
                <c:pt idx="183">
                  <c:v>2.2122262370027901E-4</c:v>
                </c:pt>
                <c:pt idx="184">
                  <c:v>5.1633842295493171E-3</c:v>
                </c:pt>
                <c:pt idx="185">
                  <c:v>1.8437937901024659E-3</c:v>
                </c:pt>
                <c:pt idx="186">
                  <c:v>3.392830801003055E-3</c:v>
                </c:pt>
                <c:pt idx="187">
                  <c:v>2.5807403037899634E-3</c:v>
                </c:pt>
                <c:pt idx="188">
                  <c:v>5.1656704302265322E-3</c:v>
                </c:pt>
                <c:pt idx="189">
                  <c:v>3.6957804662142268E-2</c:v>
                </c:pt>
                <c:pt idx="190">
                  <c:v>2.9494174900457359E-4</c:v>
                </c:pt>
                <c:pt idx="191">
                  <c:v>2.9496349826707569E-4</c:v>
                </c:pt>
                <c:pt idx="192">
                  <c:v>1.0326768459099078E-3</c:v>
                </c:pt>
                <c:pt idx="193">
                  <c:v>0</c:v>
                </c:pt>
                <c:pt idx="194">
                  <c:v>1.4010766167686928E-3</c:v>
                </c:pt>
                <c:pt idx="195">
                  <c:v>1.7697809896025651E-3</c:v>
                </c:pt>
                <c:pt idx="196">
                  <c:v>7.3735437251087887E-5</c:v>
                </c:pt>
                <c:pt idx="197">
                  <c:v>5.9005753060925592E-4</c:v>
                </c:pt>
                <c:pt idx="198">
                  <c:v>1.7709563164108877E-3</c:v>
                </c:pt>
                <c:pt idx="199">
                  <c:v>0.28921386682503158</c:v>
                </c:pt>
                <c:pt idx="200">
                  <c:v>2.2927298276754771E-3</c:v>
                </c:pt>
                <c:pt idx="201">
                  <c:v>0.31962796191038612</c:v>
                </c:pt>
                <c:pt idx="202">
                  <c:v>2.7072882856299829E-2</c:v>
                </c:pt>
                <c:pt idx="203">
                  <c:v>7.356219349086035E-3</c:v>
                </c:pt>
                <c:pt idx="204">
                  <c:v>6.6361893526023508E-4</c:v>
                </c:pt>
                <c:pt idx="205">
                  <c:v>2.7288148093517206E-3</c:v>
                </c:pt>
                <c:pt idx="206">
                  <c:v>1.310566913802147E-2</c:v>
                </c:pt>
                <c:pt idx="207">
                  <c:v>6.10119047619051E-3</c:v>
                </c:pt>
                <c:pt idx="208">
                  <c:v>1.474708745022868E-4</c:v>
                </c:pt>
                <c:pt idx="209">
                  <c:v>1.0322961215160076E-3</c:v>
                </c:pt>
                <c:pt idx="210">
                  <c:v>8.1108980976252187E-4</c:v>
                </c:pt>
                <c:pt idx="211">
                  <c:v>8.0413131685724837E-3</c:v>
                </c:pt>
                <c:pt idx="212">
                  <c:v>1.0327530244910177E-3</c:v>
                </c:pt>
                <c:pt idx="213">
                  <c:v>4.7320242137900537E-2</c:v>
                </c:pt>
                <c:pt idx="214">
                  <c:v>1.1060315587670955E-3</c:v>
                </c:pt>
                <c:pt idx="215">
                  <c:v>6.7104195855762772E-3</c:v>
                </c:pt>
                <c:pt idx="216">
                  <c:v>8.1306822381554955E-4</c:v>
                </c:pt>
                <c:pt idx="217">
                  <c:v>2.2128789555209138E-4</c:v>
                </c:pt>
                <c:pt idx="218">
                  <c:v>3.0426716141002119E-3</c:v>
                </c:pt>
                <c:pt idx="219">
                  <c:v>2.8702132369217148E-2</c:v>
                </c:pt>
                <c:pt idx="220">
                  <c:v>2.9498525073745618E-4</c:v>
                </c:pt>
                <c:pt idx="221">
                  <c:v>3.8739669421487655E-2</c:v>
                </c:pt>
                <c:pt idx="222">
                  <c:v>4.4257579110418277E-4</c:v>
                </c:pt>
                <c:pt idx="223">
                  <c:v>1.3305736250739386E-3</c:v>
                </c:pt>
                <c:pt idx="224">
                  <c:v>3.8359398052523197E-3</c:v>
                </c:pt>
                <c:pt idx="225">
                  <c:v>3.1078881160278016E-3</c:v>
                </c:pt>
                <c:pt idx="226">
                  <c:v>2.0652013571322847E-3</c:v>
                </c:pt>
                <c:pt idx="227">
                  <c:v>5.3116931021762737E-3</c:v>
                </c:pt>
                <c:pt idx="228">
                  <c:v>1.474708745022868E-4</c:v>
                </c:pt>
                <c:pt idx="229">
                  <c:v>5.8992699653415137E-4</c:v>
                </c:pt>
                <c:pt idx="230">
                  <c:v>1.6962902868943308E-3</c:v>
                </c:pt>
                <c:pt idx="231">
                  <c:v>2.3000601322910375E-2</c:v>
                </c:pt>
                <c:pt idx="232">
                  <c:v>0.47611300103534981</c:v>
                </c:pt>
                <c:pt idx="233">
                  <c:v>7.3740874566796677E-5</c:v>
                </c:pt>
                <c:pt idx="234">
                  <c:v>1.6296296296296475E-3</c:v>
                </c:pt>
                <c:pt idx="235">
                  <c:v>1.1062762740614573E-3</c:v>
                </c:pt>
                <c:pt idx="236">
                  <c:v>1.6245753950672182E-3</c:v>
                </c:pt>
                <c:pt idx="237">
                  <c:v>1.2552610204533687E-3</c:v>
                </c:pt>
                <c:pt idx="238">
                  <c:v>4.3256233103033948E-2</c:v>
                </c:pt>
                <c:pt idx="239">
                  <c:v>1.6121842496285343E-2</c:v>
                </c:pt>
                <c:pt idx="240">
                  <c:v>3.7430753106753034E-3</c:v>
                </c:pt>
                <c:pt idx="241">
                  <c:v>5.9106021425936461E-4</c:v>
                </c:pt>
                <c:pt idx="242">
                  <c:v>0</c:v>
                </c:pt>
                <c:pt idx="243">
                  <c:v>2.2125525481230257E-3</c:v>
                </c:pt>
                <c:pt idx="244">
                  <c:v>3.3925805737886616E-3</c:v>
                </c:pt>
                <c:pt idx="245">
                  <c:v>0</c:v>
                </c:pt>
                <c:pt idx="246">
                  <c:v>2.3597079861367165E-3</c:v>
                </c:pt>
                <c:pt idx="247">
                  <c:v>7.3740874566796677E-5</c:v>
                </c:pt>
                <c:pt idx="248">
                  <c:v>2.1388007965189582E-3</c:v>
                </c:pt>
                <c:pt idx="249">
                  <c:v>2.7806461129960214E-2</c:v>
                </c:pt>
                <c:pt idx="250">
                  <c:v>4.892988929889297E-2</c:v>
                </c:pt>
                <c:pt idx="251">
                  <c:v>4.0510625737898431E-2</c:v>
                </c:pt>
                <c:pt idx="252">
                  <c:v>2.9494174900457359E-4</c:v>
                </c:pt>
                <c:pt idx="253">
                  <c:v>1.1060315587670955E-3</c:v>
                </c:pt>
                <c:pt idx="254">
                  <c:v>1.4016967908521138E-3</c:v>
                </c:pt>
                <c:pt idx="255">
                  <c:v>1.9908568057808163E-3</c:v>
                </c:pt>
                <c:pt idx="256">
                  <c:v>5.3093429688075844E-3</c:v>
                </c:pt>
                <c:pt idx="257">
                  <c:v>2.9500700641640343E-3</c:v>
                </c:pt>
                <c:pt idx="258">
                  <c:v>4.4241262350686039E-4</c:v>
                </c:pt>
                <c:pt idx="259">
                  <c:v>4.4257579110418277E-4</c:v>
                </c:pt>
                <c:pt idx="260">
                  <c:v>8.1132910458769913E-4</c:v>
                </c:pt>
                <c:pt idx="261">
                  <c:v>5.1614806075794828E-4</c:v>
                </c:pt>
                <c:pt idx="262">
                  <c:v>0</c:v>
                </c:pt>
                <c:pt idx="263">
                  <c:v>1.4748174913359335E-4</c:v>
                </c:pt>
                <c:pt idx="264">
                  <c:v>5.162622612286949E-4</c:v>
                </c:pt>
                <c:pt idx="265">
                  <c:v>2.0947042336627808E-2</c:v>
                </c:pt>
                <c:pt idx="266">
                  <c:v>1.1806375442739103E-2</c:v>
                </c:pt>
                <c:pt idx="267">
                  <c:v>7.3735437251087887E-5</c:v>
                </c:pt>
                <c:pt idx="268">
                  <c:v>1.1061131185016171E-3</c:v>
                </c:pt>
                <c:pt idx="269">
                  <c:v>1.1061131185016171E-3</c:v>
                </c:pt>
                <c:pt idx="270">
                  <c:v>2.2122262370027901E-4</c:v>
                </c:pt>
                <c:pt idx="271">
                  <c:v>1.474708745022868E-4</c:v>
                </c:pt>
                <c:pt idx="272">
                  <c:v>0.33370230979263527</c:v>
                </c:pt>
                <c:pt idx="273">
                  <c:v>1.0703476784527988E-2</c:v>
                </c:pt>
                <c:pt idx="274">
                  <c:v>3.8373551767397762E-3</c:v>
                </c:pt>
                <c:pt idx="275">
                  <c:v>5.6801416347005418E-3</c:v>
                </c:pt>
                <c:pt idx="276">
                  <c:v>0.14216156399852453</c:v>
                </c:pt>
                <c:pt idx="277">
                  <c:v>1.9917379758040754E-2</c:v>
                </c:pt>
                <c:pt idx="278">
                  <c:v>3.5455754173437937E-3</c:v>
                </c:pt>
                <c:pt idx="279">
                  <c:v>2.5832164735404284E-3</c:v>
                </c:pt>
                <c:pt idx="280">
                  <c:v>8.8573959255977552E-4</c:v>
                </c:pt>
                <c:pt idx="281">
                  <c:v>4.4257579110418277E-4</c:v>
                </c:pt>
                <c:pt idx="282">
                  <c:v>7.2308713937873081E-3</c:v>
                </c:pt>
                <c:pt idx="283">
                  <c:v>5.6809797845653875E-3</c:v>
                </c:pt>
                <c:pt idx="284">
                  <c:v>9.5863136936802373E-4</c:v>
                </c:pt>
                <c:pt idx="285">
                  <c:v>5.6793037321138939E-3</c:v>
                </c:pt>
                <c:pt idx="286">
                  <c:v>9.0003688675764915E-3</c:v>
                </c:pt>
                <c:pt idx="287">
                  <c:v>1.3424798996828247E-2</c:v>
                </c:pt>
                <c:pt idx="288">
                  <c:v>2.3837638376383752E-2</c:v>
                </c:pt>
                <c:pt idx="289">
                  <c:v>1.4161380734621587E-2</c:v>
                </c:pt>
                <c:pt idx="290">
                  <c:v>1.4162425315335292E-2</c:v>
                </c:pt>
                <c:pt idx="291">
                  <c:v>0</c:v>
                </c:pt>
                <c:pt idx="292">
                  <c:v>1.5484441822739559E-3</c:v>
                </c:pt>
                <c:pt idx="293">
                  <c:v>3.613036425305971E-3</c:v>
                </c:pt>
                <c:pt idx="294">
                  <c:v>2.8765304617199838E-3</c:v>
                </c:pt>
                <c:pt idx="295">
                  <c:v>0</c:v>
                </c:pt>
                <c:pt idx="296">
                  <c:v>2.2120631175337468E-4</c:v>
                </c:pt>
                <c:pt idx="297">
                  <c:v>0</c:v>
                </c:pt>
                <c:pt idx="298">
                  <c:v>2.2200914589172394E-2</c:v>
                </c:pt>
                <c:pt idx="299">
                  <c:v>0.28675819309123118</c:v>
                </c:pt>
                <c:pt idx="300">
                  <c:v>2.2120631175337468E-4</c:v>
                </c:pt>
                <c:pt idx="301">
                  <c:v>1.6960401150357685E-3</c:v>
                </c:pt>
                <c:pt idx="302">
                  <c:v>2.227631481891279E-2</c:v>
                </c:pt>
                <c:pt idx="303">
                  <c:v>1.0326006785661423E-3</c:v>
                </c:pt>
                <c:pt idx="304">
                  <c:v>5.8992699653415137E-4</c:v>
                </c:pt>
                <c:pt idx="305">
                  <c:v>9.5870206489678811E-4</c:v>
                </c:pt>
                <c:pt idx="306">
                  <c:v>8.8502101924925469E-4</c:v>
                </c:pt>
                <c:pt idx="307">
                  <c:v>7.3740874566796677E-5</c:v>
                </c:pt>
                <c:pt idx="308">
                  <c:v>3.6873156342187574E-4</c:v>
                </c:pt>
                <c:pt idx="309">
                  <c:v>7.4500258169211131E-3</c:v>
                </c:pt>
                <c:pt idx="310">
                  <c:v>2.1389585484584694E-3</c:v>
                </c:pt>
                <c:pt idx="311">
                  <c:v>0.40283311199645866</c:v>
                </c:pt>
                <c:pt idx="312">
                  <c:v>1.2019762554383862E-2</c:v>
                </c:pt>
                <c:pt idx="313">
                  <c:v>7.8165327040778942E-3</c:v>
                </c:pt>
                <c:pt idx="314">
                  <c:v>2.2425494246090305E-2</c:v>
                </c:pt>
                <c:pt idx="315">
                  <c:v>1.2547051442910462E-3</c:v>
                </c:pt>
                <c:pt idx="316">
                  <c:v>7.3757191326151439E-4</c:v>
                </c:pt>
                <c:pt idx="317">
                  <c:v>0</c:v>
                </c:pt>
                <c:pt idx="318">
                  <c:v>3.2381795382459222E-2</c:v>
                </c:pt>
                <c:pt idx="319">
                  <c:v>7.3735437251087887E-5</c:v>
                </c:pt>
                <c:pt idx="320">
                  <c:v>1.7700420384983984E-3</c:v>
                </c:pt>
                <c:pt idx="321">
                  <c:v>2.2120631175337468E-4</c:v>
                </c:pt>
                <c:pt idx="322">
                  <c:v>8.1108980976252187E-4</c:v>
                </c:pt>
                <c:pt idx="323">
                  <c:v>7.3817081272609109E-4</c:v>
                </c:pt>
                <c:pt idx="324">
                  <c:v>5.3826869193334126E-3</c:v>
                </c:pt>
                <c:pt idx="325">
                  <c:v>5.1736881005171043E-4</c:v>
                </c:pt>
                <c:pt idx="326">
                  <c:v>4.5736205370315863E-3</c:v>
                </c:pt>
                <c:pt idx="327">
                  <c:v>5.5321973888028397E-3</c:v>
                </c:pt>
                <c:pt idx="328">
                  <c:v>3.6881315925352265E-4</c:v>
                </c:pt>
                <c:pt idx="329">
                  <c:v>2.8025665609557882E-3</c:v>
                </c:pt>
                <c:pt idx="330">
                  <c:v>1.622418879056009E-3</c:v>
                </c:pt>
                <c:pt idx="331">
                  <c:v>3.9097078784302575E-3</c:v>
                </c:pt>
                <c:pt idx="332">
                  <c:v>6.6401062416998613E-4</c:v>
                </c:pt>
                <c:pt idx="333">
                  <c:v>0</c:v>
                </c:pt>
                <c:pt idx="334">
                  <c:v>5.9053665018082846E-4</c:v>
                </c:pt>
                <c:pt idx="335">
                  <c:v>2.9496349826707569E-4</c:v>
                </c:pt>
                <c:pt idx="336">
                  <c:v>2.952465308532215E-4</c:v>
                </c:pt>
                <c:pt idx="337">
                  <c:v>3.4260766612401961E-2</c:v>
                </c:pt>
                <c:pt idx="338">
                  <c:v>1.696415400501583E-3</c:v>
                </c:pt>
                <c:pt idx="339">
                  <c:v>1.6225385352902633E-3</c:v>
                </c:pt>
                <c:pt idx="340">
                  <c:v>1.4533382515676818E-2</c:v>
                </c:pt>
                <c:pt idx="341">
                  <c:v>4.4247787610618428E-4</c:v>
                </c:pt>
                <c:pt idx="342">
                  <c:v>1.1807246697660423E-3</c:v>
                </c:pt>
                <c:pt idx="343">
                  <c:v>1.3274336283185528E-3</c:v>
                </c:pt>
                <c:pt idx="344">
                  <c:v>0</c:v>
                </c:pt>
                <c:pt idx="345">
                  <c:v>6.6386368665638518E-4</c:v>
                </c:pt>
                <c:pt idx="346">
                  <c:v>1.7035775127768327E-3</c:v>
                </c:pt>
                <c:pt idx="347">
                  <c:v>7.3778958241121906E-5</c:v>
                </c:pt>
                <c:pt idx="348">
                  <c:v>1.474708745022868E-4</c:v>
                </c:pt>
                <c:pt idx="349">
                  <c:v>5.1633842295495391E-4</c:v>
                </c:pt>
                <c:pt idx="350">
                  <c:v>2.9494174900457359E-4</c:v>
                </c:pt>
                <c:pt idx="351">
                  <c:v>1.4748174913359335E-4</c:v>
                </c:pt>
                <c:pt idx="352">
                  <c:v>7.3740874566796677E-5</c:v>
                </c:pt>
                <c:pt idx="353">
                  <c:v>1.4756880395483396E-4</c:v>
                </c:pt>
                <c:pt idx="354">
                  <c:v>2.2123893805314765E-4</c:v>
                </c:pt>
                <c:pt idx="355">
                  <c:v>2.9496349826707569E-4</c:v>
                </c:pt>
                <c:pt idx="356">
                  <c:v>0</c:v>
                </c:pt>
                <c:pt idx="357">
                  <c:v>2.2123893805314765E-4</c:v>
                </c:pt>
                <c:pt idx="358">
                  <c:v>2.2125525481231367E-4</c:v>
                </c:pt>
                <c:pt idx="359">
                  <c:v>2.2123893805314765E-4</c:v>
                </c:pt>
                <c:pt idx="360">
                  <c:v>4.4247787610618428E-4</c:v>
                </c:pt>
                <c:pt idx="361">
                  <c:v>2.0656584286241619E-3</c:v>
                </c:pt>
                <c:pt idx="362">
                  <c:v>8.8554350232450396E-4</c:v>
                </c:pt>
                <c:pt idx="363">
                  <c:v>0</c:v>
                </c:pt>
                <c:pt idx="364">
                  <c:v>0</c:v>
                </c:pt>
                <c:pt idx="365">
                  <c:v>2.9496349826707569E-4</c:v>
                </c:pt>
                <c:pt idx="366">
                  <c:v>1.474708745022868E-4</c:v>
                </c:pt>
                <c:pt idx="367">
                  <c:v>1.1064394777605679E-3</c:v>
                </c:pt>
                <c:pt idx="368">
                  <c:v>1.549129536736471E-3</c:v>
                </c:pt>
                <c:pt idx="369">
                  <c:v>1.4010766167686928E-3</c:v>
                </c:pt>
                <c:pt idx="370">
                  <c:v>1.1061946902655162E-3</c:v>
                </c:pt>
                <c:pt idx="371">
                  <c:v>9.5877277085332224E-4</c:v>
                </c:pt>
                <c:pt idx="372">
                  <c:v>6.5629378364427948E-3</c:v>
                </c:pt>
                <c:pt idx="373">
                  <c:v>5.9010105480561403E-4</c:v>
                </c:pt>
                <c:pt idx="374">
                  <c:v>0</c:v>
                </c:pt>
                <c:pt idx="375">
                  <c:v>4.4257579110418277E-4</c:v>
                </c:pt>
                <c:pt idx="376">
                  <c:v>1.4748174913359335E-4</c:v>
                </c:pt>
                <c:pt idx="377">
                  <c:v>1.2583271650629113E-3</c:v>
                </c:pt>
                <c:pt idx="378">
                  <c:v>7.375175160406755E-5</c:v>
                </c:pt>
                <c:pt idx="379">
                  <c:v>1.474708745022868E-4</c:v>
                </c:pt>
                <c:pt idx="380">
                  <c:v>1.4753614635587553E-4</c:v>
                </c:pt>
                <c:pt idx="381">
                  <c:v>1.1289846517119284E-2</c:v>
                </c:pt>
                <c:pt idx="382">
                  <c:v>1.2541497602360785E-3</c:v>
                </c:pt>
                <c:pt idx="383">
                  <c:v>1.4749262536872809E-4</c:v>
                </c:pt>
                <c:pt idx="384">
                  <c:v>7.3746312684419557E-5</c:v>
                </c:pt>
                <c:pt idx="385">
                  <c:v>0</c:v>
                </c:pt>
                <c:pt idx="386">
                  <c:v>1.2465884782768999E-2</c:v>
                </c:pt>
                <c:pt idx="387">
                  <c:v>1.0350436196954194E-3</c:v>
                </c:pt>
                <c:pt idx="388">
                  <c:v>1.8219370067124041E-2</c:v>
                </c:pt>
                <c:pt idx="389">
                  <c:v>2.9498525073745618E-4</c:v>
                </c:pt>
                <c:pt idx="390">
                  <c:v>0.15675276752767531</c:v>
                </c:pt>
                <c:pt idx="391">
                  <c:v>1.254057244024831E-3</c:v>
                </c:pt>
                <c:pt idx="392">
                  <c:v>2.2125525481231367E-4</c:v>
                </c:pt>
                <c:pt idx="393">
                  <c:v>1.2559101654846527E-3</c:v>
                </c:pt>
                <c:pt idx="394">
                  <c:v>5.9114756521094769E-4</c:v>
                </c:pt>
                <c:pt idx="395">
                  <c:v>1.4043905684085756E-3</c:v>
                </c:pt>
                <c:pt idx="396">
                  <c:v>1.4750350320824612E-4</c:v>
                </c:pt>
                <c:pt idx="397">
                  <c:v>8.8639385433597617E-4</c:v>
                </c:pt>
                <c:pt idx="398">
                  <c:v>1.6966656830923466E-3</c:v>
                </c:pt>
                <c:pt idx="399">
                  <c:v>2.9513760790969013E-3</c:v>
                </c:pt>
                <c:pt idx="400">
                  <c:v>1.3273357422018961E-3</c:v>
                </c:pt>
                <c:pt idx="401">
                  <c:v>8.1180811808112541E-4</c:v>
                </c:pt>
                <c:pt idx="402">
                  <c:v>3.6878595663081271E-4</c:v>
                </c:pt>
                <c:pt idx="403">
                  <c:v>7.3740874566796677E-5</c:v>
                </c:pt>
                <c:pt idx="404">
                  <c:v>2.8771670970121344E-3</c:v>
                </c:pt>
                <c:pt idx="405">
                  <c:v>1.0326768459099078E-3</c:v>
                </c:pt>
                <c:pt idx="406">
                  <c:v>7.3762631850660121E-5</c:v>
                </c:pt>
                <c:pt idx="407">
                  <c:v>1.6974169741696965E-3</c:v>
                </c:pt>
                <c:pt idx="408">
                  <c:v>2.8056704075605232E-3</c:v>
                </c:pt>
                <c:pt idx="409">
                  <c:v>2.1424349881796756E-3</c:v>
                </c:pt>
                <c:pt idx="410">
                  <c:v>1.4050136803963609E-3</c:v>
                </c:pt>
                <c:pt idx="411">
                  <c:v>5.8997050147491237E-4</c:v>
                </c:pt>
                <c:pt idx="412">
                  <c:v>4.431314623338789E-4</c:v>
                </c:pt>
                <c:pt idx="413">
                  <c:v>2.9511583296448762E-4</c:v>
                </c:pt>
                <c:pt idx="414">
                  <c:v>9.588434872399576E-4</c:v>
                </c:pt>
                <c:pt idx="415">
                  <c:v>2.8025665609557882E-3</c:v>
                </c:pt>
                <c:pt idx="416">
                  <c:v>4.4273907910274968E-4</c:v>
                </c:pt>
                <c:pt idx="417">
                  <c:v>2.3060328795655449E-3</c:v>
                </c:pt>
                <c:pt idx="418">
                  <c:v>2.7294187075833642E-3</c:v>
                </c:pt>
                <c:pt idx="419">
                  <c:v>1.567047235280894E-3</c:v>
                </c:pt>
                <c:pt idx="420">
                  <c:v>4.7373081463990552E-2</c:v>
                </c:pt>
                <c:pt idx="421">
                  <c:v>1.6960401150357685E-3</c:v>
                </c:pt>
                <c:pt idx="422">
                  <c:v>1.4751438265225847E-4</c:v>
                </c:pt>
                <c:pt idx="423">
                  <c:v>2.9505052740286253E-4</c:v>
                </c:pt>
                <c:pt idx="424">
                  <c:v>2.9513760790966792E-4</c:v>
                </c:pt>
                <c:pt idx="425">
                  <c:v>7.376263185070453E-4</c:v>
                </c:pt>
                <c:pt idx="426">
                  <c:v>1.4781966001475855E-4</c:v>
                </c:pt>
                <c:pt idx="427">
                  <c:v>6.3431184540492236E-3</c:v>
                </c:pt>
                <c:pt idx="428">
                  <c:v>5.9044947966635508E-4</c:v>
                </c:pt>
                <c:pt idx="429">
                  <c:v>7.375175160406755E-5</c:v>
                </c:pt>
                <c:pt idx="430">
                  <c:v>7.3735437251087887E-5</c:v>
                </c:pt>
                <c:pt idx="431">
                  <c:v>5.9018812246403041E-4</c:v>
                </c:pt>
                <c:pt idx="432">
                  <c:v>1.0325245224573898E-3</c:v>
                </c:pt>
                <c:pt idx="433">
                  <c:v>7.3746312684419557E-5</c:v>
                </c:pt>
                <c:pt idx="434">
                  <c:v>1.0329816276839043E-2</c:v>
                </c:pt>
                <c:pt idx="435">
                  <c:v>1.474708745022868E-4</c:v>
                </c:pt>
                <c:pt idx="436">
                  <c:v>1.4756880395483396E-4</c:v>
                </c:pt>
                <c:pt idx="437">
                  <c:v>7.3740874566796677E-5</c:v>
                </c:pt>
                <c:pt idx="438">
                  <c:v>1.474708745022868E-4</c:v>
                </c:pt>
                <c:pt idx="439">
                  <c:v>8.1288796925804707E-4</c:v>
                </c:pt>
                <c:pt idx="440">
                  <c:v>6.6371681415933192E-4</c:v>
                </c:pt>
                <c:pt idx="441">
                  <c:v>2.2123893805314765E-4</c:v>
                </c:pt>
                <c:pt idx="442">
                  <c:v>5.1622418879060383E-4</c:v>
                </c:pt>
                <c:pt idx="443">
                  <c:v>3.1000885739592698E-3</c:v>
                </c:pt>
                <c:pt idx="444">
                  <c:v>3.6878595663081271E-4</c:v>
                </c:pt>
                <c:pt idx="445">
                  <c:v>2.2120631175337468E-4</c:v>
                </c:pt>
                <c:pt idx="446">
                  <c:v>3.6875875802044877E-4</c:v>
                </c:pt>
                <c:pt idx="447">
                  <c:v>1.474708745022868E-4</c:v>
                </c:pt>
                <c:pt idx="448">
                  <c:v>6.6376576443694102E-4</c:v>
                </c:pt>
                <c:pt idx="449">
                  <c:v>1.3295907815039643E-3</c:v>
                </c:pt>
                <c:pt idx="450">
                  <c:v>3.6572622779519337E-3</c:v>
                </c:pt>
                <c:pt idx="451">
                  <c:v>0</c:v>
                </c:pt>
                <c:pt idx="452">
                  <c:v>9.5940959409590576E-4</c:v>
                </c:pt>
                <c:pt idx="453">
                  <c:v>8.868524129775901E-4</c:v>
                </c:pt>
                <c:pt idx="454">
                  <c:v>7.3827980804686E-5</c:v>
                </c:pt>
                <c:pt idx="455">
                  <c:v>2.6094087825244694E-3</c:v>
                </c:pt>
                <c:pt idx="456">
                  <c:v>6.649918723216075E-4</c:v>
                </c:pt>
                <c:pt idx="457">
                  <c:v>2.6589851539995379E-3</c:v>
                </c:pt>
                <c:pt idx="458">
                  <c:v>6.6494274104178519E-4</c:v>
                </c:pt>
                <c:pt idx="459">
                  <c:v>1.8477457501847594E-3</c:v>
                </c:pt>
                <c:pt idx="460">
                  <c:v>6.2157762320556031E-3</c:v>
                </c:pt>
                <c:pt idx="461">
                  <c:v>1.4751438265225847E-4</c:v>
                </c:pt>
                <c:pt idx="462">
                  <c:v>9.6054381557553192E-4</c:v>
                </c:pt>
                <c:pt idx="463">
                  <c:v>1.4765596160944972E-3</c:v>
                </c:pt>
                <c:pt idx="464">
                  <c:v>2.139747657345259E-3</c:v>
                </c:pt>
                <c:pt idx="465">
                  <c:v>4.8722870219991554E-3</c:v>
                </c:pt>
                <c:pt idx="466">
                  <c:v>4.8697705305098538E-3</c:v>
                </c:pt>
                <c:pt idx="467">
                  <c:v>0.24970475346914678</c:v>
                </c:pt>
                <c:pt idx="468">
                  <c:v>6.6371681415933192E-4</c:v>
                </c:pt>
                <c:pt idx="469">
                  <c:v>4.4264109184799505E-4</c:v>
                </c:pt>
                <c:pt idx="470">
                  <c:v>3.3190736096769813E-3</c:v>
                </c:pt>
                <c:pt idx="471">
                  <c:v>1.4865764366540968E-2</c:v>
                </c:pt>
                <c:pt idx="472">
                  <c:v>2.9498525073745618E-4</c:v>
                </c:pt>
                <c:pt idx="473">
                  <c:v>2.9498525073745618E-4</c:v>
                </c:pt>
                <c:pt idx="474">
                  <c:v>4.4244524740063573E-3</c:v>
                </c:pt>
                <c:pt idx="475">
                  <c:v>1.4748174913359335E-4</c:v>
                </c:pt>
                <c:pt idx="476">
                  <c:v>7.9657766632246219E-3</c:v>
                </c:pt>
                <c:pt idx="477">
                  <c:v>5.1637651224545333E-4</c:v>
                </c:pt>
                <c:pt idx="478">
                  <c:v>2.0670308578177865E-3</c:v>
                </c:pt>
                <c:pt idx="479">
                  <c:v>1.6238559196929403E-3</c:v>
                </c:pt>
                <c:pt idx="480">
                  <c:v>0</c:v>
                </c:pt>
                <c:pt idx="481">
                  <c:v>7.3757191326184746E-5</c:v>
                </c:pt>
                <c:pt idx="482">
                  <c:v>7.376263185070453E-4</c:v>
                </c:pt>
                <c:pt idx="483">
                  <c:v>6.6381472193544067E-4</c:v>
                </c:pt>
                <c:pt idx="484">
                  <c:v>1.5487867836860847E-3</c:v>
                </c:pt>
                <c:pt idx="485">
                  <c:v>7.3740874566796677E-5</c:v>
                </c:pt>
                <c:pt idx="486">
                  <c:v>1.0324483775810966E-3</c:v>
                </c:pt>
                <c:pt idx="487">
                  <c:v>7.3740874566796677E-5</c:v>
                </c:pt>
                <c:pt idx="488">
                  <c:v>5.9027521581938025E-3</c:v>
                </c:pt>
                <c:pt idx="489">
                  <c:v>7.2319386023171894E-3</c:v>
                </c:pt>
                <c:pt idx="490">
                  <c:v>1.8004722550177044E-2</c:v>
                </c:pt>
                <c:pt idx="491">
                  <c:v>1.474708745022868E-4</c:v>
                </c:pt>
                <c:pt idx="492">
                  <c:v>2.4352446313925524E-3</c:v>
                </c:pt>
                <c:pt idx="493">
                  <c:v>1.4748174913354894E-3</c:v>
                </c:pt>
                <c:pt idx="494">
                  <c:v>3.5408675125405686E-3</c:v>
                </c:pt>
                <c:pt idx="495">
                  <c:v>5.2367605841570075E-3</c:v>
                </c:pt>
                <c:pt idx="496">
                  <c:v>1.6227779007155219E-3</c:v>
                </c:pt>
                <c:pt idx="497">
                  <c:v>9.5905569900400778E-4</c:v>
                </c:pt>
                <c:pt idx="498">
                  <c:v>4.648760330578483E-3</c:v>
                </c:pt>
                <c:pt idx="499">
                  <c:v>1.4750350320820171E-3</c:v>
                </c:pt>
                <c:pt idx="500">
                  <c:v>0</c:v>
                </c:pt>
                <c:pt idx="501">
                  <c:v>6.2707488011803925E-3</c:v>
                </c:pt>
                <c:pt idx="502">
                  <c:v>2.2123893805314765E-4</c:v>
                </c:pt>
                <c:pt idx="503">
                  <c:v>5.1618612196735469E-4</c:v>
                </c:pt>
                <c:pt idx="504">
                  <c:v>9.3678542450394975E-3</c:v>
                </c:pt>
                <c:pt idx="505">
                  <c:v>3.6870437283387236E-4</c:v>
                </c:pt>
                <c:pt idx="506">
                  <c:v>2.3595339920365888E-3</c:v>
                </c:pt>
                <c:pt idx="507">
                  <c:v>2.2497602714464882E-2</c:v>
                </c:pt>
                <c:pt idx="508">
                  <c:v>6.6366787110094805E-4</c:v>
                </c:pt>
                <c:pt idx="509">
                  <c:v>4.0584415584415945E-3</c:v>
                </c:pt>
                <c:pt idx="510">
                  <c:v>2.8761061946902533E-3</c:v>
                </c:pt>
                <c:pt idx="511">
                  <c:v>7.376263185070453E-4</c:v>
                </c:pt>
                <c:pt idx="512">
                  <c:v>3.319073609676948E-2</c:v>
                </c:pt>
                <c:pt idx="513">
                  <c:v>1.4010766167686928E-3</c:v>
                </c:pt>
                <c:pt idx="514">
                  <c:v>1.3278253172027688E-3</c:v>
                </c:pt>
                <c:pt idx="515">
                  <c:v>0.27351247600767759</c:v>
                </c:pt>
                <c:pt idx="516">
                  <c:v>1.1062762740614573E-3</c:v>
                </c:pt>
                <c:pt idx="517">
                  <c:v>2.0356984806018552E-2</c:v>
                </c:pt>
                <c:pt idx="518">
                  <c:v>5.162622612286949E-4</c:v>
                </c:pt>
                <c:pt idx="519">
                  <c:v>3.2455558014310437E-3</c:v>
                </c:pt>
                <c:pt idx="520">
                  <c:v>1.5636524561144727E-2</c:v>
                </c:pt>
                <c:pt idx="521">
                  <c:v>0</c:v>
                </c:pt>
                <c:pt idx="522">
                  <c:v>3.1349118536549425E-2</c:v>
                </c:pt>
                <c:pt idx="523">
                  <c:v>1.4748174913354894E-3</c:v>
                </c:pt>
                <c:pt idx="524">
                  <c:v>1.6225385352902633E-3</c:v>
                </c:pt>
                <c:pt idx="525">
                  <c:v>8.4870848708487046E-3</c:v>
                </c:pt>
                <c:pt idx="526">
                  <c:v>1.1947783759864272E-2</c:v>
                </c:pt>
                <c:pt idx="527">
                  <c:v>3.6870437283387236E-4</c:v>
                </c:pt>
                <c:pt idx="528">
                  <c:v>1.0322961215160076E-3</c:v>
                </c:pt>
                <c:pt idx="529">
                  <c:v>8.8495575221236855E-4</c:v>
                </c:pt>
                <c:pt idx="530">
                  <c:v>0</c:v>
                </c:pt>
                <c:pt idx="531">
                  <c:v>8.8482524701372078E-4</c:v>
                </c:pt>
                <c:pt idx="532">
                  <c:v>5.8988349800914719E-4</c:v>
                </c:pt>
                <c:pt idx="533">
                  <c:v>0</c:v>
                </c:pt>
                <c:pt idx="534">
                  <c:v>7.3740874566796677E-5</c:v>
                </c:pt>
                <c:pt idx="535">
                  <c:v>1.0323722439348204E-3</c:v>
                </c:pt>
                <c:pt idx="536">
                  <c:v>8.5872371818517146E-2</c:v>
                </c:pt>
                <c:pt idx="537">
                  <c:v>5.8988349800914719E-4</c:v>
                </c:pt>
                <c:pt idx="538">
                  <c:v>2.2123893805314765E-4</c:v>
                </c:pt>
                <c:pt idx="539">
                  <c:v>2.2120631175337468E-4</c:v>
                </c:pt>
                <c:pt idx="540">
                  <c:v>1.6960401150357685E-3</c:v>
                </c:pt>
                <c:pt idx="541">
                  <c:v>4.5736205370315863E-3</c:v>
                </c:pt>
                <c:pt idx="542">
                  <c:v>2.6546714844037922E-3</c:v>
                </c:pt>
                <c:pt idx="543">
                  <c:v>8.1126926764510943E-3</c:v>
                </c:pt>
                <c:pt idx="544">
                  <c:v>2.6548672566372167E-3</c:v>
                </c:pt>
                <c:pt idx="545">
                  <c:v>7.3735437251143399E-4</c:v>
                </c:pt>
                <c:pt idx="546">
                  <c:v>7.375175160406755E-5</c:v>
                </c:pt>
                <c:pt idx="547">
                  <c:v>7.3735437251087887E-5</c:v>
                </c:pt>
                <c:pt idx="548">
                  <c:v>7.3740874566796677E-5</c:v>
                </c:pt>
                <c:pt idx="549">
                  <c:v>2.8023598820059448E-3</c:v>
                </c:pt>
                <c:pt idx="550">
                  <c:v>2.8761061946902533E-3</c:v>
                </c:pt>
                <c:pt idx="551">
                  <c:v>5.8992699653415137E-4</c:v>
                </c:pt>
                <c:pt idx="552">
                  <c:v>7.3740874566796677E-5</c:v>
                </c:pt>
                <c:pt idx="553">
                  <c:v>1.474708745022868E-4</c:v>
                </c:pt>
                <c:pt idx="554">
                  <c:v>1.4750350320824612E-4</c:v>
                </c:pt>
                <c:pt idx="555">
                  <c:v>9.5891421405913668E-4</c:v>
                </c:pt>
                <c:pt idx="556">
                  <c:v>2.9496349826707569E-4</c:v>
                </c:pt>
                <c:pt idx="557">
                  <c:v>1.4748174913359335E-4</c:v>
                </c:pt>
                <c:pt idx="558">
                  <c:v>5.8992699653415137E-4</c:v>
                </c:pt>
                <c:pt idx="559">
                  <c:v>0</c:v>
                </c:pt>
                <c:pt idx="560">
                  <c:v>5.8988349800914719E-4</c:v>
                </c:pt>
                <c:pt idx="561">
                  <c:v>5.8992699653415137E-4</c:v>
                </c:pt>
                <c:pt idx="562">
                  <c:v>1.1803762449280608E-3</c:v>
                </c:pt>
                <c:pt idx="563">
                  <c:v>4.1297935103244976E-3</c:v>
                </c:pt>
                <c:pt idx="564">
                  <c:v>1.4748174913359335E-4</c:v>
                </c:pt>
                <c:pt idx="565">
                  <c:v>4.4241262350686039E-4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91-FF40-8971-E9B53B1D9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0922816"/>
        <c:axId val="1165119952"/>
      </c:barChart>
      <c:catAx>
        <c:axId val="118092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65119952"/>
        <c:crosses val="autoZero"/>
        <c:auto val="1"/>
        <c:lblAlgn val="ctr"/>
        <c:lblOffset val="100"/>
        <c:noMultiLvlLbl val="0"/>
      </c:catAx>
      <c:valAx>
        <c:axId val="116511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8092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 Amino Acid Variation Index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'H3'!$AB$1</c:f>
              <c:strCache>
                <c:ptCount val="1"/>
                <c:pt idx="0">
                  <c:v> Final index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'H3'!$AA$2:$AA$567</c:f>
              <c:numCache>
                <c:formatCode>General</c:formatCode>
                <c:ptCount val="5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'H3'!$AB$2:$AB$567</c:f>
              <c:numCache>
                <c:formatCode>General</c:formatCode>
                <c:ptCount val="566"/>
                <c:pt idx="0">
                  <c:v>0</c:v>
                </c:pt>
                <c:pt idx="1">
                  <c:v>8.9785377250836795E-2</c:v>
                </c:pt>
                <c:pt idx="2">
                  <c:v>0.149395997137521</c:v>
                </c:pt>
                <c:pt idx="3">
                  <c:v>0.24806143843894299</c:v>
                </c:pt>
                <c:pt idx="4">
                  <c:v>3.0418898485383299E-2</c:v>
                </c:pt>
                <c:pt idx="5">
                  <c:v>3.1522350001918398E-3</c:v>
                </c:pt>
                <c:pt idx="6">
                  <c:v>0.108072727720851</c:v>
                </c:pt>
                <c:pt idx="7">
                  <c:v>0.117198693765797</c:v>
                </c:pt>
                <c:pt idx="8">
                  <c:v>2.2381791054198898</c:v>
                </c:pt>
                <c:pt idx="9">
                  <c:v>0.22241605049020899</c:v>
                </c:pt>
                <c:pt idx="10">
                  <c:v>0.36333087209724302</c:v>
                </c:pt>
                <c:pt idx="11">
                  <c:v>0.28027954501749802</c:v>
                </c:pt>
                <c:pt idx="12">
                  <c:v>0.43880873191184799</c:v>
                </c:pt>
                <c:pt idx="13">
                  <c:v>0.49666082811798601</c:v>
                </c:pt>
                <c:pt idx="14">
                  <c:v>0.52099012753255802</c:v>
                </c:pt>
                <c:pt idx="15">
                  <c:v>1.08128228411868</c:v>
                </c:pt>
                <c:pt idx="16">
                  <c:v>4.0883958795193097E-2</c:v>
                </c:pt>
                <c:pt idx="17">
                  <c:v>0.91408540565957996</c:v>
                </c:pt>
                <c:pt idx="18">
                  <c:v>15.7309119545833</c:v>
                </c:pt>
                <c:pt idx="19">
                  <c:v>5.0517856098033401E-2</c:v>
                </c:pt>
                <c:pt idx="20">
                  <c:v>0.56712714480286897</c:v>
                </c:pt>
                <c:pt idx="21">
                  <c:v>0.30868904880146297</c:v>
                </c:pt>
                <c:pt idx="22">
                  <c:v>0.11992245245262299</c:v>
                </c:pt>
                <c:pt idx="23">
                  <c:v>0.20393574916790499</c:v>
                </c:pt>
                <c:pt idx="24">
                  <c:v>0.21939814975206601</c:v>
                </c:pt>
                <c:pt idx="25">
                  <c:v>0.33953814213302902</c:v>
                </c:pt>
                <c:pt idx="26">
                  <c:v>3.0698816050723698E-3</c:v>
                </c:pt>
                <c:pt idx="27">
                  <c:v>7.1920643287942898E-2</c:v>
                </c:pt>
                <c:pt idx="28">
                  <c:v>1.6186702535393601E-3</c:v>
                </c:pt>
                <c:pt idx="29">
                  <c:v>2.5897057753865001E-3</c:v>
                </c:pt>
                <c:pt idx="30">
                  <c:v>2.2538377126409801E-2</c:v>
                </c:pt>
                <c:pt idx="31">
                  <c:v>3.4813326181563102E-3</c:v>
                </c:pt>
                <c:pt idx="32">
                  <c:v>2.1097156769660798E-3</c:v>
                </c:pt>
                <c:pt idx="33">
                  <c:v>1.5197931453454201E-2</c:v>
                </c:pt>
                <c:pt idx="34">
                  <c:v>1.4539838976966901E-2</c:v>
                </c:pt>
                <c:pt idx="35">
                  <c:v>1.29057095818189E-2</c:v>
                </c:pt>
                <c:pt idx="36">
                  <c:v>0.171500521333844</c:v>
                </c:pt>
                <c:pt idx="37">
                  <c:v>8.2752002708733705E-3</c:v>
                </c:pt>
                <c:pt idx="38">
                  <c:v>6.4739152290226205E-4</c:v>
                </c:pt>
                <c:pt idx="39">
                  <c:v>1.29125130328724E-2</c:v>
                </c:pt>
                <c:pt idx="40">
                  <c:v>1.81190084990364</c:v>
                </c:pt>
                <c:pt idx="41">
                  <c:v>3.2370902601731698E-4</c:v>
                </c:pt>
                <c:pt idx="42">
                  <c:v>4.0454576426772901E-2</c:v>
                </c:pt>
                <c:pt idx="43">
                  <c:v>1.7263808954426001E-3</c:v>
                </c:pt>
                <c:pt idx="44">
                  <c:v>1.04820718582368E-2</c:v>
                </c:pt>
                <c:pt idx="45">
                  <c:v>5.6296095619593797E-2</c:v>
                </c:pt>
                <c:pt idx="46">
                  <c:v>0.807634397086744</c:v>
                </c:pt>
                <c:pt idx="47">
                  <c:v>3.8373743990755001E-2</c:v>
                </c:pt>
                <c:pt idx="48">
                  <c:v>7.2591487597619002</c:v>
                </c:pt>
                <c:pt idx="49">
                  <c:v>0.10299867006239</c:v>
                </c:pt>
                <c:pt idx="50">
                  <c:v>6.4739152290226205E-4</c:v>
                </c:pt>
                <c:pt idx="51">
                  <c:v>3.23691562370747E-4</c:v>
                </c:pt>
                <c:pt idx="52">
                  <c:v>1.9788872357959899E-3</c:v>
                </c:pt>
                <c:pt idx="53">
                  <c:v>6.6580826279491103E-3</c:v>
                </c:pt>
                <c:pt idx="54">
                  <c:v>2.5495139427025399E-3</c:v>
                </c:pt>
                <c:pt idx="55">
                  <c:v>4.5016817131408897E-3</c:v>
                </c:pt>
                <c:pt idx="56">
                  <c:v>1.48413577454419E-3</c:v>
                </c:pt>
                <c:pt idx="57">
                  <c:v>3.5526811018596399E-3</c:v>
                </c:pt>
                <c:pt idx="58">
                  <c:v>2.1856606659903501E-2</c:v>
                </c:pt>
                <c:pt idx="59">
                  <c:v>1.88361133710938E-2</c:v>
                </c:pt>
                <c:pt idx="60">
                  <c:v>7.9276361731866798</c:v>
                </c:pt>
                <c:pt idx="61">
                  <c:v>0.20145658004268399</c:v>
                </c:pt>
                <c:pt idx="62">
                  <c:v>0.184948851469519</c:v>
                </c:pt>
                <c:pt idx="63">
                  <c:v>10.140471634486</c:v>
                </c:pt>
                <c:pt idx="64">
                  <c:v>0.11244139449977</c:v>
                </c:pt>
                <c:pt idx="65">
                  <c:v>3.6335767230110001</c:v>
                </c:pt>
                <c:pt idx="66">
                  <c:v>1.30833262264296E-2</c:v>
                </c:pt>
                <c:pt idx="67">
                  <c:v>2.10937418499296E-3</c:v>
                </c:pt>
                <c:pt idx="68">
                  <c:v>3.8249602902902899</c:v>
                </c:pt>
                <c:pt idx="69">
                  <c:v>0.28488795525831401</c:v>
                </c:pt>
                <c:pt idx="70">
                  <c:v>4.3453184887647699E-3</c:v>
                </c:pt>
                <c:pt idx="71">
                  <c:v>0.169108839054916</c:v>
                </c:pt>
                <c:pt idx="72">
                  <c:v>1.1226772607825899</c:v>
                </c:pt>
                <c:pt idx="73">
                  <c:v>0.23655368229058199</c:v>
                </c:pt>
                <c:pt idx="74">
                  <c:v>3.3961825966882797E-2</c:v>
                </c:pt>
                <c:pt idx="75">
                  <c:v>6.4760114864595897E-4</c:v>
                </c:pt>
                <c:pt idx="76">
                  <c:v>1.0791675309452099E-3</c:v>
                </c:pt>
                <c:pt idx="77">
                  <c:v>9.3810695025402104</c:v>
                </c:pt>
                <c:pt idx="78">
                  <c:v>9.1833248290696001E-2</c:v>
                </c:pt>
                <c:pt idx="79">
                  <c:v>2.6633434034268998E-3</c:v>
                </c:pt>
                <c:pt idx="80">
                  <c:v>1.2295061186919899E-2</c:v>
                </c:pt>
                <c:pt idx="81">
                  <c:v>1.86288413364529E-2</c:v>
                </c:pt>
                <c:pt idx="82">
                  <c:v>7.7871142235252697E-2</c:v>
                </c:pt>
                <c:pt idx="83">
                  <c:v>2.26663342333156E-3</c:v>
                </c:pt>
                <c:pt idx="84">
                  <c:v>1.1664288484209299E-2</c:v>
                </c:pt>
                <c:pt idx="85">
                  <c:v>3.5614753345630601E-3</c:v>
                </c:pt>
                <c:pt idx="86" formatCode="0.00E+00">
                  <c:v>5.3965251262212699E-5</c:v>
                </c:pt>
                <c:pt idx="87">
                  <c:v>1.48437601811272E-3</c:v>
                </c:pt>
                <c:pt idx="88">
                  <c:v>1.8897447061252701E-3</c:v>
                </c:pt>
                <c:pt idx="89">
                  <c:v>2.10937418499296E-3</c:v>
                </c:pt>
                <c:pt idx="90">
                  <c:v>1.44731789894911</c:v>
                </c:pt>
                <c:pt idx="91">
                  <c:v>2.10937418499296E-3</c:v>
                </c:pt>
                <c:pt idx="92">
                  <c:v>3.8094042609162999E-2</c:v>
                </c:pt>
                <c:pt idx="93">
                  <c:v>0.72214409653747902</c:v>
                </c:pt>
                <c:pt idx="94">
                  <c:v>0.103828064573446</c:v>
                </c:pt>
                <c:pt idx="95">
                  <c:v>3.4269774056514303E-2</c:v>
                </c:pt>
                <c:pt idx="96">
                  <c:v>6.9899640080788E-2</c:v>
                </c:pt>
                <c:pt idx="97">
                  <c:v>0.54653906414812303</c:v>
                </c:pt>
                <c:pt idx="98">
                  <c:v>2.0818864492662099</c:v>
                </c:pt>
                <c:pt idx="99">
                  <c:v>1.23693428257036E-3</c:v>
                </c:pt>
                <c:pt idx="100">
                  <c:v>2.6035406993103999E-2</c:v>
                </c:pt>
                <c:pt idx="101">
                  <c:v>5.2899404322851104E-3</c:v>
                </c:pt>
                <c:pt idx="102">
                  <c:v>1.28062418330641E-2</c:v>
                </c:pt>
                <c:pt idx="103">
                  <c:v>9.3719206407859995E-2</c:v>
                </c:pt>
                <c:pt idx="104">
                  <c:v>1.85334946061145E-3</c:v>
                </c:pt>
                <c:pt idx="105">
                  <c:v>1.0791675309452099E-3</c:v>
                </c:pt>
                <c:pt idx="106">
                  <c:v>1.746185150898</c:v>
                </c:pt>
                <c:pt idx="107">
                  <c:v>7.6036345864759003</c:v>
                </c:pt>
                <c:pt idx="108">
                  <c:v>4.1105928083834099E-2</c:v>
                </c:pt>
                <c:pt idx="109">
                  <c:v>2.3945053759048802</c:v>
                </c:pt>
                <c:pt idx="110">
                  <c:v>8.2959468665231E-3</c:v>
                </c:pt>
                <c:pt idx="111">
                  <c:v>0.15194016208262201</c:v>
                </c:pt>
                <c:pt idx="112">
                  <c:v>1.0791093039600899E-3</c:v>
                </c:pt>
                <c:pt idx="113">
                  <c:v>1.61875759469645E-3</c:v>
                </c:pt>
                <c:pt idx="114">
                  <c:v>1.3991347781089701E-3</c:v>
                </c:pt>
                <c:pt idx="115">
                  <c:v>2.7122695562250602E-3</c:v>
                </c:pt>
                <c:pt idx="116">
                  <c:v>6.4190964555584595E-2</c:v>
                </c:pt>
                <c:pt idx="117">
                  <c:v>6.08216562847411E-3</c:v>
                </c:pt>
                <c:pt idx="118">
                  <c:v>8.3501363845650906E-2</c:v>
                </c:pt>
                <c:pt idx="119">
                  <c:v>6.8378334682929601E-2</c:v>
                </c:pt>
                <c:pt idx="120">
                  <c:v>5.3346310183482501E-2</c:v>
                </c:pt>
                <c:pt idx="121">
                  <c:v>0.341283887033207</c:v>
                </c:pt>
                <c:pt idx="122">
                  <c:v>4.6697585273623103E-2</c:v>
                </c:pt>
                <c:pt idx="123">
                  <c:v>3.72698966804069E-3</c:v>
                </c:pt>
                <c:pt idx="124">
                  <c:v>1.0236459332392899E-2</c:v>
                </c:pt>
                <c:pt idx="125">
                  <c:v>7.7384662703020902E-4</c:v>
                </c:pt>
                <c:pt idx="126">
                  <c:v>1.0062027400668999E-2</c:v>
                </c:pt>
                <c:pt idx="127">
                  <c:v>0.17024167568614099</c:v>
                </c:pt>
                <c:pt idx="128">
                  <c:v>5.5308255995809097E-3</c:v>
                </c:pt>
                <c:pt idx="129">
                  <c:v>0.18564599693251099</c:v>
                </c:pt>
                <c:pt idx="130">
                  <c:v>1.0209827240474499E-2</c:v>
                </c:pt>
                <c:pt idx="131">
                  <c:v>6.4753125831593799E-4</c:v>
                </c:pt>
                <c:pt idx="132">
                  <c:v>6.5276111419465196E-2</c:v>
                </c:pt>
                <c:pt idx="133">
                  <c:v>4.4345333755695096E-3</c:v>
                </c:pt>
                <c:pt idx="134">
                  <c:v>1.09961400043431E-2</c:v>
                </c:pt>
                <c:pt idx="135">
                  <c:v>6.4749631880747197E-4</c:v>
                </c:pt>
                <c:pt idx="136">
                  <c:v>18.502488615312799</c:v>
                </c:pt>
                <c:pt idx="137">
                  <c:v>2.5583964875974399</c:v>
                </c:pt>
                <c:pt idx="138">
                  <c:v>6.4753125831593799E-4</c:v>
                </c:pt>
                <c:pt idx="139">
                  <c:v>1.6999724779024801</c:v>
                </c:pt>
                <c:pt idx="140">
                  <c:v>2.5901250042302802E-3</c:v>
                </c:pt>
                <c:pt idx="141">
                  <c:v>0.33223555776457803</c:v>
                </c:pt>
                <c:pt idx="142">
                  <c:v>1.61884494528001E-3</c:v>
                </c:pt>
                <c:pt idx="143">
                  <c:v>7.8166262662505099</c:v>
                </c:pt>
                <c:pt idx="144">
                  <c:v>1.24146722388469E-2</c:v>
                </c:pt>
                <c:pt idx="145">
                  <c:v>2.4973373833489899E-2</c:v>
                </c:pt>
                <c:pt idx="146">
                  <c:v>7.6519088436163996</c:v>
                </c:pt>
                <c:pt idx="147">
                  <c:v>1.8886230156182999E-3</c:v>
                </c:pt>
                <c:pt idx="148">
                  <c:v>0.59247898800898302</c:v>
                </c:pt>
                <c:pt idx="149">
                  <c:v>2.1097156769660798E-3</c:v>
                </c:pt>
                <c:pt idx="150">
                  <c:v>8.0082743242971901</c:v>
                </c:pt>
                <c:pt idx="151">
                  <c:v>1.0792840037686499E-3</c:v>
                </c:pt>
                <c:pt idx="152">
                  <c:v>1.3934973159721999</c:v>
                </c:pt>
                <c:pt idx="153">
                  <c:v>2.0016129602510802</c:v>
                </c:pt>
                <c:pt idx="154">
                  <c:v>7.7380486883319799E-4</c:v>
                </c:pt>
                <c:pt idx="155">
                  <c:v>6.3552589178358998</c:v>
                </c:pt>
                <c:pt idx="156">
                  <c:v>1.7662046579819599E-2</c:v>
                </c:pt>
                <c:pt idx="157">
                  <c:v>19.739763998813199</c:v>
                </c:pt>
                <c:pt idx="158">
                  <c:v>0.158560767997701</c:v>
                </c:pt>
                <c:pt idx="159">
                  <c:v>37.285038485631603</c:v>
                </c:pt>
                <c:pt idx="160">
                  <c:v>9.2926958426399597</c:v>
                </c:pt>
                <c:pt idx="161">
                  <c:v>0.120723409785847</c:v>
                </c:pt>
                <c:pt idx="162">
                  <c:v>1.0792840037686499E-3</c:v>
                </c:pt>
                <c:pt idx="163">
                  <c:v>6.4756620159521104E-4</c:v>
                </c:pt>
                <c:pt idx="164">
                  <c:v>1.41397930929017E-2</c:v>
                </c:pt>
                <c:pt idx="165">
                  <c:v>0.17698004189257399</c:v>
                </c:pt>
                <c:pt idx="166">
                  <c:v>2.1098295321964099E-3</c:v>
                </c:pt>
                <c:pt idx="167">
                  <c:v>2.29750341726318E-3</c:v>
                </c:pt>
                <c:pt idx="168">
                  <c:v>2.1097156769660798E-3</c:v>
                </c:pt>
                <c:pt idx="169">
                  <c:v>1.07934224960874E-3</c:v>
                </c:pt>
                <c:pt idx="170">
                  <c:v>1.0367000744647801</c:v>
                </c:pt>
                <c:pt idx="171">
                  <c:v>2.2560890993961298</c:v>
                </c:pt>
                <c:pt idx="172">
                  <c:v>0.94314110516833005</c:v>
                </c:pt>
                <c:pt idx="173">
                  <c:v>6.7746611372726004</c:v>
                </c:pt>
                <c:pt idx="174">
                  <c:v>12.528129140563101</c:v>
                </c:pt>
                <c:pt idx="175">
                  <c:v>19.461292390126999</c:v>
                </c:pt>
                <c:pt idx="176">
                  <c:v>1.1697853498113401E-2</c:v>
                </c:pt>
                <c:pt idx="177">
                  <c:v>0.116468529799669</c:v>
                </c:pt>
                <c:pt idx="178">
                  <c:v>0.31596543693901702</c:v>
                </c:pt>
                <c:pt idx="179">
                  <c:v>8.1968732845642697E-2</c:v>
                </c:pt>
                <c:pt idx="180">
                  <c:v>4.3191410660147499E-2</c:v>
                </c:pt>
                <c:pt idx="181">
                  <c:v>3.14602825622535E-2</c:v>
                </c:pt>
                <c:pt idx="182">
                  <c:v>3.6592873655659899E-2</c:v>
                </c:pt>
                <c:pt idx="183">
                  <c:v>0.15659414138087399</c:v>
                </c:pt>
                <c:pt idx="184">
                  <c:v>7.2207561657987002E-2</c:v>
                </c:pt>
                <c:pt idx="185">
                  <c:v>1.4844561165874501E-3</c:v>
                </c:pt>
                <c:pt idx="186">
                  <c:v>10.1913090068026</c:v>
                </c:pt>
                <c:pt idx="187">
                  <c:v>0.79339953346972603</c:v>
                </c:pt>
                <c:pt idx="188">
                  <c:v>5.0886796418737399</c:v>
                </c:pt>
                <c:pt idx="189">
                  <c:v>2.0724825179160501E-2</c:v>
                </c:pt>
                <c:pt idx="190">
                  <c:v>1.93782154481465E-2</c:v>
                </c:pt>
                <c:pt idx="191">
                  <c:v>1.4844561165874501E-3</c:v>
                </c:pt>
                <c:pt idx="192">
                  <c:v>1.7269398996745699E-3</c:v>
                </c:pt>
                <c:pt idx="193">
                  <c:v>1.4845362237064701E-3</c:v>
                </c:pt>
                <c:pt idx="194">
                  <c:v>1.9873620057755201E-2</c:v>
                </c:pt>
                <c:pt idx="195">
                  <c:v>1.3994368039044001E-3</c:v>
                </c:pt>
                <c:pt idx="196">
                  <c:v>3.5618597428942302E-3</c:v>
                </c:pt>
                <c:pt idx="197">
                  <c:v>6.7511881932873705E-2</c:v>
                </c:pt>
                <c:pt idx="198">
                  <c:v>3.0627872533987702E-2</c:v>
                </c:pt>
                <c:pt idx="199">
                  <c:v>3.9516107454160296E-3</c:v>
                </c:pt>
                <c:pt idx="200">
                  <c:v>2.1099433997157301E-3</c:v>
                </c:pt>
                <c:pt idx="201">
                  <c:v>1.9832108950454199</c:v>
                </c:pt>
                <c:pt idx="202">
                  <c:v>2.28832134984072E-2</c:v>
                </c:pt>
                <c:pt idx="203">
                  <c:v>0.31196021105050198</c:v>
                </c:pt>
                <c:pt idx="204">
                  <c:v>4.6593407010372703</c:v>
                </c:pt>
                <c:pt idx="205">
                  <c:v>0.39888191292068997</c:v>
                </c:pt>
                <c:pt idx="206">
                  <c:v>1.07934224960874E-3</c:v>
                </c:pt>
                <c:pt idx="207">
                  <c:v>1.7685683497865099</c:v>
                </c:pt>
                <c:pt idx="208">
                  <c:v>6.8397856930727698</c:v>
                </c:pt>
                <c:pt idx="209">
                  <c:v>0.28622780423320598</c:v>
                </c:pt>
                <c:pt idx="210">
                  <c:v>1.24019546771909E-2</c:v>
                </c:pt>
                <c:pt idx="211">
                  <c:v>0.70412409713938295</c:v>
                </c:pt>
                <c:pt idx="212">
                  <c:v>2.45242735200297</c:v>
                </c:pt>
                <c:pt idx="213">
                  <c:v>8.5785507048867995</c:v>
                </c:pt>
                <c:pt idx="214">
                  <c:v>0.65392873570741405</c:v>
                </c:pt>
                <c:pt idx="215">
                  <c:v>5.3289404470593599E-3</c:v>
                </c:pt>
                <c:pt idx="216">
                  <c:v>9.1757419575301202E-2</c:v>
                </c:pt>
                <c:pt idx="217">
                  <c:v>0.77996254380814201</c:v>
                </c:pt>
                <c:pt idx="218">
                  <c:v>0.103906452410467</c:v>
                </c:pt>
                <c:pt idx="219">
                  <c:v>1.3828447900554E-2</c:v>
                </c:pt>
                <c:pt idx="220">
                  <c:v>2.3307064214772898E-3</c:v>
                </c:pt>
                <c:pt idx="221">
                  <c:v>1.61884494528001E-3</c:v>
                </c:pt>
                <c:pt idx="222">
                  <c:v>0.28803058917997898</c:v>
                </c:pt>
                <c:pt idx="223">
                  <c:v>0.20976641218976</c:v>
                </c:pt>
                <c:pt idx="224">
                  <c:v>8.0428278822234897E-2</c:v>
                </c:pt>
                <c:pt idx="225">
                  <c:v>2.55047716814445E-3</c:v>
                </c:pt>
                <c:pt idx="226">
                  <c:v>2.4109398993068598E-3</c:v>
                </c:pt>
                <c:pt idx="227">
                  <c:v>5.1835230711198896</c:v>
                </c:pt>
                <c:pt idx="228">
                  <c:v>0.28166563335948802</c:v>
                </c:pt>
                <c:pt idx="229">
                  <c:v>0.576731919887984</c:v>
                </c:pt>
                <c:pt idx="230">
                  <c:v>7.79196840746821E-3</c:v>
                </c:pt>
                <c:pt idx="231">
                  <c:v>0.14886128900214801</c:v>
                </c:pt>
                <c:pt idx="232">
                  <c:v>8.3046615026345E-2</c:v>
                </c:pt>
                <c:pt idx="233">
                  <c:v>3.5273268248445101E-2</c:v>
                </c:pt>
                <c:pt idx="234">
                  <c:v>1.5323006764682501</c:v>
                </c:pt>
                <c:pt idx="235">
                  <c:v>5.1965521160874197E-2</c:v>
                </c:pt>
                <c:pt idx="236">
                  <c:v>0.253138623353661</c:v>
                </c:pt>
                <c:pt idx="237">
                  <c:v>0.89533034064999695</c:v>
                </c:pt>
                <c:pt idx="238">
                  <c:v>4.6704051640623696</c:v>
                </c:pt>
                <c:pt idx="239">
                  <c:v>3.48227195438813E-3</c:v>
                </c:pt>
                <c:pt idx="240">
                  <c:v>9.0174576497614893</c:v>
                </c:pt>
                <c:pt idx="241">
                  <c:v>2.1740673560255299</c:v>
                </c:pt>
                <c:pt idx="242">
                  <c:v>1.0000573934455399</c:v>
                </c:pt>
                <c:pt idx="243">
                  <c:v>1.0792840037686499E-3</c:v>
                </c:pt>
                <c:pt idx="244">
                  <c:v>0.14958823788325701</c:v>
                </c:pt>
                <c:pt idx="245">
                  <c:v>0.85222255485808895</c:v>
                </c:pt>
                <c:pt idx="246">
                  <c:v>8.2324778226254402E-3</c:v>
                </c:pt>
                <c:pt idx="247">
                  <c:v>1.7181607325131201E-2</c:v>
                </c:pt>
                <c:pt idx="248">
                  <c:v>1.5207014164554901E-2</c:v>
                </c:pt>
                <c:pt idx="249">
                  <c:v>1.0792257642145899E-3</c:v>
                </c:pt>
                <c:pt idx="250">
                  <c:v>5.0960744768767403E-3</c:v>
                </c:pt>
                <c:pt idx="251">
                  <c:v>6.4039485872049495E-2</c:v>
                </c:pt>
                <c:pt idx="252">
                  <c:v>1.9794211893405002E-3</c:v>
                </c:pt>
                <c:pt idx="253">
                  <c:v>7.8080451283046901E-2</c:v>
                </c:pt>
                <c:pt idx="254">
                  <c:v>3.14191456063318E-2</c:v>
                </c:pt>
                <c:pt idx="255">
                  <c:v>1.25748561028121E-2</c:v>
                </c:pt>
                <c:pt idx="256">
                  <c:v>3.1988314803811902E-3</c:v>
                </c:pt>
                <c:pt idx="257">
                  <c:v>0.37249371035566298</c:v>
                </c:pt>
                <c:pt idx="258">
                  <c:v>1.1548922138399999E-2</c:v>
                </c:pt>
                <c:pt idx="259">
                  <c:v>0.10233809674527899</c:v>
                </c:pt>
                <c:pt idx="260">
                  <c:v>1.2337054239270799E-2</c:v>
                </c:pt>
                <c:pt idx="261">
                  <c:v>0.13465622938497701</c:v>
                </c:pt>
                <c:pt idx="262">
                  <c:v>4.05393373536094E-2</c:v>
                </c:pt>
                <c:pt idx="263">
                  <c:v>0.208137894384339</c:v>
                </c:pt>
                <c:pt idx="264">
                  <c:v>1.6190196747310299E-3</c:v>
                </c:pt>
                <c:pt idx="265">
                  <c:v>1.23713453556237E-3</c:v>
                </c:pt>
                <c:pt idx="266">
                  <c:v>2.71270868760662E-3</c:v>
                </c:pt>
                <c:pt idx="267">
                  <c:v>1.9728877186901701E-2</c:v>
                </c:pt>
                <c:pt idx="268">
                  <c:v>3.0702129101104602E-3</c:v>
                </c:pt>
                <c:pt idx="269">
                  <c:v>3.4820840465915898E-3</c:v>
                </c:pt>
                <c:pt idx="270">
                  <c:v>1.20260439897767E-2</c:v>
                </c:pt>
                <c:pt idx="271">
                  <c:v>1.4845362237064701E-3</c:v>
                </c:pt>
                <c:pt idx="272">
                  <c:v>4.4086056452851104E-3</c:v>
                </c:pt>
                <c:pt idx="273">
                  <c:v>3.4492923270640001E-3</c:v>
                </c:pt>
                <c:pt idx="274">
                  <c:v>4.6245956490688203E-2</c:v>
                </c:pt>
                <c:pt idx="275">
                  <c:v>0.38060990702643799</c:v>
                </c:pt>
                <c:pt idx="276">
                  <c:v>4.6271176329697798</c:v>
                </c:pt>
                <c:pt idx="277">
                  <c:v>1.8944756231078099</c:v>
                </c:pt>
                <c:pt idx="278">
                  <c:v>2.9318637753775099E-2</c:v>
                </c:pt>
                <c:pt idx="279">
                  <c:v>0.167373208728154</c:v>
                </c:pt>
                <c:pt idx="280">
                  <c:v>1.9395464412943E-2</c:v>
                </c:pt>
                <c:pt idx="281">
                  <c:v>1.6189323052906201E-3</c:v>
                </c:pt>
                <c:pt idx="282">
                  <c:v>5.31103235150686E-2</c:v>
                </c:pt>
                <c:pt idx="283">
                  <c:v>4.1662634686138497E-2</c:v>
                </c:pt>
                <c:pt idx="284">
                  <c:v>0.11842305505529201</c:v>
                </c:pt>
                <c:pt idx="285">
                  <c:v>2.1097156769660798E-3</c:v>
                </c:pt>
                <c:pt idx="286">
                  <c:v>9.9574622651088004E-2</c:v>
                </c:pt>
                <c:pt idx="287">
                  <c:v>8.4212017683798907E-2</c:v>
                </c:pt>
                <c:pt idx="288">
                  <c:v>0.26078596381194302</c:v>
                </c:pt>
                <c:pt idx="289">
                  <c:v>3.1329865199342902E-2</c:v>
                </c:pt>
                <c:pt idx="290">
                  <c:v>0.25912706021245202</c:v>
                </c:pt>
                <c:pt idx="291">
                  <c:v>1.3537563278793801</c:v>
                </c:pt>
                <c:pt idx="292">
                  <c:v>1.0792840037686499E-3</c:v>
                </c:pt>
                <c:pt idx="293">
                  <c:v>11.2013448129422</c:v>
                </c:pt>
                <c:pt idx="294">
                  <c:v>8.3972191737096302E-2</c:v>
                </c:pt>
                <c:pt idx="295">
                  <c:v>1.48333886258182</c:v>
                </c:pt>
                <c:pt idx="296">
                  <c:v>1.0792257642145899E-3</c:v>
                </c:pt>
                <c:pt idx="297">
                  <c:v>1.1914260611434999E-2</c:v>
                </c:pt>
                <c:pt idx="298">
                  <c:v>6.7937191380878798E-3</c:v>
                </c:pt>
                <c:pt idx="299">
                  <c:v>4.0929216189919604E-3</c:v>
                </c:pt>
                <c:pt idx="300">
                  <c:v>1.2389375412942201E-2</c:v>
                </c:pt>
                <c:pt idx="301">
                  <c:v>6.4753125831593799E-4</c:v>
                </c:pt>
                <c:pt idx="302">
                  <c:v>2.29737944346927E-3</c:v>
                </c:pt>
                <c:pt idx="303">
                  <c:v>1.1696591044851301E-2</c:v>
                </c:pt>
                <c:pt idx="304">
                  <c:v>0.132497947481586</c:v>
                </c:pt>
                <c:pt idx="305">
                  <c:v>3.1518509718603899E-2</c:v>
                </c:pt>
                <c:pt idx="306">
                  <c:v>0.26966879890333401</c:v>
                </c:pt>
                <c:pt idx="307">
                  <c:v>2.4370866155760701E-2</c:v>
                </c:pt>
                <c:pt idx="308">
                  <c:v>2.1099433997157301E-3</c:v>
                </c:pt>
                <c:pt idx="309">
                  <c:v>1.8887249324548599E-3</c:v>
                </c:pt>
                <c:pt idx="310">
                  <c:v>1.0792257642145899E-3</c:v>
                </c:pt>
                <c:pt idx="311">
                  <c:v>5.8284102071008903E-3</c:v>
                </c:pt>
                <c:pt idx="312">
                  <c:v>2.4530655953271401E-2</c:v>
                </c:pt>
                <c:pt idx="313">
                  <c:v>6.24805266911364E-3</c:v>
                </c:pt>
                <c:pt idx="314">
                  <c:v>0.31866353989976998</c:v>
                </c:pt>
                <c:pt idx="315">
                  <c:v>5.6812334764020603E-2</c:v>
                </c:pt>
                <c:pt idx="316">
                  <c:v>8.6734174409007301E-3</c:v>
                </c:pt>
                <c:pt idx="317">
                  <c:v>8.1270259617942896E-3</c:v>
                </c:pt>
                <c:pt idx="318">
                  <c:v>7.7380486883319799E-4</c:v>
                </c:pt>
                <c:pt idx="319">
                  <c:v>0.39825679045138801</c:v>
                </c:pt>
                <c:pt idx="320">
                  <c:v>1.0791675309452099E-3</c:v>
                </c:pt>
                <c:pt idx="321">
                  <c:v>6.3996672910082101E-3</c:v>
                </c:pt>
                <c:pt idx="322">
                  <c:v>0.106219356248997</c:v>
                </c:pt>
                <c:pt idx="323">
                  <c:v>1.0026857231851099E-2</c:v>
                </c:pt>
                <c:pt idx="324">
                  <c:v>0.102210089226586</c:v>
                </c:pt>
                <c:pt idx="325">
                  <c:v>2.6819101878137502E-2</c:v>
                </c:pt>
                <c:pt idx="326">
                  <c:v>8.8500901338111397</c:v>
                </c:pt>
                <c:pt idx="327">
                  <c:v>8.2543193122443199</c:v>
                </c:pt>
                <c:pt idx="328">
                  <c:v>1.6073073545172099E-2</c:v>
                </c:pt>
                <c:pt idx="329">
                  <c:v>1.0791675309452099E-3</c:v>
                </c:pt>
                <c:pt idx="330">
                  <c:v>5.9621364499320298E-3</c:v>
                </c:pt>
                <c:pt idx="331">
                  <c:v>4.25601767445535E-3</c:v>
                </c:pt>
                <c:pt idx="332">
                  <c:v>1.0791675309452099E-3</c:v>
                </c:pt>
                <c:pt idx="333">
                  <c:v>2.5901250042302802E-3</c:v>
                </c:pt>
                <c:pt idx="334">
                  <c:v>2.1094880033662102E-3</c:v>
                </c:pt>
                <c:pt idx="335">
                  <c:v>1.6189323052906201E-3</c:v>
                </c:pt>
                <c:pt idx="336">
                  <c:v>1.6192818396416799E-3</c:v>
                </c:pt>
                <c:pt idx="337">
                  <c:v>1.0791093039600899E-3</c:v>
                </c:pt>
                <c:pt idx="338">
                  <c:v>9.8550750571866297E-2</c:v>
                </c:pt>
                <c:pt idx="339">
                  <c:v>5.6124156301064002E-3</c:v>
                </c:pt>
                <c:pt idx="340">
                  <c:v>2.7571355855329601E-2</c:v>
                </c:pt>
                <c:pt idx="341">
                  <c:v>1.89604063506761</c:v>
                </c:pt>
                <c:pt idx="342">
                  <c:v>2.5398057768487799E-2</c:v>
                </c:pt>
                <c:pt idx="343">
                  <c:v>6.9153236666352494E-2</c:v>
                </c:pt>
                <c:pt idx="344">
                  <c:v>1.05542631761158E-2</c:v>
                </c:pt>
                <c:pt idx="345">
                  <c:v>1.0792257642145899E-3</c:v>
                </c:pt>
                <c:pt idx="346">
                  <c:v>5.3175518065560499E-2</c:v>
                </c:pt>
                <c:pt idx="347">
                  <c:v>2.71183056699284E-3</c:v>
                </c:pt>
                <c:pt idx="348">
                  <c:v>5.5326166931376798E-3</c:v>
                </c:pt>
                <c:pt idx="349">
                  <c:v>2.8423654690309698E-3</c:v>
                </c:pt>
                <c:pt idx="350">
                  <c:v>3.8549269501926102E-3</c:v>
                </c:pt>
                <c:pt idx="351">
                  <c:v>1.0790510832578799E-3</c:v>
                </c:pt>
                <c:pt idx="352">
                  <c:v>4.6925147067506997E-3</c:v>
                </c:pt>
                <c:pt idx="353">
                  <c:v>2.7124159175544301E-3</c:v>
                </c:pt>
                <c:pt idx="354">
                  <c:v>4.1843984693039696E-3</c:v>
                </c:pt>
                <c:pt idx="355">
                  <c:v>6.4742645110129997E-4</c:v>
                </c:pt>
                <c:pt idx="356">
                  <c:v>2.10937418499296E-3</c:v>
                </c:pt>
                <c:pt idx="357">
                  <c:v>2.29713153601403E-3</c:v>
                </c:pt>
                <c:pt idx="358">
                  <c:v>1.6185829218065299E-3</c:v>
                </c:pt>
                <c:pt idx="359">
                  <c:v>6.4318942723600196E-3</c:v>
                </c:pt>
                <c:pt idx="360">
                  <c:v>1.9020684444471601E-3</c:v>
                </c:pt>
                <c:pt idx="361">
                  <c:v>0.47321832394656299</c:v>
                </c:pt>
                <c:pt idx="362">
                  <c:v>3.9764973069573299</c:v>
                </c:pt>
                <c:pt idx="363">
                  <c:v>7.5830941003024099E-3</c:v>
                </c:pt>
                <c:pt idx="364">
                  <c:v>1.0791093039600899E-3</c:v>
                </c:pt>
                <c:pt idx="365">
                  <c:v>1.88841921493853E-3</c:v>
                </c:pt>
                <c:pt idx="366">
                  <c:v>2.1094880033662102E-3</c:v>
                </c:pt>
                <c:pt idx="367">
                  <c:v>2.0100195097913199E-3</c:v>
                </c:pt>
                <c:pt idx="368">
                  <c:v>1.07540775989949E-2</c:v>
                </c:pt>
                <c:pt idx="369">
                  <c:v>5.6124156301064002E-3</c:v>
                </c:pt>
                <c:pt idx="370">
                  <c:v>3.0702129101104602E-3</c:v>
                </c:pt>
                <c:pt idx="371">
                  <c:v>5.0666556303615398E-2</c:v>
                </c:pt>
                <c:pt idx="372">
                  <c:v>2.5901250042302802E-3</c:v>
                </c:pt>
                <c:pt idx="373">
                  <c:v>8.8441692313652107E-2</c:v>
                </c:pt>
                <c:pt idx="374">
                  <c:v>8.5519357362643395E-3</c:v>
                </c:pt>
                <c:pt idx="375">
                  <c:v>9.6713069957879904E-4</c:v>
                </c:pt>
                <c:pt idx="376">
                  <c:v>4.0264681440825303</c:v>
                </c:pt>
                <c:pt idx="377">
                  <c:v>2.7121232106899901E-3</c:v>
                </c:pt>
                <c:pt idx="378">
                  <c:v>1.4842158470926201E-3</c:v>
                </c:pt>
                <c:pt idx="379">
                  <c:v>6.0215493279733101E-3</c:v>
                </c:pt>
                <c:pt idx="380">
                  <c:v>1.6186702535393601E-3</c:v>
                </c:pt>
                <c:pt idx="381">
                  <c:v>5.5584036664850997E-3</c:v>
                </c:pt>
                <c:pt idx="382">
                  <c:v>1.74729237275567E-2</c:v>
                </c:pt>
                <c:pt idx="383">
                  <c:v>4.1921627532241497E-2</c:v>
                </c:pt>
                <c:pt idx="384">
                  <c:v>1.39928577470925E-3</c:v>
                </c:pt>
                <c:pt idx="385">
                  <c:v>1.6189323052906201E-3</c:v>
                </c:pt>
                <c:pt idx="386">
                  <c:v>1.88841921493853E-3</c:v>
                </c:pt>
                <c:pt idx="387">
                  <c:v>0.10022781497137501</c:v>
                </c:pt>
                <c:pt idx="388">
                  <c:v>8.6059867242844201E-3</c:v>
                </c:pt>
                <c:pt idx="389">
                  <c:v>0.100586919635196</c:v>
                </c:pt>
                <c:pt idx="390">
                  <c:v>1.0726565107600901</c:v>
                </c:pt>
                <c:pt idx="391">
                  <c:v>5.3424672931143601E-3</c:v>
                </c:pt>
                <c:pt idx="392">
                  <c:v>5.5329153215191301E-3</c:v>
                </c:pt>
                <c:pt idx="393">
                  <c:v>8.0305283104749201E-2</c:v>
                </c:pt>
                <c:pt idx="394">
                  <c:v>3.0943729201939298E-2</c:v>
                </c:pt>
                <c:pt idx="395">
                  <c:v>7.7605691507585802E-3</c:v>
                </c:pt>
                <c:pt idx="396">
                  <c:v>1.1379766065054499E-2</c:v>
                </c:pt>
                <c:pt idx="397">
                  <c:v>5.9737263451855602E-3</c:v>
                </c:pt>
                <c:pt idx="398">
                  <c:v>5.2010175589929299E-2</c:v>
                </c:pt>
                <c:pt idx="399">
                  <c:v>0.15742411808545201</c:v>
                </c:pt>
                <c:pt idx="400">
                  <c:v>5.4771267701812898E-2</c:v>
                </c:pt>
                <c:pt idx="401">
                  <c:v>1.38107367800464</c:v>
                </c:pt>
                <c:pt idx="402">
                  <c:v>1.9134163709907701E-2</c:v>
                </c:pt>
                <c:pt idx="403">
                  <c:v>6.3130343168873396E-3</c:v>
                </c:pt>
                <c:pt idx="404">
                  <c:v>1.30769934021188E-2</c:v>
                </c:pt>
                <c:pt idx="405">
                  <c:v>6.6213956473163194E-2</c:v>
                </c:pt>
                <c:pt idx="406">
                  <c:v>2.9136955755656E-3</c:v>
                </c:pt>
                <c:pt idx="407">
                  <c:v>1.3180498031262901E-2</c:v>
                </c:pt>
                <c:pt idx="408">
                  <c:v>2.2661442311267999E-3</c:v>
                </c:pt>
                <c:pt idx="409">
                  <c:v>5.4978160308529903E-3</c:v>
                </c:pt>
                <c:pt idx="410">
                  <c:v>6.0234992919416599E-3</c:v>
                </c:pt>
                <c:pt idx="411">
                  <c:v>1.6186702535393601E-3</c:v>
                </c:pt>
                <c:pt idx="412">
                  <c:v>6.5386325239683704E-3</c:v>
                </c:pt>
                <c:pt idx="413">
                  <c:v>1.4842158470926201E-3</c:v>
                </c:pt>
                <c:pt idx="414">
                  <c:v>3.48227195438813E-3</c:v>
                </c:pt>
                <c:pt idx="415">
                  <c:v>3.6944886085419099E-2</c:v>
                </c:pt>
                <c:pt idx="416">
                  <c:v>1.24011605184866E-2</c:v>
                </c:pt>
                <c:pt idx="417">
                  <c:v>5.4837011789486197E-2</c:v>
                </c:pt>
                <c:pt idx="418">
                  <c:v>2.58984550325453E-3</c:v>
                </c:pt>
                <c:pt idx="419">
                  <c:v>6.0851209606110302E-3</c:v>
                </c:pt>
                <c:pt idx="420">
                  <c:v>4.1399434405362603E-3</c:v>
                </c:pt>
                <c:pt idx="421">
                  <c:v>7.7399296600452896</c:v>
                </c:pt>
                <c:pt idx="422">
                  <c:v>7.2858071599187198E-3</c:v>
                </c:pt>
                <c:pt idx="423">
                  <c:v>8.6346002231607197E-2</c:v>
                </c:pt>
                <c:pt idx="424">
                  <c:v>7.0934471735987104E-2</c:v>
                </c:pt>
                <c:pt idx="425">
                  <c:v>7.2665375289903602E-3</c:v>
                </c:pt>
                <c:pt idx="426">
                  <c:v>4.5989241179763198E-2</c:v>
                </c:pt>
                <c:pt idx="427">
                  <c:v>3.6838660767644E-3</c:v>
                </c:pt>
                <c:pt idx="428">
                  <c:v>3.6023286010290201E-2</c:v>
                </c:pt>
                <c:pt idx="429">
                  <c:v>2.5899852462017898E-3</c:v>
                </c:pt>
                <c:pt idx="430">
                  <c:v>2.1094880033662102E-3</c:v>
                </c:pt>
                <c:pt idx="431">
                  <c:v>5.5436768657804801E-2</c:v>
                </c:pt>
                <c:pt idx="432">
                  <c:v>4.7944059604768802E-3</c:v>
                </c:pt>
                <c:pt idx="433">
                  <c:v>0.13908017109942</c:v>
                </c:pt>
                <c:pt idx="434">
                  <c:v>1.8536495162319801E-3</c:v>
                </c:pt>
                <c:pt idx="435">
                  <c:v>2.1189291788977899E-2</c:v>
                </c:pt>
                <c:pt idx="436">
                  <c:v>2.5899852462017898E-3</c:v>
                </c:pt>
                <c:pt idx="437">
                  <c:v>5.5584036664850997E-3</c:v>
                </c:pt>
                <c:pt idx="438">
                  <c:v>3.1522350001918398E-3</c:v>
                </c:pt>
                <c:pt idx="439">
                  <c:v>4.75319410223373E-2</c:v>
                </c:pt>
                <c:pt idx="440">
                  <c:v>4.2062529739459703E-2</c:v>
                </c:pt>
                <c:pt idx="441">
                  <c:v>5.2078872924958698E-2</c:v>
                </c:pt>
                <c:pt idx="442">
                  <c:v>5.2341604917880001E-2</c:v>
                </c:pt>
                <c:pt idx="443">
                  <c:v>2.8693247558726698E-2</c:v>
                </c:pt>
                <c:pt idx="444">
                  <c:v>1.55586177138701E-2</c:v>
                </c:pt>
                <c:pt idx="445">
                  <c:v>6.4086353185429101E-2</c:v>
                </c:pt>
                <c:pt idx="446">
                  <c:v>1.9233901003557499E-2</c:v>
                </c:pt>
                <c:pt idx="447">
                  <c:v>2.7288172688005401E-3</c:v>
                </c:pt>
                <c:pt idx="448">
                  <c:v>3.0697159793651599E-3</c:v>
                </c:pt>
                <c:pt idx="449">
                  <c:v>5.8864108640594801E-3</c:v>
                </c:pt>
                <c:pt idx="450">
                  <c:v>4.10404765459223E-2</c:v>
                </c:pt>
                <c:pt idx="451">
                  <c:v>6.6595199620112996E-3</c:v>
                </c:pt>
                <c:pt idx="452">
                  <c:v>3.3196372448556999E-2</c:v>
                </c:pt>
                <c:pt idx="453">
                  <c:v>2.2605547881692702E-2</c:v>
                </c:pt>
                <c:pt idx="454">
                  <c:v>2.3888189624336701E-2</c:v>
                </c:pt>
                <c:pt idx="455">
                  <c:v>7.38839429712512E-3</c:v>
                </c:pt>
                <c:pt idx="456">
                  <c:v>8.4699704869306506E-3</c:v>
                </c:pt>
                <c:pt idx="457">
                  <c:v>5.4175823624123098E-2</c:v>
                </c:pt>
                <c:pt idx="458">
                  <c:v>1.12112840774582E-2</c:v>
                </c:pt>
                <c:pt idx="459">
                  <c:v>9.7097599919852007E-3</c:v>
                </c:pt>
                <c:pt idx="460">
                  <c:v>0.17759076322561701</c:v>
                </c:pt>
                <c:pt idx="461">
                  <c:v>1.46841255229621E-2</c:v>
                </c:pt>
                <c:pt idx="462">
                  <c:v>5.1969528305852702E-3</c:v>
                </c:pt>
                <c:pt idx="463">
                  <c:v>3.0695503715287499E-3</c:v>
                </c:pt>
                <c:pt idx="464">
                  <c:v>1.36409179916087E-2</c:v>
                </c:pt>
                <c:pt idx="465">
                  <c:v>1.7393488617752</c:v>
                </c:pt>
                <c:pt idx="466">
                  <c:v>5.7369050683930799E-3</c:v>
                </c:pt>
                <c:pt idx="467">
                  <c:v>0.81219892550388695</c:v>
                </c:pt>
                <c:pt idx="468">
                  <c:v>0.259342830043789</c:v>
                </c:pt>
                <c:pt idx="469">
                  <c:v>1.48798189724404E-2</c:v>
                </c:pt>
                <c:pt idx="470">
                  <c:v>1.1867480901146201E-2</c:v>
                </c:pt>
                <c:pt idx="471">
                  <c:v>1.2792004037776699E-2</c:v>
                </c:pt>
                <c:pt idx="472">
                  <c:v>2.10937418499296E-3</c:v>
                </c:pt>
                <c:pt idx="473">
                  <c:v>1.6185829218065299E-3</c:v>
                </c:pt>
                <c:pt idx="474">
                  <c:v>2.10937418499296E-3</c:v>
                </c:pt>
                <c:pt idx="475">
                  <c:v>1.23693428257036E-3</c:v>
                </c:pt>
                <c:pt idx="476">
                  <c:v>3.9428585008383903E-3</c:v>
                </c:pt>
                <c:pt idx="477">
                  <c:v>0.19902828119291399</c:v>
                </c:pt>
                <c:pt idx="478">
                  <c:v>5.3892444654476297E-3</c:v>
                </c:pt>
                <c:pt idx="479">
                  <c:v>4.0989788517892299E-3</c:v>
                </c:pt>
                <c:pt idx="480">
                  <c:v>2.29737944346927E-3</c:v>
                </c:pt>
                <c:pt idx="481">
                  <c:v>3.9703161047665797E-3</c:v>
                </c:pt>
                <c:pt idx="482">
                  <c:v>8.6334308530878097E-3</c:v>
                </c:pt>
                <c:pt idx="483">
                  <c:v>0.125987118753984</c:v>
                </c:pt>
                <c:pt idx="484">
                  <c:v>5.8860932845770904E-3</c:v>
                </c:pt>
                <c:pt idx="485">
                  <c:v>4.1394966208176997E-3</c:v>
                </c:pt>
                <c:pt idx="486">
                  <c:v>2.58956606259504E-3</c:v>
                </c:pt>
                <c:pt idx="487">
                  <c:v>6.9088332296844607E-2</c:v>
                </c:pt>
                <c:pt idx="488">
                  <c:v>6.4739152290226205E-4</c:v>
                </c:pt>
                <c:pt idx="489">
                  <c:v>1.7311011887233899E-2</c:v>
                </c:pt>
                <c:pt idx="490">
                  <c:v>6.4871366219729004E-3</c:v>
                </c:pt>
                <c:pt idx="491">
                  <c:v>0.21366684197079899</c:v>
                </c:pt>
                <c:pt idx="492">
                  <c:v>1.0790510832578799E-3</c:v>
                </c:pt>
                <c:pt idx="493">
                  <c:v>0.97184897038997498</c:v>
                </c:pt>
                <c:pt idx="494">
                  <c:v>1.4007743154555601</c:v>
                </c:pt>
                <c:pt idx="495">
                  <c:v>1.3718974659185699E-2</c:v>
                </c:pt>
                <c:pt idx="496">
                  <c:v>6.7915199993315196E-3</c:v>
                </c:pt>
                <c:pt idx="497">
                  <c:v>9.7274614056931299E-3</c:v>
                </c:pt>
                <c:pt idx="498">
                  <c:v>1.6328646615317501E-2</c:v>
                </c:pt>
                <c:pt idx="499">
                  <c:v>4.0246728787098904</c:v>
                </c:pt>
                <c:pt idx="500">
                  <c:v>1.9594512794214501E-2</c:v>
                </c:pt>
                <c:pt idx="501">
                  <c:v>6.4739152290226205E-4</c:v>
                </c:pt>
                <c:pt idx="502">
                  <c:v>0.63462848045924702</c:v>
                </c:pt>
                <c:pt idx="503">
                  <c:v>4.3731418210654202E-3</c:v>
                </c:pt>
                <c:pt idx="504">
                  <c:v>14.3238080310639</c:v>
                </c:pt>
                <c:pt idx="505">
                  <c:v>0.17202849020576799</c:v>
                </c:pt>
                <c:pt idx="506">
                  <c:v>3.5551444149085299E-3</c:v>
                </c:pt>
                <c:pt idx="507">
                  <c:v>3.4001020860796901E-3</c:v>
                </c:pt>
                <c:pt idx="508">
                  <c:v>0.20396288109018701</c:v>
                </c:pt>
                <c:pt idx="509">
                  <c:v>1.85334946061145E-3</c:v>
                </c:pt>
                <c:pt idx="510">
                  <c:v>8.0470590010569502E-3</c:v>
                </c:pt>
                <c:pt idx="511">
                  <c:v>1.24545636726115E-2</c:v>
                </c:pt>
                <c:pt idx="512">
                  <c:v>2.0698948321122498E-2</c:v>
                </c:pt>
                <c:pt idx="513">
                  <c:v>5.1175151122302101E-2</c:v>
                </c:pt>
                <c:pt idx="514">
                  <c:v>1.07934224960874E-3</c:v>
                </c:pt>
                <c:pt idx="515">
                  <c:v>1.3933072179801101E-2</c:v>
                </c:pt>
                <c:pt idx="516">
                  <c:v>0.113822810819806</c:v>
                </c:pt>
                <c:pt idx="517">
                  <c:v>1.63354132652422E-2</c:v>
                </c:pt>
                <c:pt idx="518">
                  <c:v>6.9242347348039496E-2</c:v>
                </c:pt>
                <c:pt idx="519">
                  <c:v>3.3014013658409697E-2</c:v>
                </c:pt>
                <c:pt idx="520">
                  <c:v>0.18950719714213601</c:v>
                </c:pt>
                <c:pt idx="521">
                  <c:v>8.6789467800169398E-2</c:v>
                </c:pt>
                <c:pt idx="522">
                  <c:v>4.4471347905307296E-3</c:v>
                </c:pt>
                <c:pt idx="523">
                  <c:v>0.103409759813007</c:v>
                </c:pt>
                <c:pt idx="524">
                  <c:v>3.5071085933635698E-2</c:v>
                </c:pt>
                <c:pt idx="525">
                  <c:v>5.8487327453419898E-2</c:v>
                </c:pt>
                <c:pt idx="526">
                  <c:v>1.6184714664272799E-2</c:v>
                </c:pt>
                <c:pt idx="527">
                  <c:v>1.4209067738573999E-2</c:v>
                </c:pt>
                <c:pt idx="528">
                  <c:v>5.0527747740283201E-2</c:v>
                </c:pt>
                <c:pt idx="529">
                  <c:v>3.4813326181563102E-3</c:v>
                </c:pt>
                <c:pt idx="530">
                  <c:v>8.5635203184876801E-2</c:v>
                </c:pt>
                <c:pt idx="531">
                  <c:v>2.78374556260663E-2</c:v>
                </c:pt>
                <c:pt idx="532">
                  <c:v>1.48413577454419E-3</c:v>
                </c:pt>
                <c:pt idx="533">
                  <c:v>5.0952495957223599E-3</c:v>
                </c:pt>
                <c:pt idx="534">
                  <c:v>2.1581441867857501E-4</c:v>
                </c:pt>
                <c:pt idx="535">
                  <c:v>6.7526976940410696E-3</c:v>
                </c:pt>
                <c:pt idx="536">
                  <c:v>2.3354715827405201E-2</c:v>
                </c:pt>
                <c:pt idx="537">
                  <c:v>0.33512309710101701</c:v>
                </c:pt>
                <c:pt idx="538">
                  <c:v>2.1580277534092999E-4</c:v>
                </c:pt>
                <c:pt idx="539">
                  <c:v>1.12330446390636E-2</c:v>
                </c:pt>
                <c:pt idx="540">
                  <c:v>4.4398791146457998E-2</c:v>
                </c:pt>
                <c:pt idx="541">
                  <c:v>9.3773324494492195E-3</c:v>
                </c:pt>
                <c:pt idx="542">
                  <c:v>3.6628598675518403E-2</c:v>
                </c:pt>
                <c:pt idx="543">
                  <c:v>1.8797337850368901E-2</c:v>
                </c:pt>
                <c:pt idx="544">
                  <c:v>2.19225834887173</c:v>
                </c:pt>
                <c:pt idx="545">
                  <c:v>2.7135127733492199</c:v>
                </c:pt>
                <c:pt idx="546">
                  <c:v>2.5931701689540499E-2</c:v>
                </c:pt>
                <c:pt idx="547">
                  <c:v>2.5298687989477299E-2</c:v>
                </c:pt>
                <c:pt idx="548">
                  <c:v>1.0789928688376899E-3</c:v>
                </c:pt>
                <c:pt idx="549">
                  <c:v>3.6283581758827101E-2</c:v>
                </c:pt>
                <c:pt idx="550">
                  <c:v>5.4070280381038997E-2</c:v>
                </c:pt>
                <c:pt idx="551">
                  <c:v>5.0259578713852802E-2</c:v>
                </c:pt>
                <c:pt idx="552">
                  <c:v>2.8426722252648099E-3</c:v>
                </c:pt>
                <c:pt idx="553">
                  <c:v>3.1346315181860603E-2</c:v>
                </c:pt>
                <c:pt idx="554">
                  <c:v>4.6323370579164401E-3</c:v>
                </c:pt>
                <c:pt idx="555">
                  <c:v>1.76690596939258E-2</c:v>
                </c:pt>
                <c:pt idx="556">
                  <c:v>0.10577047092023099</c:v>
                </c:pt>
                <c:pt idx="557">
                  <c:v>6.4732075659978501E-3</c:v>
                </c:pt>
                <c:pt idx="558">
                  <c:v>1.0689400470379201E-2</c:v>
                </c:pt>
                <c:pt idx="559">
                  <c:v>1.14211459029726E-2</c:v>
                </c:pt>
                <c:pt idx="560">
                  <c:v>5.5488033304553097E-2</c:v>
                </c:pt>
                <c:pt idx="561">
                  <c:v>1.48429592828179E-3</c:v>
                </c:pt>
                <c:pt idx="562">
                  <c:v>0.109801938152951</c:v>
                </c:pt>
                <c:pt idx="563">
                  <c:v>1.47207931708296E-2</c:v>
                </c:pt>
                <c:pt idx="564">
                  <c:v>2.9960618424452702E-3</c:v>
                </c:pt>
                <c:pt idx="565">
                  <c:v>1.0244211720286099E-2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0-0748-8FA2-ABF0374A3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9948335"/>
        <c:axId val="809950015"/>
      </c:barChart>
      <c:catAx>
        <c:axId val="80994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09950015"/>
        <c:crosses val="autoZero"/>
        <c:auto val="1"/>
        <c:lblAlgn val="ctr"/>
        <c:lblOffset val="100"/>
        <c:noMultiLvlLbl val="0"/>
      </c:catAx>
      <c:valAx>
        <c:axId val="80995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0994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Amino Acid Variation Index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278817383522718E-2"/>
          <c:y val="0.12067256637168143"/>
          <c:w val="0.96303695123012911"/>
          <c:h val="0.69607664971082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seasonal-H1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all!$A$2:$A$568</c:f>
              <c:numCache>
                <c:formatCode>General</c:formatCode>
                <c:ptCount val="56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all!$B$2:$B$568</c:f>
              <c:numCache>
                <c:formatCode>General</c:formatCode>
                <c:ptCount val="567"/>
                <c:pt idx="0">
                  <c:v>0</c:v>
                </c:pt>
                <c:pt idx="1">
                  <c:v>1.7346558800036199E-2</c:v>
                </c:pt>
                <c:pt idx="2">
                  <c:v>1.82221501013035</c:v>
                </c:pt>
                <c:pt idx="3">
                  <c:v>0.38815383386517399</c:v>
                </c:pt>
                <c:pt idx="4">
                  <c:v>2.2697419695149101E-2</c:v>
                </c:pt>
                <c:pt idx="5">
                  <c:v>4.98030281795157E-2</c:v>
                </c:pt>
                <c:pt idx="6">
                  <c:v>0.38982111225969401</c:v>
                </c:pt>
                <c:pt idx="7">
                  <c:v>7.5674807802951396E-4</c:v>
                </c:pt>
                <c:pt idx="8">
                  <c:v>7.5674807802951396E-4</c:v>
                </c:pt>
                <c:pt idx="9">
                  <c:v>3.7061399698460597E-2</c:v>
                </c:pt>
                <c:pt idx="10">
                  <c:v>0.83106778849561802</c:v>
                </c:pt>
                <c:pt idx="11">
                  <c:v>0.61598124380796304</c:v>
                </c:pt>
                <c:pt idx="12">
                  <c:v>1.21659102210694</c:v>
                </c:pt>
                <c:pt idx="13">
                  <c:v>9.0776511485142607E-3</c:v>
                </c:pt>
                <c:pt idx="14">
                  <c:v>9.5184635690745298E-2</c:v>
                </c:pt>
                <c:pt idx="15">
                  <c:v>1.16344394464754</c:v>
                </c:pt>
                <c:pt idx="16">
                  <c:v>0</c:v>
                </c:pt>
                <c:pt idx="17">
                  <c:v>7.5674807802951396E-4</c:v>
                </c:pt>
                <c:pt idx="18">
                  <c:v>7.5674807802951396E-4</c:v>
                </c:pt>
                <c:pt idx="19">
                  <c:v>2.2599333326587999E-2</c:v>
                </c:pt>
                <c:pt idx="20">
                  <c:v>0</c:v>
                </c:pt>
                <c:pt idx="21">
                  <c:v>7.0228877996880703E-3</c:v>
                </c:pt>
                <c:pt idx="22">
                  <c:v>7.5674807802951396E-4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2.3981463617058002E-3</c:v>
                </c:pt>
                <c:pt idx="27">
                  <c:v>0</c:v>
                </c:pt>
                <c:pt idx="28">
                  <c:v>7.5674807802951396E-4</c:v>
                </c:pt>
                <c:pt idx="29">
                  <c:v>0</c:v>
                </c:pt>
                <c:pt idx="30">
                  <c:v>2.3981463617058002E-3</c:v>
                </c:pt>
                <c:pt idx="31">
                  <c:v>7.5674807802951396E-4</c:v>
                </c:pt>
                <c:pt idx="32">
                  <c:v>7.0228877996880703E-3</c:v>
                </c:pt>
                <c:pt idx="33">
                  <c:v>7.5732117892774202E-4</c:v>
                </c:pt>
                <c:pt idx="34">
                  <c:v>0</c:v>
                </c:pt>
                <c:pt idx="35">
                  <c:v>4.42823410829832E-2</c:v>
                </c:pt>
                <c:pt idx="36">
                  <c:v>1.58804419306517E-2</c:v>
                </c:pt>
                <c:pt idx="37">
                  <c:v>7.5732117892774202E-4</c:v>
                </c:pt>
                <c:pt idx="38">
                  <c:v>4.5379997812755903E-3</c:v>
                </c:pt>
                <c:pt idx="39">
                  <c:v>0</c:v>
                </c:pt>
                <c:pt idx="40">
                  <c:v>7.5674807802951396E-4</c:v>
                </c:pt>
                <c:pt idx="41">
                  <c:v>1.27404803705875E-2</c:v>
                </c:pt>
                <c:pt idx="42">
                  <c:v>0</c:v>
                </c:pt>
                <c:pt idx="43">
                  <c:v>0</c:v>
                </c:pt>
                <c:pt idx="44">
                  <c:v>3.0269910575828102E-3</c:v>
                </c:pt>
                <c:pt idx="45">
                  <c:v>7.5674807802951396E-4</c:v>
                </c:pt>
                <c:pt idx="46">
                  <c:v>3.0269910575828102E-3</c:v>
                </c:pt>
                <c:pt idx="47">
                  <c:v>0</c:v>
                </c:pt>
                <c:pt idx="48">
                  <c:v>0</c:v>
                </c:pt>
                <c:pt idx="49">
                  <c:v>2.39996200376565E-3</c:v>
                </c:pt>
                <c:pt idx="50">
                  <c:v>0</c:v>
                </c:pt>
                <c:pt idx="51">
                  <c:v>4.9875765674594899</c:v>
                </c:pt>
                <c:pt idx="52">
                  <c:v>2.3554333971052599</c:v>
                </c:pt>
                <c:pt idx="53">
                  <c:v>7.5674807802951396E-4</c:v>
                </c:pt>
                <c:pt idx="54">
                  <c:v>0</c:v>
                </c:pt>
                <c:pt idx="55">
                  <c:v>0</c:v>
                </c:pt>
                <c:pt idx="56">
                  <c:v>7.0228877996880703E-3</c:v>
                </c:pt>
                <c:pt idx="57">
                  <c:v>0</c:v>
                </c:pt>
                <c:pt idx="58">
                  <c:v>0</c:v>
                </c:pt>
                <c:pt idx="59">
                  <c:v>1.3730034000375799</c:v>
                </c:pt>
                <c:pt idx="60">
                  <c:v>0</c:v>
                </c:pt>
                <c:pt idx="61">
                  <c:v>8.7112320538350704E-2</c:v>
                </c:pt>
                <c:pt idx="62">
                  <c:v>0</c:v>
                </c:pt>
                <c:pt idx="63">
                  <c:v>1.25028191076371</c:v>
                </c:pt>
                <c:pt idx="64">
                  <c:v>1.21171237588762E-2</c:v>
                </c:pt>
                <c:pt idx="65">
                  <c:v>0</c:v>
                </c:pt>
                <c:pt idx="66">
                  <c:v>2.39996200376565E-3</c:v>
                </c:pt>
                <c:pt idx="67">
                  <c:v>2.83640608282744E-2</c:v>
                </c:pt>
                <c:pt idx="68">
                  <c:v>0</c:v>
                </c:pt>
                <c:pt idx="69">
                  <c:v>7.5674807802951396E-4</c:v>
                </c:pt>
                <c:pt idx="70">
                  <c:v>0.56386213881351599</c:v>
                </c:pt>
                <c:pt idx="71">
                  <c:v>0</c:v>
                </c:pt>
                <c:pt idx="72">
                  <c:v>0.28000027715442399</c:v>
                </c:pt>
                <c:pt idx="73">
                  <c:v>0.63533664031038695</c:v>
                </c:pt>
                <c:pt idx="74">
                  <c:v>5.8674600101873402E-3</c:v>
                </c:pt>
                <c:pt idx="75">
                  <c:v>0</c:v>
                </c:pt>
                <c:pt idx="76">
                  <c:v>2.3981463617058002E-3</c:v>
                </c:pt>
                <c:pt idx="77">
                  <c:v>0.27389160355972503</c:v>
                </c:pt>
                <c:pt idx="78">
                  <c:v>0</c:v>
                </c:pt>
                <c:pt idx="79">
                  <c:v>7.5674807802951396E-4</c:v>
                </c:pt>
                <c:pt idx="80">
                  <c:v>0</c:v>
                </c:pt>
                <c:pt idx="81">
                  <c:v>7.5674807802951396E-4</c:v>
                </c:pt>
                <c:pt idx="82">
                  <c:v>1.9615274671909901E-2</c:v>
                </c:pt>
                <c:pt idx="83">
                  <c:v>2.3981463617058002E-3</c:v>
                </c:pt>
                <c:pt idx="84">
                  <c:v>0.56728949647462401</c:v>
                </c:pt>
                <c:pt idx="85">
                  <c:v>1.21762259615752</c:v>
                </c:pt>
                <c:pt idx="86">
                  <c:v>0</c:v>
                </c:pt>
                <c:pt idx="87">
                  <c:v>2.2876197981293598</c:v>
                </c:pt>
                <c:pt idx="88">
                  <c:v>0.31934948928451701</c:v>
                </c:pt>
                <c:pt idx="89">
                  <c:v>0.899448836566065</c:v>
                </c:pt>
                <c:pt idx="90">
                  <c:v>1.5403037764345899</c:v>
                </c:pt>
                <c:pt idx="91">
                  <c:v>5.5572898021683199E-2</c:v>
                </c:pt>
                <c:pt idx="92">
                  <c:v>0</c:v>
                </c:pt>
                <c:pt idx="93">
                  <c:v>7.5674807802951396E-4</c:v>
                </c:pt>
                <c:pt idx="94">
                  <c:v>0</c:v>
                </c:pt>
                <c:pt idx="95">
                  <c:v>5.8674600101873402E-3</c:v>
                </c:pt>
                <c:pt idx="96">
                  <c:v>0.98094781293523003</c:v>
                </c:pt>
                <c:pt idx="97">
                  <c:v>7.5674807802951396E-4</c:v>
                </c:pt>
                <c:pt idx="98">
                  <c:v>8.8250981952821306</c:v>
                </c:pt>
                <c:pt idx="99">
                  <c:v>3.3520675898540797E-2</c:v>
                </c:pt>
                <c:pt idx="100">
                  <c:v>0.15435288638438899</c:v>
                </c:pt>
                <c:pt idx="101">
                  <c:v>0.69008982172781697</c:v>
                </c:pt>
                <c:pt idx="102">
                  <c:v>0.14804435933016</c:v>
                </c:pt>
                <c:pt idx="103">
                  <c:v>7.5674807802951396E-4</c:v>
                </c:pt>
                <c:pt idx="104">
                  <c:v>0</c:v>
                </c:pt>
                <c:pt idx="105">
                  <c:v>0.1645423047748</c:v>
                </c:pt>
                <c:pt idx="106">
                  <c:v>0</c:v>
                </c:pt>
                <c:pt idx="107">
                  <c:v>0</c:v>
                </c:pt>
                <c:pt idx="108">
                  <c:v>7.5674807802951396E-4</c:v>
                </c:pt>
                <c:pt idx="109">
                  <c:v>0</c:v>
                </c:pt>
                <c:pt idx="110">
                  <c:v>7.1973800757686197</c:v>
                </c:pt>
                <c:pt idx="111">
                  <c:v>7.5674807802951396E-4</c:v>
                </c:pt>
                <c:pt idx="112">
                  <c:v>0.45229033993873402</c:v>
                </c:pt>
                <c:pt idx="113">
                  <c:v>5.3579320239153599E-2</c:v>
                </c:pt>
                <c:pt idx="114">
                  <c:v>0</c:v>
                </c:pt>
                <c:pt idx="115">
                  <c:v>1.9674804414221699E-2</c:v>
                </c:pt>
                <c:pt idx="116">
                  <c:v>0</c:v>
                </c:pt>
                <c:pt idx="117">
                  <c:v>0</c:v>
                </c:pt>
                <c:pt idx="118">
                  <c:v>2.6124763921304701E-2</c:v>
                </c:pt>
                <c:pt idx="119">
                  <c:v>7.5846998879917297E-4</c:v>
                </c:pt>
                <c:pt idx="120">
                  <c:v>5.8763522576741698E-3</c:v>
                </c:pt>
                <c:pt idx="121">
                  <c:v>7.5674807802951396E-4</c:v>
                </c:pt>
                <c:pt idx="122">
                  <c:v>1.25718459621728E-2</c:v>
                </c:pt>
                <c:pt idx="123">
                  <c:v>2.4054254629853299E-3</c:v>
                </c:pt>
                <c:pt idx="124">
                  <c:v>5.3579320239153599E-2</c:v>
                </c:pt>
                <c:pt idx="125">
                  <c:v>7.5789514852542196E-4</c:v>
                </c:pt>
                <c:pt idx="126">
                  <c:v>7.5674807802951396E-4</c:v>
                </c:pt>
                <c:pt idx="127">
                  <c:v>2.2582263738126999E-2</c:v>
                </c:pt>
                <c:pt idx="128">
                  <c:v>2.9774157049159401E-2</c:v>
                </c:pt>
                <c:pt idx="129">
                  <c:v>4.5379997812755903E-3</c:v>
                </c:pt>
                <c:pt idx="130">
                  <c:v>0</c:v>
                </c:pt>
                <c:pt idx="131">
                  <c:v>7.5674807802951396E-4</c:v>
                </c:pt>
                <c:pt idx="132">
                  <c:v>1.2562337565817301E-2</c:v>
                </c:pt>
                <c:pt idx="133">
                  <c:v>0</c:v>
                </c:pt>
                <c:pt idx="134">
                  <c:v>2.3981463617058002E-3</c:v>
                </c:pt>
                <c:pt idx="135">
                  <c:v>7.5674807802951396E-4</c:v>
                </c:pt>
                <c:pt idx="136">
                  <c:v>1.1029688845042001</c:v>
                </c:pt>
                <c:pt idx="137">
                  <c:v>0.41772574176249799</c:v>
                </c:pt>
                <c:pt idx="138">
                  <c:v>9.7708012242786694E-3</c:v>
                </c:pt>
                <c:pt idx="139">
                  <c:v>0</c:v>
                </c:pt>
                <c:pt idx="140">
                  <c:v>6.8158849492283603E-3</c:v>
                </c:pt>
                <c:pt idx="141">
                  <c:v>1.2139067259773899</c:v>
                </c:pt>
                <c:pt idx="142">
                  <c:v>0</c:v>
                </c:pt>
                <c:pt idx="143">
                  <c:v>0.93935072510130702</c:v>
                </c:pt>
                <c:pt idx="144">
                  <c:v>0.81085194241918102</c:v>
                </c:pt>
                <c:pt idx="145">
                  <c:v>0.25776699053018898</c:v>
                </c:pt>
                <c:pt idx="146">
                  <c:v>3.1327990734465199</c:v>
                </c:pt>
                <c:pt idx="147">
                  <c:v>0</c:v>
                </c:pt>
                <c:pt idx="148">
                  <c:v>0.19440128710729601</c:v>
                </c:pt>
                <c:pt idx="149">
                  <c:v>0.78449614258037204</c:v>
                </c:pt>
                <c:pt idx="150">
                  <c:v>3.4075189851714198E-2</c:v>
                </c:pt>
                <c:pt idx="151">
                  <c:v>0.21804964028503299</c:v>
                </c:pt>
                <c:pt idx="152">
                  <c:v>0</c:v>
                </c:pt>
                <c:pt idx="153">
                  <c:v>2.6124763921304701E-2</c:v>
                </c:pt>
                <c:pt idx="154">
                  <c:v>3.2658828135320297E-2</c:v>
                </c:pt>
                <c:pt idx="155">
                  <c:v>1.67801395786135</c:v>
                </c:pt>
                <c:pt idx="156">
                  <c:v>1.2562337565817301E-2</c:v>
                </c:pt>
                <c:pt idx="157">
                  <c:v>6.8040040470315599</c:v>
                </c:pt>
                <c:pt idx="158">
                  <c:v>1.5538325496201899</c:v>
                </c:pt>
                <c:pt idx="159">
                  <c:v>7.5674807802951396E-4</c:v>
                </c:pt>
                <c:pt idx="160">
                  <c:v>0</c:v>
                </c:pt>
                <c:pt idx="161">
                  <c:v>0</c:v>
                </c:pt>
                <c:pt idx="162">
                  <c:v>1.73019614130466</c:v>
                </c:pt>
                <c:pt idx="163">
                  <c:v>0</c:v>
                </c:pt>
                <c:pt idx="164">
                  <c:v>0</c:v>
                </c:pt>
                <c:pt idx="165">
                  <c:v>5.9432524110541798E-2</c:v>
                </c:pt>
                <c:pt idx="166">
                  <c:v>0</c:v>
                </c:pt>
                <c:pt idx="167">
                  <c:v>7.5674807802951396E-4</c:v>
                </c:pt>
                <c:pt idx="168">
                  <c:v>2.6124763921304701E-2</c:v>
                </c:pt>
                <c:pt idx="169">
                  <c:v>3.1368626887622502</c:v>
                </c:pt>
                <c:pt idx="170">
                  <c:v>8.6408889931690505E-2</c:v>
                </c:pt>
                <c:pt idx="171">
                  <c:v>0.55576611177951796</c:v>
                </c:pt>
                <c:pt idx="172">
                  <c:v>0.189104268588313</c:v>
                </c:pt>
                <c:pt idx="173">
                  <c:v>0.61369332231373797</c:v>
                </c:pt>
                <c:pt idx="174">
                  <c:v>0</c:v>
                </c:pt>
                <c:pt idx="175">
                  <c:v>2.3981463617058002E-3</c:v>
                </c:pt>
                <c:pt idx="176">
                  <c:v>0.83877314410671799</c:v>
                </c:pt>
                <c:pt idx="177">
                  <c:v>7.5674807802951396E-4</c:v>
                </c:pt>
                <c:pt idx="178">
                  <c:v>0.50307546395272296</c:v>
                </c:pt>
                <c:pt idx="179">
                  <c:v>1.1933861180290599</c:v>
                </c:pt>
                <c:pt idx="180">
                  <c:v>1.25909060014129E-2</c:v>
                </c:pt>
                <c:pt idx="181">
                  <c:v>1.2562337565817301E-2</c:v>
                </c:pt>
                <c:pt idx="182">
                  <c:v>2.3786098646998801</c:v>
                </c:pt>
                <c:pt idx="183">
                  <c:v>7.5674807802951396E-4</c:v>
                </c:pt>
                <c:pt idx="184">
                  <c:v>0.293247957492272</c:v>
                </c:pt>
                <c:pt idx="185">
                  <c:v>2.2072589904260899E-2</c:v>
                </c:pt>
                <c:pt idx="186">
                  <c:v>0.71959687641195302</c:v>
                </c:pt>
                <c:pt idx="187">
                  <c:v>5.8674600101873402E-3</c:v>
                </c:pt>
                <c:pt idx="188">
                  <c:v>3.0269910575828102E-3</c:v>
                </c:pt>
                <c:pt idx="189">
                  <c:v>7.0228877996880703E-3</c:v>
                </c:pt>
                <c:pt idx="190">
                  <c:v>0</c:v>
                </c:pt>
                <c:pt idx="191">
                  <c:v>2.6566993166211202E-2</c:v>
                </c:pt>
                <c:pt idx="192">
                  <c:v>5.8674600101873402E-3</c:v>
                </c:pt>
                <c:pt idx="193">
                  <c:v>0</c:v>
                </c:pt>
                <c:pt idx="194">
                  <c:v>7.5674807802951396E-4</c:v>
                </c:pt>
                <c:pt idx="195">
                  <c:v>8.85014198821759E-2</c:v>
                </c:pt>
                <c:pt idx="196">
                  <c:v>0</c:v>
                </c:pt>
                <c:pt idx="197">
                  <c:v>4.4248870333877699E-2</c:v>
                </c:pt>
                <c:pt idx="198">
                  <c:v>2.4054254629853299E-3</c:v>
                </c:pt>
                <c:pt idx="199">
                  <c:v>0.86034081660956296</c:v>
                </c:pt>
                <c:pt idx="200">
                  <c:v>2.4599749491820502</c:v>
                </c:pt>
                <c:pt idx="201">
                  <c:v>0.68635219071991105</c:v>
                </c:pt>
                <c:pt idx="202">
                  <c:v>15.4960196772121</c:v>
                </c:pt>
                <c:pt idx="203">
                  <c:v>6.1111571537197298</c:v>
                </c:pt>
                <c:pt idx="204">
                  <c:v>0</c:v>
                </c:pt>
                <c:pt idx="205">
                  <c:v>11.8662739820435</c:v>
                </c:pt>
                <c:pt idx="206">
                  <c:v>9.2714081488742703</c:v>
                </c:pt>
                <c:pt idx="207">
                  <c:v>0.62442299340303897</c:v>
                </c:pt>
                <c:pt idx="208">
                  <c:v>0</c:v>
                </c:pt>
                <c:pt idx="209">
                  <c:v>3.7013122305703101</c:v>
                </c:pt>
                <c:pt idx="210">
                  <c:v>2.4030046674243399</c:v>
                </c:pt>
                <c:pt idx="211">
                  <c:v>0.169800902211554</c:v>
                </c:pt>
                <c:pt idx="212">
                  <c:v>7.5954138050462403E-2</c:v>
                </c:pt>
                <c:pt idx="213">
                  <c:v>7.0228877996880703E-3</c:v>
                </c:pt>
                <c:pt idx="214">
                  <c:v>1.6265431062063501E-2</c:v>
                </c:pt>
                <c:pt idx="215">
                  <c:v>4.5379997812755903E-3</c:v>
                </c:pt>
                <c:pt idx="216">
                  <c:v>2.4189311816036899E-2</c:v>
                </c:pt>
                <c:pt idx="217">
                  <c:v>0</c:v>
                </c:pt>
                <c:pt idx="218">
                  <c:v>0.220608824520755</c:v>
                </c:pt>
                <c:pt idx="219">
                  <c:v>4.9548957360632903E-2</c:v>
                </c:pt>
                <c:pt idx="220">
                  <c:v>1.6265431062063501E-2</c:v>
                </c:pt>
                <c:pt idx="221">
                  <c:v>0.54556374818298203</c:v>
                </c:pt>
                <c:pt idx="222">
                  <c:v>0</c:v>
                </c:pt>
                <c:pt idx="223">
                  <c:v>0.72776250671350595</c:v>
                </c:pt>
                <c:pt idx="224">
                  <c:v>2.0149869786311701E-2</c:v>
                </c:pt>
                <c:pt idx="225">
                  <c:v>2.5575513389572899</c:v>
                </c:pt>
                <c:pt idx="226">
                  <c:v>0</c:v>
                </c:pt>
                <c:pt idx="227">
                  <c:v>0.10182732220226701</c:v>
                </c:pt>
                <c:pt idx="228">
                  <c:v>3.0269910575828102E-3</c:v>
                </c:pt>
                <c:pt idx="229">
                  <c:v>0</c:v>
                </c:pt>
                <c:pt idx="230">
                  <c:v>0.110583135814237</c:v>
                </c:pt>
                <c:pt idx="231">
                  <c:v>0.21194005257922199</c:v>
                </c:pt>
                <c:pt idx="232">
                  <c:v>0.68926231154386697</c:v>
                </c:pt>
                <c:pt idx="233">
                  <c:v>0</c:v>
                </c:pt>
                <c:pt idx="234">
                  <c:v>0</c:v>
                </c:pt>
                <c:pt idx="235">
                  <c:v>4.5379997812755903E-3</c:v>
                </c:pt>
                <c:pt idx="236">
                  <c:v>2.9796653792741899E-2</c:v>
                </c:pt>
                <c:pt idx="237">
                  <c:v>1.27308511590474E-2</c:v>
                </c:pt>
                <c:pt idx="238">
                  <c:v>0.788170759098482</c:v>
                </c:pt>
                <c:pt idx="239">
                  <c:v>5.7874563755691902E-2</c:v>
                </c:pt>
                <c:pt idx="240">
                  <c:v>0.741409808264887</c:v>
                </c:pt>
                <c:pt idx="241">
                  <c:v>0</c:v>
                </c:pt>
                <c:pt idx="242">
                  <c:v>0</c:v>
                </c:pt>
                <c:pt idx="243">
                  <c:v>0.18143270515951901</c:v>
                </c:pt>
                <c:pt idx="244">
                  <c:v>1.6265431062063501E-2</c:v>
                </c:pt>
                <c:pt idx="245">
                  <c:v>0</c:v>
                </c:pt>
                <c:pt idx="246">
                  <c:v>4.5379997812755903E-3</c:v>
                </c:pt>
                <c:pt idx="247">
                  <c:v>0</c:v>
                </c:pt>
                <c:pt idx="248">
                  <c:v>6.8107270540029097E-3</c:v>
                </c:pt>
                <c:pt idx="249">
                  <c:v>7.5732117892774202E-4</c:v>
                </c:pt>
                <c:pt idx="250">
                  <c:v>2.2878666914954399E-2</c:v>
                </c:pt>
                <c:pt idx="251">
                  <c:v>6.0392961699520097E-2</c:v>
                </c:pt>
                <c:pt idx="252">
                  <c:v>3.0269910575828102E-3</c:v>
                </c:pt>
                <c:pt idx="253">
                  <c:v>0.26025157472328098</c:v>
                </c:pt>
                <c:pt idx="254">
                  <c:v>3.1193861959721101E-2</c:v>
                </c:pt>
                <c:pt idx="255">
                  <c:v>1.6265431062063501E-2</c:v>
                </c:pt>
                <c:pt idx="256">
                  <c:v>3.0269910575828102E-3</c:v>
                </c:pt>
                <c:pt idx="257">
                  <c:v>0.15089256949562199</c:v>
                </c:pt>
                <c:pt idx="258">
                  <c:v>4.5379997812755903E-3</c:v>
                </c:pt>
                <c:pt idx="259">
                  <c:v>7.5674807802951396E-4</c:v>
                </c:pt>
                <c:pt idx="260">
                  <c:v>2.3981463617058002E-3</c:v>
                </c:pt>
                <c:pt idx="261">
                  <c:v>0.361513730250971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3.3520675898540797E-2</c:v>
                </c:pt>
                <c:pt idx="266">
                  <c:v>1.5868442169339601E-2</c:v>
                </c:pt>
                <c:pt idx="267">
                  <c:v>0</c:v>
                </c:pt>
                <c:pt idx="268">
                  <c:v>1.61667369805562</c:v>
                </c:pt>
                <c:pt idx="269">
                  <c:v>1.5732295457348899</c:v>
                </c:pt>
                <c:pt idx="270">
                  <c:v>0</c:v>
                </c:pt>
                <c:pt idx="271">
                  <c:v>7.5674807802951396E-4</c:v>
                </c:pt>
                <c:pt idx="272">
                  <c:v>2.0149869786311701E-2</c:v>
                </c:pt>
                <c:pt idx="273">
                  <c:v>2.4207610555707401E-2</c:v>
                </c:pt>
                <c:pt idx="274">
                  <c:v>0.14945530440723601</c:v>
                </c:pt>
                <c:pt idx="275">
                  <c:v>2.0180384326228401E-2</c:v>
                </c:pt>
                <c:pt idx="276">
                  <c:v>3.6338012375267702E-2</c:v>
                </c:pt>
                <c:pt idx="277">
                  <c:v>0.35364999434635602</c:v>
                </c:pt>
                <c:pt idx="278">
                  <c:v>5.9387606452217002E-2</c:v>
                </c:pt>
                <c:pt idx="279">
                  <c:v>3.0292834583204101E-3</c:v>
                </c:pt>
                <c:pt idx="280">
                  <c:v>3.0269910575828102E-3</c:v>
                </c:pt>
                <c:pt idx="281">
                  <c:v>7.5674807802951396E-4</c:v>
                </c:pt>
                <c:pt idx="282">
                  <c:v>3.0269910575828102E-3</c:v>
                </c:pt>
                <c:pt idx="283">
                  <c:v>4.6615600786194804</c:v>
                </c:pt>
                <c:pt idx="284">
                  <c:v>0</c:v>
                </c:pt>
                <c:pt idx="285">
                  <c:v>5.5572898021683199E-2</c:v>
                </c:pt>
                <c:pt idx="286">
                  <c:v>3.7795736507385803E-2</c:v>
                </c:pt>
                <c:pt idx="287">
                  <c:v>0.965544555899019</c:v>
                </c:pt>
                <c:pt idx="288">
                  <c:v>0.12971876477097799</c:v>
                </c:pt>
                <c:pt idx="289">
                  <c:v>2.7015572386985598</c:v>
                </c:pt>
                <c:pt idx="290">
                  <c:v>8.0305112503469296</c:v>
                </c:pt>
                <c:pt idx="291">
                  <c:v>7.5674807802951396E-4</c:v>
                </c:pt>
                <c:pt idx="292">
                  <c:v>0.22203452411230301</c:v>
                </c:pt>
                <c:pt idx="293">
                  <c:v>0.65846548550269801</c:v>
                </c:pt>
                <c:pt idx="294">
                  <c:v>2.4189311816036899E-2</c:v>
                </c:pt>
                <c:pt idx="295">
                  <c:v>7.5674807802951396E-4</c:v>
                </c:pt>
                <c:pt idx="296">
                  <c:v>0</c:v>
                </c:pt>
                <c:pt idx="297">
                  <c:v>7.5674807802951396E-4</c:v>
                </c:pt>
                <c:pt idx="298">
                  <c:v>0</c:v>
                </c:pt>
                <c:pt idx="299">
                  <c:v>0.33332748682866198</c:v>
                </c:pt>
                <c:pt idx="300">
                  <c:v>0</c:v>
                </c:pt>
                <c:pt idx="301">
                  <c:v>1.2562337565817301E-2</c:v>
                </c:pt>
                <c:pt idx="302">
                  <c:v>5.8674600101873402E-3</c:v>
                </c:pt>
                <c:pt idx="303">
                  <c:v>7.5674807802951396E-4</c:v>
                </c:pt>
                <c:pt idx="304">
                  <c:v>5.4774157049159299E-2</c:v>
                </c:pt>
                <c:pt idx="305">
                  <c:v>2.0149869786311701E-2</c:v>
                </c:pt>
                <c:pt idx="306">
                  <c:v>9.5925753953091508E-3</c:v>
                </c:pt>
                <c:pt idx="307">
                  <c:v>0</c:v>
                </c:pt>
                <c:pt idx="308">
                  <c:v>2.2582263738126999E-2</c:v>
                </c:pt>
                <c:pt idx="309">
                  <c:v>0</c:v>
                </c:pt>
                <c:pt idx="310">
                  <c:v>0</c:v>
                </c:pt>
                <c:pt idx="311">
                  <c:v>0.32964183854950002</c:v>
                </c:pt>
                <c:pt idx="312">
                  <c:v>0</c:v>
                </c:pt>
                <c:pt idx="313">
                  <c:v>0</c:v>
                </c:pt>
                <c:pt idx="314">
                  <c:v>1.77421589462551E-2</c:v>
                </c:pt>
                <c:pt idx="315">
                  <c:v>0</c:v>
                </c:pt>
                <c:pt idx="316">
                  <c:v>2.3981463617058002E-3</c:v>
                </c:pt>
                <c:pt idx="317">
                  <c:v>7.5674807802951396E-4</c:v>
                </c:pt>
                <c:pt idx="318">
                  <c:v>3.0269910575828102E-3</c:v>
                </c:pt>
                <c:pt idx="319">
                  <c:v>7.5674807802951396E-4</c:v>
                </c:pt>
                <c:pt idx="320">
                  <c:v>0</c:v>
                </c:pt>
                <c:pt idx="321">
                  <c:v>9.0776511485142607E-3</c:v>
                </c:pt>
                <c:pt idx="322">
                  <c:v>7.5732117892774202E-4</c:v>
                </c:pt>
                <c:pt idx="323">
                  <c:v>7.5789514852542196E-4</c:v>
                </c:pt>
                <c:pt idx="324">
                  <c:v>5.76563745104305E-2</c:v>
                </c:pt>
                <c:pt idx="325">
                  <c:v>0</c:v>
                </c:pt>
                <c:pt idx="326">
                  <c:v>1.66150016257934</c:v>
                </c:pt>
                <c:pt idx="327">
                  <c:v>5.8674600101873402E-3</c:v>
                </c:pt>
                <c:pt idx="328">
                  <c:v>0</c:v>
                </c:pt>
                <c:pt idx="329">
                  <c:v>2.39996200376565E-3</c:v>
                </c:pt>
                <c:pt idx="330">
                  <c:v>1.7755597635431799E-2</c:v>
                </c:pt>
                <c:pt idx="331">
                  <c:v>0.16100581859736099</c:v>
                </c:pt>
                <c:pt idx="332">
                  <c:v>7.5789514852542196E-4</c:v>
                </c:pt>
                <c:pt idx="333">
                  <c:v>0</c:v>
                </c:pt>
                <c:pt idx="334">
                  <c:v>3.0292834583204101E-3</c:v>
                </c:pt>
                <c:pt idx="335">
                  <c:v>7.5732117892774202E-4</c:v>
                </c:pt>
                <c:pt idx="336">
                  <c:v>7.5674807802951396E-4</c:v>
                </c:pt>
                <c:pt idx="337">
                  <c:v>4.9937224294688297E-2</c:v>
                </c:pt>
                <c:pt idx="338">
                  <c:v>3.0269910575828102E-3</c:v>
                </c:pt>
                <c:pt idx="339">
                  <c:v>2.40178039715649E-3</c:v>
                </c:pt>
                <c:pt idx="340">
                  <c:v>7.0282021360933604E-3</c:v>
                </c:pt>
                <c:pt idx="341">
                  <c:v>0</c:v>
                </c:pt>
                <c:pt idx="342">
                  <c:v>3.6310523937249102E-2</c:v>
                </c:pt>
                <c:pt idx="343">
                  <c:v>0</c:v>
                </c:pt>
                <c:pt idx="344">
                  <c:v>7.5674807802951396E-4</c:v>
                </c:pt>
                <c:pt idx="345">
                  <c:v>7.5674807802951396E-4</c:v>
                </c:pt>
                <c:pt idx="346">
                  <c:v>7.0602578247976498E-3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7.5674807802951396E-4</c:v>
                </c:pt>
                <c:pt idx="354">
                  <c:v>0</c:v>
                </c:pt>
                <c:pt idx="355">
                  <c:v>7.5674807802951396E-4</c:v>
                </c:pt>
                <c:pt idx="356">
                  <c:v>0</c:v>
                </c:pt>
                <c:pt idx="357">
                  <c:v>0</c:v>
                </c:pt>
                <c:pt idx="358">
                  <c:v>6.8262242122360097E-3</c:v>
                </c:pt>
                <c:pt idx="359">
                  <c:v>0</c:v>
                </c:pt>
                <c:pt idx="360">
                  <c:v>2.39996200376565E-3</c:v>
                </c:pt>
                <c:pt idx="361">
                  <c:v>1.10258932135918</c:v>
                </c:pt>
                <c:pt idx="362">
                  <c:v>7.5674807802951396E-4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7.5674807802951396E-4</c:v>
                </c:pt>
                <c:pt idx="369">
                  <c:v>0</c:v>
                </c:pt>
                <c:pt idx="370">
                  <c:v>7.5674807802951396E-4</c:v>
                </c:pt>
                <c:pt idx="371">
                  <c:v>0</c:v>
                </c:pt>
                <c:pt idx="372">
                  <c:v>2.3981463617058002E-3</c:v>
                </c:pt>
                <c:pt idx="373">
                  <c:v>7.5674807802951396E-4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0.121693512478371</c:v>
                </c:pt>
                <c:pt idx="382">
                  <c:v>2.4189311816036899E-2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3.4023663091167701E-2</c:v>
                </c:pt>
                <c:pt idx="387">
                  <c:v>3.0292834583204101E-3</c:v>
                </c:pt>
                <c:pt idx="388">
                  <c:v>2.39996200376565E-3</c:v>
                </c:pt>
                <c:pt idx="389">
                  <c:v>0.17117069939253801</c:v>
                </c:pt>
                <c:pt idx="390">
                  <c:v>9.0776511485142607E-3</c:v>
                </c:pt>
                <c:pt idx="391">
                  <c:v>7.5674807802951396E-4</c:v>
                </c:pt>
                <c:pt idx="392">
                  <c:v>3.0269910575828102E-3</c:v>
                </c:pt>
                <c:pt idx="393">
                  <c:v>1.5222925398647801E-2</c:v>
                </c:pt>
                <c:pt idx="394">
                  <c:v>0</c:v>
                </c:pt>
                <c:pt idx="395">
                  <c:v>1.25909060014129E-2</c:v>
                </c:pt>
                <c:pt idx="396">
                  <c:v>7.5674807802951396E-4</c:v>
                </c:pt>
                <c:pt idx="397">
                  <c:v>3.7061399698460597E-2</c:v>
                </c:pt>
                <c:pt idx="398">
                  <c:v>0.186586976515631</c:v>
                </c:pt>
                <c:pt idx="399">
                  <c:v>7.5674807802951396E-4</c:v>
                </c:pt>
                <c:pt idx="400">
                  <c:v>2.5980740782415E-2</c:v>
                </c:pt>
                <c:pt idx="401">
                  <c:v>2.3981463617058002E-3</c:v>
                </c:pt>
                <c:pt idx="402">
                  <c:v>7.5674807802951396E-4</c:v>
                </c:pt>
                <c:pt idx="403">
                  <c:v>0</c:v>
                </c:pt>
                <c:pt idx="404">
                  <c:v>8.2596997845393205E-2</c:v>
                </c:pt>
                <c:pt idx="405">
                  <c:v>0</c:v>
                </c:pt>
                <c:pt idx="406">
                  <c:v>0</c:v>
                </c:pt>
                <c:pt idx="407">
                  <c:v>7.5674807802951396E-4</c:v>
                </c:pt>
                <c:pt idx="408">
                  <c:v>3.0269910575828102E-3</c:v>
                </c:pt>
                <c:pt idx="409">
                  <c:v>7.5732117892774202E-4</c:v>
                </c:pt>
                <c:pt idx="410">
                  <c:v>3.03618154091673E-3</c:v>
                </c:pt>
                <c:pt idx="411">
                  <c:v>0</c:v>
                </c:pt>
                <c:pt idx="412">
                  <c:v>5.8763522576741698E-3</c:v>
                </c:pt>
                <c:pt idx="413">
                  <c:v>7.5732117892774202E-4</c:v>
                </c:pt>
                <c:pt idx="414">
                  <c:v>0.122623082448946</c:v>
                </c:pt>
                <c:pt idx="415">
                  <c:v>0.27552781408091098</c:v>
                </c:pt>
                <c:pt idx="416">
                  <c:v>7.5674807802951396E-4</c:v>
                </c:pt>
                <c:pt idx="417">
                  <c:v>0</c:v>
                </c:pt>
                <c:pt idx="418">
                  <c:v>0.52413898418410698</c:v>
                </c:pt>
                <c:pt idx="419">
                  <c:v>7.5674807802951396E-4</c:v>
                </c:pt>
                <c:pt idx="420">
                  <c:v>5.5936519034329397E-2</c:v>
                </c:pt>
                <c:pt idx="421">
                  <c:v>2.3469806065341499E-2</c:v>
                </c:pt>
                <c:pt idx="422">
                  <c:v>2.0149869786311701E-2</c:v>
                </c:pt>
                <c:pt idx="423">
                  <c:v>0</c:v>
                </c:pt>
                <c:pt idx="424">
                  <c:v>1.7399220650010299E-2</c:v>
                </c:pt>
                <c:pt idx="425">
                  <c:v>3.0315793338466898E-3</c:v>
                </c:pt>
                <c:pt idx="426">
                  <c:v>2.40178039715649E-3</c:v>
                </c:pt>
                <c:pt idx="427">
                  <c:v>7.5674807802951396E-4</c:v>
                </c:pt>
                <c:pt idx="428">
                  <c:v>2.4054254629853299E-3</c:v>
                </c:pt>
                <c:pt idx="429">
                  <c:v>0</c:v>
                </c:pt>
                <c:pt idx="430">
                  <c:v>3.0315793338466898E-3</c:v>
                </c:pt>
                <c:pt idx="431">
                  <c:v>0</c:v>
                </c:pt>
                <c:pt idx="432">
                  <c:v>2.91524992889227</c:v>
                </c:pt>
                <c:pt idx="433">
                  <c:v>0</c:v>
                </c:pt>
                <c:pt idx="434">
                  <c:v>1.08268898579714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4.5379997812755903E-3</c:v>
                </c:pt>
                <c:pt idx="444">
                  <c:v>7.5674807802951396E-4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7.5674807802951396E-4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1.5774447060343599E-2</c:v>
                </c:pt>
                <c:pt idx="453">
                  <c:v>4.2191897937048597E-2</c:v>
                </c:pt>
                <c:pt idx="454">
                  <c:v>0</c:v>
                </c:pt>
                <c:pt idx="455">
                  <c:v>0.15509489196935899</c:v>
                </c:pt>
                <c:pt idx="456">
                  <c:v>3.9440835894074502E-2</c:v>
                </c:pt>
                <c:pt idx="457">
                  <c:v>3.0292834583204101E-3</c:v>
                </c:pt>
                <c:pt idx="458">
                  <c:v>1.27791433220403E-2</c:v>
                </c:pt>
                <c:pt idx="459">
                  <c:v>1.08667093646412E-2</c:v>
                </c:pt>
                <c:pt idx="460">
                  <c:v>3.0500723843105799E-3</c:v>
                </c:pt>
                <c:pt idx="461">
                  <c:v>7.5732117892774202E-4</c:v>
                </c:pt>
                <c:pt idx="462">
                  <c:v>7.5732117892774202E-4</c:v>
                </c:pt>
                <c:pt idx="463">
                  <c:v>1.0850264787063199E-2</c:v>
                </c:pt>
                <c:pt idx="464">
                  <c:v>7.5732117892774202E-4</c:v>
                </c:pt>
                <c:pt idx="465">
                  <c:v>7.5674807802951396E-4</c:v>
                </c:pt>
                <c:pt idx="466">
                  <c:v>5.5572898021683199E-2</c:v>
                </c:pt>
                <c:pt idx="467">
                  <c:v>3.0894205989964698</c:v>
                </c:pt>
                <c:pt idx="468">
                  <c:v>0</c:v>
                </c:pt>
                <c:pt idx="469">
                  <c:v>0</c:v>
                </c:pt>
                <c:pt idx="470">
                  <c:v>9.3162143243111797E-2</c:v>
                </c:pt>
                <c:pt idx="471">
                  <c:v>1.21079541788173E-2</c:v>
                </c:pt>
                <c:pt idx="472">
                  <c:v>0</c:v>
                </c:pt>
                <c:pt idx="473">
                  <c:v>0</c:v>
                </c:pt>
                <c:pt idx="474">
                  <c:v>7.5674807802951396E-4</c:v>
                </c:pt>
                <c:pt idx="475">
                  <c:v>7.5674807802951396E-4</c:v>
                </c:pt>
                <c:pt idx="476">
                  <c:v>7.1761138420971704E-2</c:v>
                </c:pt>
                <c:pt idx="477">
                  <c:v>0</c:v>
                </c:pt>
                <c:pt idx="478">
                  <c:v>4.5414346080607801E-3</c:v>
                </c:pt>
                <c:pt idx="479">
                  <c:v>7.5732117892774202E-4</c:v>
                </c:pt>
                <c:pt idx="480">
                  <c:v>0</c:v>
                </c:pt>
                <c:pt idx="481">
                  <c:v>7.5674807802951396E-4</c:v>
                </c:pt>
                <c:pt idx="482">
                  <c:v>7.5674807802951396E-4</c:v>
                </c:pt>
                <c:pt idx="483">
                  <c:v>0</c:v>
                </c:pt>
                <c:pt idx="484">
                  <c:v>7.5674807802951396E-4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0.20222951988253601</c:v>
                </c:pt>
                <c:pt idx="489">
                  <c:v>1.3143806960364499</c:v>
                </c:pt>
                <c:pt idx="490">
                  <c:v>6.8834519376541198E-2</c:v>
                </c:pt>
                <c:pt idx="491">
                  <c:v>0</c:v>
                </c:pt>
                <c:pt idx="492">
                  <c:v>2.39996200376565E-3</c:v>
                </c:pt>
                <c:pt idx="493">
                  <c:v>3.0292834583204101E-3</c:v>
                </c:pt>
                <c:pt idx="494">
                  <c:v>0</c:v>
                </c:pt>
                <c:pt idx="495">
                  <c:v>0</c:v>
                </c:pt>
                <c:pt idx="496">
                  <c:v>9.7722860580067406E-2</c:v>
                </c:pt>
                <c:pt idx="497">
                  <c:v>2.40178039715649E-3</c:v>
                </c:pt>
                <c:pt idx="498">
                  <c:v>0</c:v>
                </c:pt>
                <c:pt idx="499">
                  <c:v>2.39996200376565E-3</c:v>
                </c:pt>
                <c:pt idx="500">
                  <c:v>0</c:v>
                </c:pt>
                <c:pt idx="501">
                  <c:v>5.8674600101873402E-3</c:v>
                </c:pt>
                <c:pt idx="502">
                  <c:v>0</c:v>
                </c:pt>
                <c:pt idx="503">
                  <c:v>3.0269910575828102E-3</c:v>
                </c:pt>
                <c:pt idx="504">
                  <c:v>3.0292834583204101E-3</c:v>
                </c:pt>
                <c:pt idx="505">
                  <c:v>7.5674807802951396E-4</c:v>
                </c:pt>
                <c:pt idx="506">
                  <c:v>7.5674807802951396E-4</c:v>
                </c:pt>
                <c:pt idx="507">
                  <c:v>0.10495663183880199</c:v>
                </c:pt>
                <c:pt idx="508">
                  <c:v>0</c:v>
                </c:pt>
                <c:pt idx="509">
                  <c:v>7.5674807802951396E-4</c:v>
                </c:pt>
                <c:pt idx="510">
                  <c:v>6.15021147329727E-2</c:v>
                </c:pt>
                <c:pt idx="511">
                  <c:v>0</c:v>
                </c:pt>
                <c:pt idx="512">
                  <c:v>1.8300225820461899</c:v>
                </c:pt>
                <c:pt idx="513">
                  <c:v>9.7708012242786694E-3</c:v>
                </c:pt>
                <c:pt idx="514">
                  <c:v>3.2200997239596699E-2</c:v>
                </c:pt>
                <c:pt idx="515">
                  <c:v>0.107765893045631</c:v>
                </c:pt>
                <c:pt idx="516">
                  <c:v>2.6124763921304701E-2</c:v>
                </c:pt>
                <c:pt idx="517">
                  <c:v>7.5674807802951396E-4</c:v>
                </c:pt>
                <c:pt idx="518">
                  <c:v>7.5674807802951396E-4</c:v>
                </c:pt>
                <c:pt idx="519">
                  <c:v>7.0228877996880703E-3</c:v>
                </c:pt>
                <c:pt idx="520">
                  <c:v>9.7708012242786694E-3</c:v>
                </c:pt>
                <c:pt idx="521">
                  <c:v>0</c:v>
                </c:pt>
                <c:pt idx="522">
                  <c:v>0</c:v>
                </c:pt>
                <c:pt idx="523">
                  <c:v>4.5414346080607801E-3</c:v>
                </c:pt>
                <c:pt idx="524">
                  <c:v>3.1193861959721101E-2</c:v>
                </c:pt>
                <c:pt idx="525">
                  <c:v>0.115489673427476</c:v>
                </c:pt>
                <c:pt idx="526">
                  <c:v>9.0586709713972799E-2</c:v>
                </c:pt>
                <c:pt idx="527">
                  <c:v>7.0228877996880703E-3</c:v>
                </c:pt>
                <c:pt idx="528">
                  <c:v>1.2562337565817301E-2</c:v>
                </c:pt>
                <c:pt idx="529">
                  <c:v>0</c:v>
                </c:pt>
                <c:pt idx="530">
                  <c:v>0</c:v>
                </c:pt>
                <c:pt idx="531">
                  <c:v>1.27308511590474E-2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1.7728740584278799E-2</c:v>
                </c:pt>
                <c:pt idx="537">
                  <c:v>7.5674807802951396E-4</c:v>
                </c:pt>
                <c:pt idx="538">
                  <c:v>7.5674807802951396E-4</c:v>
                </c:pt>
                <c:pt idx="539">
                  <c:v>0</c:v>
                </c:pt>
                <c:pt idx="540">
                  <c:v>7.5674807802951396E-4</c:v>
                </c:pt>
                <c:pt idx="541">
                  <c:v>3.0269910575828102E-3</c:v>
                </c:pt>
                <c:pt idx="542">
                  <c:v>4.5379997812755903E-3</c:v>
                </c:pt>
                <c:pt idx="543">
                  <c:v>5.8674600101873402E-3</c:v>
                </c:pt>
                <c:pt idx="544">
                  <c:v>1.9158554249020601E-2</c:v>
                </c:pt>
                <c:pt idx="545">
                  <c:v>7.5674807802951396E-4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4.5379997812755903E-3</c:v>
                </c:pt>
                <c:pt idx="550">
                  <c:v>2.0149869786311701E-2</c:v>
                </c:pt>
                <c:pt idx="551">
                  <c:v>7.5674807802951396E-4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7.5674807802951396E-4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6.8107270540029097E-3</c:v>
                </c:pt>
                <c:pt idx="560">
                  <c:v>7.5789514852542196E-4</c:v>
                </c:pt>
                <c:pt idx="561">
                  <c:v>0</c:v>
                </c:pt>
                <c:pt idx="562">
                  <c:v>7.5890498468388398E-2</c:v>
                </c:pt>
                <c:pt idx="563">
                  <c:v>9.0776511485142607E-3</c:v>
                </c:pt>
                <c:pt idx="564">
                  <c:v>0</c:v>
                </c:pt>
                <c:pt idx="565">
                  <c:v>7.5674807802951396E-4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3D-FE44-AFDA-B0D3571F79EB}"/>
            </c:ext>
          </c:extLst>
        </c:ser>
        <c:ser>
          <c:idx val="1"/>
          <c:order val="1"/>
          <c:tx>
            <c:strRef>
              <c:f>all!$C$1</c:f>
              <c:strCache>
                <c:ptCount val="1"/>
                <c:pt idx="0">
                  <c:v>pdm09-H1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all!$A$2:$A$568</c:f>
              <c:numCache>
                <c:formatCode>General</c:formatCode>
                <c:ptCount val="56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all!$C$2:$C$568</c:f>
              <c:numCache>
                <c:formatCode>General</c:formatCode>
                <c:ptCount val="567"/>
                <c:pt idx="0">
                  <c:v>0</c:v>
                </c:pt>
                <c:pt idx="1">
                  <c:v>0.14916527882129901</c:v>
                </c:pt>
                <c:pt idx="2">
                  <c:v>0.96999445175124899</c:v>
                </c:pt>
                <c:pt idx="3">
                  <c:v>0.175838385638067</c:v>
                </c:pt>
                <c:pt idx="4">
                  <c:v>1.66846605628891E-2</c:v>
                </c:pt>
                <c:pt idx="5">
                  <c:v>0.36535509614851902</c:v>
                </c:pt>
                <c:pt idx="6">
                  <c:v>9.6658475114533293E-2</c:v>
                </c:pt>
                <c:pt idx="7">
                  <c:v>0.19055030272638299</c:v>
                </c:pt>
                <c:pt idx="8">
                  <c:v>9.6683442559631193E-3</c:v>
                </c:pt>
                <c:pt idx="9">
                  <c:v>0.656804620594161</c:v>
                </c:pt>
                <c:pt idx="10">
                  <c:v>7.6504346602212003E-2</c:v>
                </c:pt>
                <c:pt idx="11">
                  <c:v>0.34368943955694298</c:v>
                </c:pt>
                <c:pt idx="12">
                  <c:v>12.572856523492201</c:v>
                </c:pt>
                <c:pt idx="13">
                  <c:v>0.233887282649068</c:v>
                </c:pt>
                <c:pt idx="14">
                  <c:v>0.20272932083987</c:v>
                </c:pt>
                <c:pt idx="15">
                  <c:v>0.227243914180947</c:v>
                </c:pt>
                <c:pt idx="16">
                  <c:v>6.4337022795573406E-2</c:v>
                </c:pt>
                <c:pt idx="17">
                  <c:v>6.0264554484530802E-3</c:v>
                </c:pt>
                <c:pt idx="18">
                  <c:v>2.5739466204896901E-2</c:v>
                </c:pt>
                <c:pt idx="19">
                  <c:v>2.3590318771184002E-3</c:v>
                </c:pt>
                <c:pt idx="20">
                  <c:v>8.8476496607577603E-4</c:v>
                </c:pt>
                <c:pt idx="21">
                  <c:v>1.18838688926944E-2</c:v>
                </c:pt>
                <c:pt idx="22">
                  <c:v>6.8637785924934697E-4</c:v>
                </c:pt>
                <c:pt idx="23">
                  <c:v>8.4793346663228093E-3</c:v>
                </c:pt>
                <c:pt idx="24">
                  <c:v>1.4748388283430901E-3</c:v>
                </c:pt>
                <c:pt idx="25">
                  <c:v>8.6862713203979293E-3</c:v>
                </c:pt>
                <c:pt idx="26">
                  <c:v>1.0575414759656299E-3</c:v>
                </c:pt>
                <c:pt idx="27">
                  <c:v>2.3682302152182901E-3</c:v>
                </c:pt>
                <c:pt idx="28">
                  <c:v>1.18025060504579E-3</c:v>
                </c:pt>
                <c:pt idx="29">
                  <c:v>1.1800765067976999E-3</c:v>
                </c:pt>
                <c:pt idx="30">
                  <c:v>6.5190212803219905E-2</c:v>
                </c:pt>
                <c:pt idx="31">
                  <c:v>3.8729561928789902E-2</c:v>
                </c:pt>
                <c:pt idx="32">
                  <c:v>9.7878556026802094E-3</c:v>
                </c:pt>
                <c:pt idx="33">
                  <c:v>1.1901922588285501E-2</c:v>
                </c:pt>
                <c:pt idx="34" formatCode="0.00E+00">
                  <c:v>7.3738466849852794E-5</c:v>
                </c:pt>
                <c:pt idx="35">
                  <c:v>0.10218089819937699</c:v>
                </c:pt>
                <c:pt idx="36" formatCode="0.00E+00">
                  <c:v>7.3765663684342302E-5</c:v>
                </c:pt>
                <c:pt idx="37">
                  <c:v>1.87021151625303E-3</c:v>
                </c:pt>
                <c:pt idx="38">
                  <c:v>2.6739564082964799E-2</c:v>
                </c:pt>
                <c:pt idx="39">
                  <c:v>8.1163400361358908E-3</c:v>
                </c:pt>
                <c:pt idx="40">
                  <c:v>1.0632902361902299E-2</c:v>
                </c:pt>
                <c:pt idx="41">
                  <c:v>1.9122160600242499E-3</c:v>
                </c:pt>
                <c:pt idx="42">
                  <c:v>7.2840954637172703E-3</c:v>
                </c:pt>
                <c:pt idx="43" formatCode="0.00E+00">
                  <c:v>7.3743904612191404E-5</c:v>
                </c:pt>
                <c:pt idx="44">
                  <c:v>4.7581640795804304E-3</c:v>
                </c:pt>
                <c:pt idx="45">
                  <c:v>5.7173942391330803E-4</c:v>
                </c:pt>
                <c:pt idx="46">
                  <c:v>6.1120957040028102E-2</c:v>
                </c:pt>
                <c:pt idx="47">
                  <c:v>4.0282476234578202E-2</c:v>
                </c:pt>
                <c:pt idx="48">
                  <c:v>0.114443611040218</c:v>
                </c:pt>
                <c:pt idx="49">
                  <c:v>1.2254264148210401E-3</c:v>
                </c:pt>
                <c:pt idx="50">
                  <c:v>1.0573855149182299E-3</c:v>
                </c:pt>
                <c:pt idx="51">
                  <c:v>0.357999890178474</c:v>
                </c:pt>
                <c:pt idx="52">
                  <c:v>0.17331929488171</c:v>
                </c:pt>
                <c:pt idx="53">
                  <c:v>1.69983481797602E-2</c:v>
                </c:pt>
                <c:pt idx="54">
                  <c:v>0.149650554253763</c:v>
                </c:pt>
                <c:pt idx="55">
                  <c:v>8.3618427386770194E-2</c:v>
                </c:pt>
                <c:pt idx="56">
                  <c:v>1.9604591368376199E-2</c:v>
                </c:pt>
                <c:pt idx="57">
                  <c:v>1.8699357072962E-3</c:v>
                </c:pt>
                <c:pt idx="58">
                  <c:v>0</c:v>
                </c:pt>
                <c:pt idx="59">
                  <c:v>8.4379483835789304E-2</c:v>
                </c:pt>
                <c:pt idx="60">
                  <c:v>4.0350989363830197E-3</c:v>
                </c:pt>
                <c:pt idx="61">
                  <c:v>0.73474694752651903</c:v>
                </c:pt>
                <c:pt idx="62">
                  <c:v>2.9069914148916898E-3</c:v>
                </c:pt>
                <c:pt idx="63">
                  <c:v>0.46862662620385498</c:v>
                </c:pt>
                <c:pt idx="64">
                  <c:v>0.60870906343784503</c:v>
                </c:pt>
                <c:pt idx="65">
                  <c:v>1.47451262808215E-3</c:v>
                </c:pt>
                <c:pt idx="66">
                  <c:v>4.42439881488729E-4</c:v>
                </c:pt>
                <c:pt idx="67">
                  <c:v>0.107302333762923</c:v>
                </c:pt>
                <c:pt idx="68">
                  <c:v>0</c:v>
                </c:pt>
                <c:pt idx="69">
                  <c:v>4.3165668716827902E-3</c:v>
                </c:pt>
                <c:pt idx="70">
                  <c:v>0.10086516657288599</c:v>
                </c:pt>
                <c:pt idx="71" formatCode="0.00E+00">
                  <c:v>7.3727593730372098E-5</c:v>
                </c:pt>
                <c:pt idx="72">
                  <c:v>6.9017530341516198E-2</c:v>
                </c:pt>
                <c:pt idx="73">
                  <c:v>6.8228690201140498E-3</c:v>
                </c:pt>
                <c:pt idx="74" formatCode="0.00E+00">
                  <c:v>7.3733029889283398E-5</c:v>
                </c:pt>
                <c:pt idx="75" formatCode="0.00E+00">
                  <c:v>7.3733029889283398E-5</c:v>
                </c:pt>
                <c:pt idx="76">
                  <c:v>1.32159520459451E-3</c:v>
                </c:pt>
                <c:pt idx="77">
                  <c:v>1.36492175413162E-2</c:v>
                </c:pt>
                <c:pt idx="78">
                  <c:v>2.9504088969211598E-4</c:v>
                </c:pt>
                <c:pt idx="79">
                  <c:v>2.9493211840014399E-4</c:v>
                </c:pt>
                <c:pt idx="80">
                  <c:v>4.9733827359652403E-3</c:v>
                </c:pt>
                <c:pt idx="81">
                  <c:v>2.9493211840014399E-4</c:v>
                </c:pt>
                <c:pt idx="82">
                  <c:v>1.9378281767592698E-2</c:v>
                </c:pt>
                <c:pt idx="83">
                  <c:v>2.9491037376497698E-4</c:v>
                </c:pt>
                <c:pt idx="84">
                  <c:v>8.3623969681854399E-2</c:v>
                </c:pt>
                <c:pt idx="85">
                  <c:v>0.44081216369799597</c:v>
                </c:pt>
                <c:pt idx="86">
                  <c:v>5.8693426287069597E-2</c:v>
                </c:pt>
                <c:pt idx="87">
                  <c:v>6.33920822730797E-2</c:v>
                </c:pt>
                <c:pt idx="88">
                  <c:v>6.9724390536399797E-2</c:v>
                </c:pt>
                <c:pt idx="89">
                  <c:v>0.18380696028391</c:v>
                </c:pt>
                <c:pt idx="90">
                  <c:v>13.288816627991199</c:v>
                </c:pt>
                <c:pt idx="91">
                  <c:v>4.3699146321991098E-3</c:v>
                </c:pt>
                <c:pt idx="92">
                  <c:v>0</c:v>
                </c:pt>
                <c:pt idx="93">
                  <c:v>5.63546737228074E-3</c:v>
                </c:pt>
                <c:pt idx="94">
                  <c:v>0</c:v>
                </c:pt>
                <c:pt idx="95">
                  <c:v>2.3663095383552198E-3</c:v>
                </c:pt>
                <c:pt idx="96">
                  <c:v>5.7182374084779701E-4</c:v>
                </c:pt>
                <c:pt idx="97">
                  <c:v>6.6359726379650898E-4</c:v>
                </c:pt>
                <c:pt idx="98">
                  <c:v>5.43193888714101E-2</c:v>
                </c:pt>
                <c:pt idx="99">
                  <c:v>0.210829636503755</c:v>
                </c:pt>
                <c:pt idx="100">
                  <c:v>14.902387453940101</c:v>
                </c:pt>
                <c:pt idx="101">
                  <c:v>1.71805835478143E-2</c:v>
                </c:pt>
                <c:pt idx="102">
                  <c:v>0.16944300309121399</c:v>
                </c:pt>
                <c:pt idx="103">
                  <c:v>4.8666657695542199E-3</c:v>
                </c:pt>
                <c:pt idx="104">
                  <c:v>0</c:v>
                </c:pt>
                <c:pt idx="105">
                  <c:v>3.6171166856598801E-3</c:v>
                </c:pt>
                <c:pt idx="106">
                  <c:v>0</c:v>
                </c:pt>
                <c:pt idx="107" formatCode="0.00E+00">
                  <c:v>7.3733029889283398E-5</c:v>
                </c:pt>
                <c:pt idx="108">
                  <c:v>0</c:v>
                </c:pt>
                <c:pt idx="109">
                  <c:v>0</c:v>
                </c:pt>
                <c:pt idx="110">
                  <c:v>4.7468705499558297E-2</c:v>
                </c:pt>
                <c:pt idx="111">
                  <c:v>0</c:v>
                </c:pt>
                <c:pt idx="112">
                  <c:v>0.100680794893159</c:v>
                </c:pt>
                <c:pt idx="113">
                  <c:v>3.93521558404009</c:v>
                </c:pt>
                <c:pt idx="114">
                  <c:v>1.47462134546865E-3</c:v>
                </c:pt>
                <c:pt idx="115">
                  <c:v>7.2768311766908201E-3</c:v>
                </c:pt>
                <c:pt idx="116">
                  <c:v>4.4247250940174601E-4</c:v>
                </c:pt>
                <c:pt idx="117">
                  <c:v>2.0286115489985702E-3</c:v>
                </c:pt>
                <c:pt idx="118">
                  <c:v>3.81296875106041E-3</c:v>
                </c:pt>
                <c:pt idx="119">
                  <c:v>2.3380785645533601E-4</c:v>
                </c:pt>
                <c:pt idx="120">
                  <c:v>1.2052459647156E-2</c:v>
                </c:pt>
                <c:pt idx="121">
                  <c:v>5.7195026288896797E-4</c:v>
                </c:pt>
                <c:pt idx="122">
                  <c:v>1.32996777131166E-2</c:v>
                </c:pt>
                <c:pt idx="123">
                  <c:v>2.3373889584683599E-4</c:v>
                </c:pt>
                <c:pt idx="124">
                  <c:v>1.9578056404620299E-2</c:v>
                </c:pt>
                <c:pt idx="125">
                  <c:v>2.0286115489985702E-3</c:v>
                </c:pt>
                <c:pt idx="126">
                  <c:v>8.2645811598446393E-3</c:v>
                </c:pt>
                <c:pt idx="127">
                  <c:v>7.9187095928369197E-3</c:v>
                </c:pt>
                <c:pt idx="128">
                  <c:v>3.8712065024576997E-2</c:v>
                </c:pt>
                <c:pt idx="129">
                  <c:v>9.11658697100724E-2</c:v>
                </c:pt>
                <c:pt idx="130">
                  <c:v>2.8824956603225702E-3</c:v>
                </c:pt>
                <c:pt idx="131" formatCode="0.00E+00">
                  <c:v>7.3738466849852794E-5</c:v>
                </c:pt>
                <c:pt idx="132">
                  <c:v>0.11940317224263799</c:v>
                </c:pt>
                <c:pt idx="133">
                  <c:v>5.7178157927204097E-4</c:v>
                </c:pt>
                <c:pt idx="134">
                  <c:v>4.3159303969600802E-3</c:v>
                </c:pt>
                <c:pt idx="135">
                  <c:v>8.5276445526048503E-2</c:v>
                </c:pt>
                <c:pt idx="136">
                  <c:v>1.76575966356352</c:v>
                </c:pt>
                <c:pt idx="137">
                  <c:v>0.207885595053907</c:v>
                </c:pt>
                <c:pt idx="138">
                  <c:v>4.9799612231040498E-3</c:v>
                </c:pt>
                <c:pt idx="139">
                  <c:v>0</c:v>
                </c:pt>
                <c:pt idx="140">
                  <c:v>3.4846458865205902E-3</c:v>
                </c:pt>
                <c:pt idx="141">
                  <c:v>0.126657870757829</c:v>
                </c:pt>
                <c:pt idx="142">
                  <c:v>5.4574063084307199E-2</c:v>
                </c:pt>
                <c:pt idx="143">
                  <c:v>9.60165733675067E-2</c:v>
                </c:pt>
                <c:pt idx="144">
                  <c:v>0.38748468322368701</c:v>
                </c:pt>
                <c:pt idx="145">
                  <c:v>2.3147475279624699</c:v>
                </c:pt>
                <c:pt idx="146">
                  <c:v>0.28256130925608303</c:v>
                </c:pt>
                <c:pt idx="147">
                  <c:v>2.9495386624194399E-4</c:v>
                </c:pt>
                <c:pt idx="148">
                  <c:v>4.9356242843045003E-2</c:v>
                </c:pt>
                <c:pt idx="149">
                  <c:v>5.7173942391330803E-4</c:v>
                </c:pt>
                <c:pt idx="150">
                  <c:v>0.104075800206667</c:v>
                </c:pt>
                <c:pt idx="151">
                  <c:v>4.0662516668660102E-3</c:v>
                </c:pt>
                <c:pt idx="152" formatCode="0.00E+00">
                  <c:v>7.3738466849852794E-5</c:v>
                </c:pt>
                <c:pt idx="153">
                  <c:v>0.72438222434666999</c:v>
                </c:pt>
                <c:pt idx="154">
                  <c:v>0.76382087709870305</c:v>
                </c:pt>
                <c:pt idx="155">
                  <c:v>0.19504787735847201</c:v>
                </c:pt>
                <c:pt idx="156">
                  <c:v>1.08734890641644E-2</c:v>
                </c:pt>
                <c:pt idx="157">
                  <c:v>0.38013888901098403</c:v>
                </c:pt>
                <c:pt idx="158">
                  <c:v>7.9659168084819598E-2</c:v>
                </c:pt>
                <c:pt idx="159">
                  <c:v>0.57140649739163596</c:v>
                </c:pt>
                <c:pt idx="160">
                  <c:v>0</c:v>
                </c:pt>
                <c:pt idx="161">
                  <c:v>2.9493211840014399E-4</c:v>
                </c:pt>
                <c:pt idx="162">
                  <c:v>8.2294259685380705E-2</c:v>
                </c:pt>
                <c:pt idx="163">
                  <c:v>3.3177037491293501E-3</c:v>
                </c:pt>
                <c:pt idx="164">
                  <c:v>5.7186590864143701E-4</c:v>
                </c:pt>
                <c:pt idx="165">
                  <c:v>5.2950234151270301E-2</c:v>
                </c:pt>
                <c:pt idx="166">
                  <c:v>2.3370443079508301E-4</c:v>
                </c:pt>
                <c:pt idx="167">
                  <c:v>1.05761947374352E-3</c:v>
                </c:pt>
                <c:pt idx="168">
                  <c:v>0.31633978808058999</c:v>
                </c:pt>
                <c:pt idx="169">
                  <c:v>1.05979793942965E-2</c:v>
                </c:pt>
                <c:pt idx="170">
                  <c:v>1.97822386353202E-2</c:v>
                </c:pt>
                <c:pt idx="171">
                  <c:v>0.141507281736729</c:v>
                </c:pt>
                <c:pt idx="172">
                  <c:v>0.41246537430145602</c:v>
                </c:pt>
                <c:pt idx="173">
                  <c:v>2.0658012547865E-2</c:v>
                </c:pt>
                <c:pt idx="174" formatCode="0.00E+00">
                  <c:v>7.3727593730372098E-5</c:v>
                </c:pt>
                <c:pt idx="175">
                  <c:v>3.29421796482439E-3</c:v>
                </c:pt>
                <c:pt idx="176">
                  <c:v>0.45363769066993798</c:v>
                </c:pt>
                <c:pt idx="177">
                  <c:v>0.21712069946373799</c:v>
                </c:pt>
                <c:pt idx="178">
                  <c:v>14.823291709349499</c:v>
                </c:pt>
                <c:pt idx="179">
                  <c:v>13.8460300993867</c:v>
                </c:pt>
                <c:pt idx="180">
                  <c:v>10.979456794791901</c:v>
                </c:pt>
                <c:pt idx="181">
                  <c:v>8.8476496607577603E-4</c:v>
                </c:pt>
                <c:pt idx="182">
                  <c:v>0.24204127725750199</c:v>
                </c:pt>
                <c:pt idx="183">
                  <c:v>6.6359726379650898E-4</c:v>
                </c:pt>
                <c:pt idx="184">
                  <c:v>5.8303592673268803E-2</c:v>
                </c:pt>
                <c:pt idx="185">
                  <c:v>1.48272952069416E-2</c:v>
                </c:pt>
                <c:pt idx="186">
                  <c:v>3.10868643464366E-2</c:v>
                </c:pt>
                <c:pt idx="187">
                  <c:v>1.58084673382256E-2</c:v>
                </c:pt>
                <c:pt idx="188">
                  <c:v>7.9155869973274298E-2</c:v>
                </c:pt>
                <c:pt idx="189">
                  <c:v>0.36641230733107499</c:v>
                </c:pt>
                <c:pt idx="190">
                  <c:v>8.8469973680010104E-4</c:v>
                </c:pt>
                <c:pt idx="191">
                  <c:v>8.8476496607577603E-4</c:v>
                </c:pt>
                <c:pt idx="192">
                  <c:v>7.8619953420259996E-3</c:v>
                </c:pt>
                <c:pt idx="193">
                  <c:v>0</c:v>
                </c:pt>
                <c:pt idx="194">
                  <c:v>8.5261680326402002E-3</c:v>
                </c:pt>
                <c:pt idx="195">
                  <c:v>1.08062280877821E-2</c:v>
                </c:pt>
                <c:pt idx="196" formatCode="0.00E+00">
                  <c:v>7.3727593730372098E-5</c:v>
                </c:pt>
                <c:pt idx="197">
                  <c:v>1.8699357072962E-3</c:v>
                </c:pt>
                <c:pt idx="198">
                  <c:v>1.08134015892077E-2</c:v>
                </c:pt>
                <c:pt idx="199">
                  <c:v>5.8378902147553697</c:v>
                </c:pt>
                <c:pt idx="200">
                  <c:v>2.4362651141734502E-2</c:v>
                </c:pt>
                <c:pt idx="201">
                  <c:v>12.5643490667651</c:v>
                </c:pt>
                <c:pt idx="202">
                  <c:v>0.56344604241599106</c:v>
                </c:pt>
                <c:pt idx="203">
                  <c:v>0.1881912400521</c:v>
                </c:pt>
                <c:pt idx="204">
                  <c:v>2.7666056769388601E-3</c:v>
                </c:pt>
                <c:pt idx="205">
                  <c:v>3.5401836822303898E-2</c:v>
                </c:pt>
                <c:pt idx="206">
                  <c:v>0.33261183791536197</c:v>
                </c:pt>
                <c:pt idx="207">
                  <c:v>4.4835962103252899E-2</c:v>
                </c:pt>
                <c:pt idx="208">
                  <c:v>2.9491037376497698E-4</c:v>
                </c:pt>
                <c:pt idx="209">
                  <c:v>8.4322438247310602E-3</c:v>
                </c:pt>
                <c:pt idx="210">
                  <c:v>6.4122489729318E-3</c:v>
                </c:pt>
                <c:pt idx="211">
                  <c:v>0.15035194328513901</c:v>
                </c:pt>
                <c:pt idx="212">
                  <c:v>8.0073440929862398E-3</c:v>
                </c:pt>
                <c:pt idx="213">
                  <c:v>0.74411523273393099</c:v>
                </c:pt>
                <c:pt idx="214">
                  <c:v>8.2486010770067009E-3</c:v>
                </c:pt>
                <c:pt idx="215">
                  <c:v>7.7579774424215098E-2</c:v>
                </c:pt>
                <c:pt idx="216">
                  <c:v>5.8286841316783303E-3</c:v>
                </c:pt>
                <c:pt idx="217">
                  <c:v>5.7195026288896797E-4</c:v>
                </c:pt>
                <c:pt idx="218">
                  <c:v>3.0498249303027698E-2</c:v>
                </c:pt>
                <c:pt idx="219">
                  <c:v>0.34065503451541002</c:v>
                </c:pt>
                <c:pt idx="220">
                  <c:v>6.8480899402331501E-4</c:v>
                </c:pt>
                <c:pt idx="221">
                  <c:v>0.79586403280382101</c:v>
                </c:pt>
                <c:pt idx="222">
                  <c:v>2.2125963283385602E-3</c:v>
                </c:pt>
                <c:pt idx="223">
                  <c:v>1.3362250198278299E-2</c:v>
                </c:pt>
                <c:pt idx="224">
                  <c:v>4.3579260131676303E-2</c:v>
                </c:pt>
                <c:pt idx="225">
                  <c:v>4.9113534897270897E-2</c:v>
                </c:pt>
                <c:pt idx="226">
                  <c:v>2.1661630169512398E-2</c:v>
                </c:pt>
                <c:pt idx="227">
                  <c:v>8.5806344760366499E-2</c:v>
                </c:pt>
                <c:pt idx="228">
                  <c:v>2.9491037376497698E-4</c:v>
                </c:pt>
                <c:pt idx="229">
                  <c:v>3.9843883070954699E-3</c:v>
                </c:pt>
                <c:pt idx="230">
                  <c:v>1.5808541652550301E-2</c:v>
                </c:pt>
                <c:pt idx="231">
                  <c:v>0.57006334207410003</c:v>
                </c:pt>
                <c:pt idx="232">
                  <c:v>19.244986032669601</c:v>
                </c:pt>
                <c:pt idx="233" formatCode="0.00E+00">
                  <c:v>7.3733029889283398E-5</c:v>
                </c:pt>
                <c:pt idx="234">
                  <c:v>1.45306095983518E-2</c:v>
                </c:pt>
                <c:pt idx="235">
                  <c:v>6.4227724800387199E-3</c:v>
                </c:pt>
                <c:pt idx="236">
                  <c:v>1.56160106028446E-2</c:v>
                </c:pt>
                <c:pt idx="237">
                  <c:v>7.5292916367770404E-3</c:v>
                </c:pt>
                <c:pt idx="238">
                  <c:v>1.23532801480682</c:v>
                </c:pt>
                <c:pt idx="239">
                  <c:v>0.14087434540730701</c:v>
                </c:pt>
                <c:pt idx="240">
                  <c:v>5.28907749807382E-2</c:v>
                </c:pt>
                <c:pt idx="241">
                  <c:v>3.05523285865248E-3</c:v>
                </c:pt>
                <c:pt idx="242">
                  <c:v>0</c:v>
                </c:pt>
                <c:pt idx="243">
                  <c:v>1.6348820894503201E-2</c:v>
                </c:pt>
                <c:pt idx="244">
                  <c:v>4.4209637505593397E-2</c:v>
                </c:pt>
                <c:pt idx="245">
                  <c:v>0</c:v>
                </c:pt>
                <c:pt idx="246">
                  <c:v>1.41502057716138E-2</c:v>
                </c:pt>
                <c:pt idx="247" formatCode="0.00E+00">
                  <c:v>7.3733029889283398E-5</c:v>
                </c:pt>
                <c:pt idx="248">
                  <c:v>1.8616700503832101E-2</c:v>
                </c:pt>
                <c:pt idx="249">
                  <c:v>0.32005418280792097</c:v>
                </c:pt>
                <c:pt idx="250">
                  <c:v>0.84889608579501996</c:v>
                </c:pt>
                <c:pt idx="251">
                  <c:v>0.85488976264713501</c:v>
                </c:pt>
                <c:pt idx="252">
                  <c:v>1.05722959986489E-3</c:v>
                </c:pt>
                <c:pt idx="253">
                  <c:v>6.8223660631500501E-3</c:v>
                </c:pt>
                <c:pt idx="254">
                  <c:v>1.1900166913764601E-2</c:v>
                </c:pt>
                <c:pt idx="255">
                  <c:v>1.9031331994257401E-2</c:v>
                </c:pt>
                <c:pt idx="256">
                  <c:v>4.1025452500342598E-2</c:v>
                </c:pt>
                <c:pt idx="257">
                  <c:v>3.3070453850421601E-2</c:v>
                </c:pt>
                <c:pt idx="258">
                  <c:v>1.91179312825811E-3</c:v>
                </c:pt>
                <c:pt idx="259">
                  <c:v>2.02891077875732E-3</c:v>
                </c:pt>
                <c:pt idx="260">
                  <c:v>4.37399408981655E-3</c:v>
                </c:pt>
                <c:pt idx="261">
                  <c:v>2.3661350858392499E-3</c:v>
                </c:pt>
                <c:pt idx="262">
                  <c:v>0</c:v>
                </c:pt>
                <c:pt idx="263">
                  <c:v>2.9493211840014399E-4</c:v>
                </c:pt>
                <c:pt idx="264">
                  <c:v>1.5484021959868699E-3</c:v>
                </c:pt>
                <c:pt idx="265">
                  <c:v>0.318055286694507</c:v>
                </c:pt>
                <c:pt idx="266">
                  <c:v>0.15215468177887401</c:v>
                </c:pt>
                <c:pt idx="267" formatCode="0.00E+00">
                  <c:v>7.3727593730372098E-5</c:v>
                </c:pt>
                <c:pt idx="268">
                  <c:v>7.7901307831656297E-3</c:v>
                </c:pt>
                <c:pt idx="269">
                  <c:v>8.6340517359336805E-3</c:v>
                </c:pt>
                <c:pt idx="270">
                  <c:v>5.7178157927204097E-4</c:v>
                </c:pt>
                <c:pt idx="271">
                  <c:v>2.9491037376497698E-4</c:v>
                </c:pt>
                <c:pt idx="272">
                  <c:v>10.7246165288238</c:v>
                </c:pt>
                <c:pt idx="273">
                  <c:v>0.17619231039000599</c:v>
                </c:pt>
                <c:pt idx="274">
                  <c:v>6.5095589478548196E-2</c:v>
                </c:pt>
                <c:pt idx="275">
                  <c:v>6.10426079049666E-2</c:v>
                </c:pt>
                <c:pt idx="276">
                  <c:v>4.9534538892681796</c:v>
                </c:pt>
                <c:pt idx="277">
                  <c:v>0.51281687628258199</c:v>
                </c:pt>
                <c:pt idx="278">
                  <c:v>3.2049414299831699E-2</c:v>
                </c:pt>
                <c:pt idx="279">
                  <c:v>3.6652125737452003E-2</c:v>
                </c:pt>
                <c:pt idx="280">
                  <c:v>5.9819390417946601E-3</c:v>
                </c:pt>
                <c:pt idx="281">
                  <c:v>2.02891077875732E-3</c:v>
                </c:pt>
                <c:pt idx="282">
                  <c:v>9.1335717317634499E-2</c:v>
                </c:pt>
                <c:pt idx="283">
                  <c:v>9.3617541525602296E-2</c:v>
                </c:pt>
                <c:pt idx="284">
                  <c:v>6.2219676860597603E-3</c:v>
                </c:pt>
                <c:pt idx="285">
                  <c:v>6.9360010932644503E-2</c:v>
                </c:pt>
                <c:pt idx="286">
                  <c:v>0.15123176685177001</c:v>
                </c:pt>
                <c:pt idx="287">
                  <c:v>0.29650480283929098</c:v>
                </c:pt>
                <c:pt idx="288">
                  <c:v>0.46804554077742</c:v>
                </c:pt>
                <c:pt idx="289">
                  <c:v>0.37602903044248598</c:v>
                </c:pt>
                <c:pt idx="290">
                  <c:v>0.29377851695352297</c:v>
                </c:pt>
                <c:pt idx="291">
                  <c:v>0</c:v>
                </c:pt>
                <c:pt idx="292">
                  <c:v>1.4264397290601701E-2</c:v>
                </c:pt>
                <c:pt idx="293">
                  <c:v>2.3880321911369001E-2</c:v>
                </c:pt>
                <c:pt idx="294">
                  <c:v>3.8732417629678897E-2</c:v>
                </c:pt>
                <c:pt idx="295">
                  <c:v>0</c:v>
                </c:pt>
                <c:pt idx="296">
                  <c:v>5.7173942391330803E-4</c:v>
                </c:pt>
                <c:pt idx="297">
                  <c:v>0</c:v>
                </c:pt>
                <c:pt idx="298">
                  <c:v>0.461752840580612</c:v>
                </c:pt>
                <c:pt idx="299">
                  <c:v>10.017045107171</c:v>
                </c:pt>
                <c:pt idx="300">
                  <c:v>5.7173942391330803E-4</c:v>
                </c:pt>
                <c:pt idx="301">
                  <c:v>1.34062504312064E-2</c:v>
                </c:pt>
                <c:pt idx="302">
                  <c:v>0.45033134323171398</c:v>
                </c:pt>
                <c:pt idx="303">
                  <c:v>8.4347311251061798E-3</c:v>
                </c:pt>
                <c:pt idx="304">
                  <c:v>3.29421796482439E-3</c:v>
                </c:pt>
                <c:pt idx="305">
                  <c:v>7.4333001282837E-3</c:v>
                </c:pt>
                <c:pt idx="306">
                  <c:v>6.5412258746954301E-3</c:v>
                </c:pt>
                <c:pt idx="307" formatCode="0.00E+00">
                  <c:v>7.3733029889283398E-5</c:v>
                </c:pt>
                <c:pt idx="308">
                  <c:v>1.4747300788879301E-3</c:v>
                </c:pt>
                <c:pt idx="309">
                  <c:v>6.98926397288194E-2</c:v>
                </c:pt>
                <c:pt idx="310">
                  <c:v>2.8773780061714101E-2</c:v>
                </c:pt>
                <c:pt idx="311">
                  <c:v>7.1859417227821298</c:v>
                </c:pt>
                <c:pt idx="312">
                  <c:v>0.16396950619473399</c:v>
                </c:pt>
                <c:pt idx="313">
                  <c:v>0.10093873382882999</c:v>
                </c:pt>
                <c:pt idx="314">
                  <c:v>0.41025494699763698</c:v>
                </c:pt>
                <c:pt idx="315">
                  <c:v>1.3682659267151899E-2</c:v>
                </c:pt>
                <c:pt idx="316">
                  <c:v>4.8560983148700802E-3</c:v>
                </c:pt>
                <c:pt idx="317">
                  <c:v>0</c:v>
                </c:pt>
                <c:pt idx="318">
                  <c:v>0.78991418973739203</c:v>
                </c:pt>
                <c:pt idx="319" formatCode="0.00E+00">
                  <c:v>7.3727593730372098E-5</c:v>
                </c:pt>
                <c:pt idx="320">
                  <c:v>8.2152969715246094E-3</c:v>
                </c:pt>
                <c:pt idx="321">
                  <c:v>5.7173942391330803E-4</c:v>
                </c:pt>
                <c:pt idx="322">
                  <c:v>4.9704495801211604E-3</c:v>
                </c:pt>
                <c:pt idx="323">
                  <c:v>4.1218699570101398E-3</c:v>
                </c:pt>
                <c:pt idx="324">
                  <c:v>6.1416815911866901E-2</c:v>
                </c:pt>
                <c:pt idx="325">
                  <c:v>3.1917405178466902E-3</c:v>
                </c:pt>
                <c:pt idx="326">
                  <c:v>8.4561634641448793E-2</c:v>
                </c:pt>
                <c:pt idx="327">
                  <c:v>9.4732541049284802E-2</c:v>
                </c:pt>
                <c:pt idx="328">
                  <c:v>1.47505637537789E-3</c:v>
                </c:pt>
                <c:pt idx="329">
                  <c:v>3.0355193385337799E-2</c:v>
                </c:pt>
                <c:pt idx="330">
                  <c:v>7.3353119907007798E-3</c:v>
                </c:pt>
                <c:pt idx="331">
                  <c:v>3.00843754733091E-2</c:v>
                </c:pt>
                <c:pt idx="332">
                  <c:v>3.7078381729187802E-3</c:v>
                </c:pt>
                <c:pt idx="333">
                  <c:v>0</c:v>
                </c:pt>
                <c:pt idx="334">
                  <c:v>3.6430636146218501E-3</c:v>
                </c:pt>
                <c:pt idx="335">
                  <c:v>6.8475850486713198E-4</c:v>
                </c:pt>
                <c:pt idx="336">
                  <c:v>1.0583219718243899E-3</c:v>
                </c:pt>
                <c:pt idx="337">
                  <c:v>0.54047946336206898</c:v>
                </c:pt>
                <c:pt idx="338">
                  <c:v>1.47078808667877E-2</c:v>
                </c:pt>
                <c:pt idx="339">
                  <c:v>1.7380475340799301E-2</c:v>
                </c:pt>
                <c:pt idx="340">
                  <c:v>0.19345671492129901</c:v>
                </c:pt>
                <c:pt idx="341">
                  <c:v>2.0284619672149098E-3</c:v>
                </c:pt>
                <c:pt idx="342">
                  <c:v>1.16952978105185E-2</c:v>
                </c:pt>
                <c:pt idx="343">
                  <c:v>7.9620581247300797E-3</c:v>
                </c:pt>
                <c:pt idx="344">
                  <c:v>0</c:v>
                </c:pt>
                <c:pt idx="345">
                  <c:v>2.7676258029869501E-3</c:v>
                </c:pt>
                <c:pt idx="346">
                  <c:v>1.0999952235584601E-2</c:v>
                </c:pt>
                <c:pt idx="347" formatCode="0.00E+00">
                  <c:v>7.3771105458855904E-5</c:v>
                </c:pt>
                <c:pt idx="348">
                  <c:v>2.9491037376497698E-4</c:v>
                </c:pt>
                <c:pt idx="349">
                  <c:v>2.5813074135839198E-3</c:v>
                </c:pt>
                <c:pt idx="350">
                  <c:v>8.8469973680010104E-4</c:v>
                </c:pt>
                <c:pt idx="351">
                  <c:v>2.9493211840014399E-4</c:v>
                </c:pt>
                <c:pt idx="352" formatCode="0.00E+00">
                  <c:v>7.3733029889283398E-5</c:v>
                </c:pt>
                <c:pt idx="353">
                  <c:v>2.9510619098617599E-4</c:v>
                </c:pt>
                <c:pt idx="354">
                  <c:v>6.6364619644048199E-4</c:v>
                </c:pt>
                <c:pt idx="355">
                  <c:v>8.8476496607577603E-4</c:v>
                </c:pt>
                <c:pt idx="356">
                  <c:v>0</c:v>
                </c:pt>
                <c:pt idx="357">
                  <c:v>5.7182374084779701E-4</c:v>
                </c:pt>
                <c:pt idx="358">
                  <c:v>5.7186590864143701E-4</c:v>
                </c:pt>
                <c:pt idx="359">
                  <c:v>5.7182374084779701E-4</c:v>
                </c:pt>
                <c:pt idx="360">
                  <c:v>2.0284619672149098E-3</c:v>
                </c:pt>
                <c:pt idx="361">
                  <c:v>1.7070195483687899E-2</c:v>
                </c:pt>
                <c:pt idx="362">
                  <c:v>5.9806149756858702E-3</c:v>
                </c:pt>
                <c:pt idx="363">
                  <c:v>0</c:v>
                </c:pt>
                <c:pt idx="364">
                  <c:v>0</c:v>
                </c:pt>
                <c:pt idx="365">
                  <c:v>8.8476496607577603E-4</c:v>
                </c:pt>
                <c:pt idx="366">
                  <c:v>2.3370443079508301E-4</c:v>
                </c:pt>
                <c:pt idx="367">
                  <c:v>5.4274104613797596E-3</c:v>
                </c:pt>
                <c:pt idx="368">
                  <c:v>1.6892721764020201E-2</c:v>
                </c:pt>
                <c:pt idx="369">
                  <c:v>1.25750231733188E-2</c:v>
                </c:pt>
                <c:pt idx="370">
                  <c:v>1.0141956122037299E-2</c:v>
                </c:pt>
                <c:pt idx="371">
                  <c:v>8.4490866856001302E-3</c:v>
                </c:pt>
                <c:pt idx="372">
                  <c:v>0.11970983224963699</c:v>
                </c:pt>
                <c:pt idx="373">
                  <c:v>3.1399728969919798E-3</c:v>
                </c:pt>
                <c:pt idx="374">
                  <c:v>0</c:v>
                </c:pt>
                <c:pt idx="375">
                  <c:v>1.72881256892658E-3</c:v>
                </c:pt>
                <c:pt idx="376">
                  <c:v>2.9493211840014399E-4</c:v>
                </c:pt>
                <c:pt idx="377">
                  <c:v>1.19007741576992E-2</c:v>
                </c:pt>
                <c:pt idx="378" formatCode="0.00E+00">
                  <c:v>7.3743904612191404E-5</c:v>
                </c:pt>
                <c:pt idx="379">
                  <c:v>2.3370443079508301E-4</c:v>
                </c:pt>
                <c:pt idx="380">
                  <c:v>2.3380785645533601E-4</c:v>
                </c:pt>
                <c:pt idx="381">
                  <c:v>0.177299052610492</c:v>
                </c:pt>
                <c:pt idx="382">
                  <c:v>1.13814156452607E-2</c:v>
                </c:pt>
                <c:pt idx="383">
                  <c:v>2.9495386624194399E-4</c:v>
                </c:pt>
                <c:pt idx="384" formatCode="0.00E+00">
                  <c:v>7.3738466849852794E-5</c:v>
                </c:pt>
                <c:pt idx="385">
                  <c:v>0</c:v>
                </c:pt>
                <c:pt idx="386">
                  <c:v>0.35018268222652699</c:v>
                </c:pt>
                <c:pt idx="387">
                  <c:v>7.5769686911719399E-3</c:v>
                </c:pt>
                <c:pt idx="388">
                  <c:v>0.372505702791118</c:v>
                </c:pt>
                <c:pt idx="389">
                  <c:v>6.8480899402331501E-4</c:v>
                </c:pt>
                <c:pt idx="390">
                  <c:v>4.3481376626031896</c:v>
                </c:pt>
                <c:pt idx="391">
                  <c:v>6.3776995053446599E-3</c:v>
                </c:pt>
                <c:pt idx="392">
                  <c:v>6.63695136301043E-4</c:v>
                </c:pt>
                <c:pt idx="393">
                  <c:v>1.12723802746677E-2</c:v>
                </c:pt>
                <c:pt idx="394">
                  <c:v>2.8413518878420501E-3</c:v>
                </c:pt>
                <c:pt idx="395">
                  <c:v>8.8756089552930999E-3</c:v>
                </c:pt>
                <c:pt idx="396">
                  <c:v>2.9497561729148599E-4</c:v>
                </c:pt>
                <c:pt idx="397">
                  <c:v>6.3542435215254399E-3</c:v>
                </c:pt>
                <c:pt idx="398">
                  <c:v>1.2538135020117301E-2</c:v>
                </c:pt>
                <c:pt idx="399">
                  <c:v>2.4216599865112098E-2</c:v>
                </c:pt>
                <c:pt idx="400">
                  <c:v>1.2138868768177999E-2</c:v>
                </c:pt>
                <c:pt idx="401">
                  <c:v>2.9093505623815899E-3</c:v>
                </c:pt>
                <c:pt idx="402">
                  <c:v>1.53761354805139E-3</c:v>
                </c:pt>
                <c:pt idx="403" formatCode="0.00E+00">
                  <c:v>7.3733029889283398E-5</c:v>
                </c:pt>
                <c:pt idx="404">
                  <c:v>2.6540894390319501E-2</c:v>
                </c:pt>
                <c:pt idx="405">
                  <c:v>6.6689662679910696E-3</c:v>
                </c:pt>
                <c:pt idx="406" formatCode="0.00E+00">
                  <c:v>7.3754782543396794E-5</c:v>
                </c:pt>
                <c:pt idx="407">
                  <c:v>1.5819039027541199E-2</c:v>
                </c:pt>
                <c:pt idx="408">
                  <c:v>2.57164155083528E-2</c:v>
                </c:pt>
                <c:pt idx="409">
                  <c:v>2.51774536430492E-2</c:v>
                </c:pt>
                <c:pt idx="410">
                  <c:v>8.8795456965477994E-3</c:v>
                </c:pt>
                <c:pt idx="411">
                  <c:v>3.63957148410152E-3</c:v>
                </c:pt>
                <c:pt idx="412">
                  <c:v>2.0314578003112001E-3</c:v>
                </c:pt>
                <c:pt idx="413">
                  <c:v>1.0578535361237601E-3</c:v>
                </c:pt>
                <c:pt idx="414">
                  <c:v>7.4343964511715396E-3</c:v>
                </c:pt>
                <c:pt idx="415">
                  <c:v>3.97841803457284E-2</c:v>
                </c:pt>
                <c:pt idx="416">
                  <c:v>1.2426428971199601E-3</c:v>
                </c:pt>
                <c:pt idx="417">
                  <c:v>1.9481090462651798E-2</c:v>
                </c:pt>
                <c:pt idx="418">
                  <c:v>3.2697790285715601E-2</c:v>
                </c:pt>
                <c:pt idx="419">
                  <c:v>1.3757260211748E-2</c:v>
                </c:pt>
                <c:pt idx="420">
                  <c:v>0.90203769270025103</c:v>
                </c:pt>
                <c:pt idx="421">
                  <c:v>1.6094410413256901E-2</c:v>
                </c:pt>
                <c:pt idx="422">
                  <c:v>2.9499737154899298E-4</c:v>
                </c:pt>
                <c:pt idx="423">
                  <c:v>6.8496050617429397E-4</c:v>
                </c:pt>
                <c:pt idx="424">
                  <c:v>9.35438405211084E-4</c:v>
                </c:pt>
                <c:pt idx="425">
                  <c:v>3.8126875543894301E-3</c:v>
                </c:pt>
                <c:pt idx="426">
                  <c:v>2.3425709416556801E-4</c:v>
                </c:pt>
                <c:pt idx="427">
                  <c:v>5.0650903186169501E-2</c:v>
                </c:pt>
                <c:pt idx="428">
                  <c:v>3.1418265954218801E-3</c:v>
                </c:pt>
                <c:pt idx="429" formatCode="0.00E+00">
                  <c:v>7.3743904612191404E-5</c:v>
                </c:pt>
                <c:pt idx="430" formatCode="0.00E+00">
                  <c:v>7.3727593730372098E-5</c:v>
                </c:pt>
                <c:pt idx="431">
                  <c:v>1.8703494512445299E-3</c:v>
                </c:pt>
                <c:pt idx="432">
                  <c:v>4.9621730970092004E-3</c:v>
                </c:pt>
                <c:pt idx="433" formatCode="0.00E+00">
                  <c:v>7.3738466849852794E-5</c:v>
                </c:pt>
                <c:pt idx="434">
                  <c:v>0.12352394940849599</c:v>
                </c:pt>
                <c:pt idx="435">
                  <c:v>2.9491037376497698E-4</c:v>
                </c:pt>
                <c:pt idx="436">
                  <c:v>2.3385960362119201E-4</c:v>
                </c:pt>
                <c:pt idx="437" formatCode="0.00E+00">
                  <c:v>7.3733029889283398E-5</c:v>
                </c:pt>
                <c:pt idx="438">
                  <c:v>2.9491037376497698E-4</c:v>
                </c:pt>
                <c:pt idx="439">
                  <c:v>5.2761956491067397E-3</c:v>
                </c:pt>
                <c:pt idx="440">
                  <c:v>3.5783360406443699E-3</c:v>
                </c:pt>
                <c:pt idx="441">
                  <c:v>5.7182374084779701E-4</c:v>
                </c:pt>
                <c:pt idx="442">
                  <c:v>2.8827082053884999E-3</c:v>
                </c:pt>
                <c:pt idx="443">
                  <c:v>2.2795177300690101E-2</c:v>
                </c:pt>
                <c:pt idx="444">
                  <c:v>1.2248841976475601E-3</c:v>
                </c:pt>
                <c:pt idx="445">
                  <c:v>5.7173942391330803E-4</c:v>
                </c:pt>
                <c:pt idx="446">
                  <c:v>1.22479387476519E-3</c:v>
                </c:pt>
                <c:pt idx="447">
                  <c:v>2.3370443079508301E-4</c:v>
                </c:pt>
                <c:pt idx="448">
                  <c:v>3.1903218208374799E-3</c:v>
                </c:pt>
                <c:pt idx="449">
                  <c:v>9.8262051778013199E-3</c:v>
                </c:pt>
                <c:pt idx="450">
                  <c:v>4.2291193283651399E-2</c:v>
                </c:pt>
                <c:pt idx="451">
                  <c:v>0</c:v>
                </c:pt>
                <c:pt idx="452">
                  <c:v>7.5846182047079004E-3</c:v>
                </c:pt>
                <c:pt idx="453">
                  <c:v>4.8405749949119101E-3</c:v>
                </c:pt>
                <c:pt idx="454" formatCode="0.00E+00">
                  <c:v>7.3820117583554704E-5</c:v>
                </c:pt>
                <c:pt idx="455">
                  <c:v>2.8766479324644802E-2</c:v>
                </c:pt>
                <c:pt idx="456">
                  <c:v>3.0483246526066699E-3</c:v>
                </c:pt>
                <c:pt idx="457">
                  <c:v>2.9116832388118699E-2</c:v>
                </c:pt>
                <c:pt idx="458">
                  <c:v>2.2082539219901499E-3</c:v>
                </c:pt>
                <c:pt idx="459">
                  <c:v>2.09482298610329E-2</c:v>
                </c:pt>
                <c:pt idx="460">
                  <c:v>0.108798215408847</c:v>
                </c:pt>
                <c:pt idx="461">
                  <c:v>2.3377337106533701E-4</c:v>
                </c:pt>
                <c:pt idx="462">
                  <c:v>6.3238133700750897E-3</c:v>
                </c:pt>
                <c:pt idx="463">
                  <c:v>1.5954556338222101E-2</c:v>
                </c:pt>
                <c:pt idx="464">
                  <c:v>1.9614713543050399E-2</c:v>
                </c:pt>
                <c:pt idx="465">
                  <c:v>5.3194492615118799E-2</c:v>
                </c:pt>
                <c:pt idx="466">
                  <c:v>4.6419220394877003E-2</c:v>
                </c:pt>
                <c:pt idx="467">
                  <c:v>9.1847779042062196</c:v>
                </c:pt>
                <c:pt idx="468">
                  <c:v>3.5783360406443699E-3</c:v>
                </c:pt>
                <c:pt idx="469">
                  <c:v>1.24236793730815E-3</c:v>
                </c:pt>
                <c:pt idx="470">
                  <c:v>4.3696032167381299E-2</c:v>
                </c:pt>
                <c:pt idx="471">
                  <c:v>0.289762304276107</c:v>
                </c:pt>
                <c:pt idx="472">
                  <c:v>8.84830204970991E-4</c:v>
                </c:pt>
                <c:pt idx="473">
                  <c:v>9.3495557412801402E-4</c:v>
                </c:pt>
                <c:pt idx="474">
                  <c:v>6.6237960760481607E-2</c:v>
                </c:pt>
                <c:pt idx="475">
                  <c:v>2.9493211840014399E-4</c:v>
                </c:pt>
                <c:pt idx="476">
                  <c:v>0.118760294639354</c:v>
                </c:pt>
                <c:pt idx="477">
                  <c:v>1.9656438975771502E-3</c:v>
                </c:pt>
                <c:pt idx="478">
                  <c:v>2.0755902586554201E-2</c:v>
                </c:pt>
                <c:pt idx="479">
                  <c:v>7.3418057953828697E-3</c:v>
                </c:pt>
                <c:pt idx="480">
                  <c:v>0</c:v>
                </c:pt>
                <c:pt idx="481" formatCode="0.00E+00">
                  <c:v>7.3749343176743101E-5</c:v>
                </c:pt>
                <c:pt idx="482">
                  <c:v>3.5065449717540001E-3</c:v>
                </c:pt>
                <c:pt idx="483">
                  <c:v>3.1905570831045498E-3</c:v>
                </c:pt>
                <c:pt idx="484">
                  <c:v>1.4647179594032601E-2</c:v>
                </c:pt>
                <c:pt idx="485" formatCode="0.00E+00">
                  <c:v>7.3733029889283398E-5</c:v>
                </c:pt>
                <c:pt idx="486">
                  <c:v>7.73341305320587E-3</c:v>
                </c:pt>
                <c:pt idx="487" formatCode="0.00E+00">
                  <c:v>7.3733029889283398E-5</c:v>
                </c:pt>
                <c:pt idx="488">
                  <c:v>5.9076324448075999E-2</c:v>
                </c:pt>
                <c:pt idx="489">
                  <c:v>7.3252889979927793E-2</c:v>
                </c:pt>
                <c:pt idx="490">
                  <c:v>0.48283977644367798</c:v>
                </c:pt>
                <c:pt idx="491">
                  <c:v>2.3370443079508301E-4</c:v>
                </c:pt>
                <c:pt idx="492">
                  <c:v>2.4160780782847099E-2</c:v>
                </c:pt>
                <c:pt idx="493">
                  <c:v>1.27235860110326E-2</c:v>
                </c:pt>
                <c:pt idx="494">
                  <c:v>2.7649445070125199E-2</c:v>
                </c:pt>
                <c:pt idx="495">
                  <c:v>4.7208315135344001E-2</c:v>
                </c:pt>
                <c:pt idx="496">
                  <c:v>1.2707238803595901E-2</c:v>
                </c:pt>
                <c:pt idx="497">
                  <c:v>9.1018882940517506E-3</c:v>
                </c:pt>
                <c:pt idx="498">
                  <c:v>4.9965645953067302E-2</c:v>
                </c:pt>
                <c:pt idx="499">
                  <c:v>1.4937906301915599E-2</c:v>
                </c:pt>
                <c:pt idx="500">
                  <c:v>0</c:v>
                </c:pt>
                <c:pt idx="501">
                  <c:v>9.94039872218027E-2</c:v>
                </c:pt>
                <c:pt idx="502">
                  <c:v>5.7182374084779701E-4</c:v>
                </c:pt>
                <c:pt idx="503">
                  <c:v>1.9649192979124498E-3</c:v>
                </c:pt>
                <c:pt idx="504">
                  <c:v>0.176054066228408</c:v>
                </c:pt>
                <c:pt idx="505">
                  <c:v>1.22461326895783E-3</c:v>
                </c:pt>
                <c:pt idx="506">
                  <c:v>1.6933198599011798E-2</c:v>
                </c:pt>
                <c:pt idx="507">
                  <c:v>0.408002497845875</c:v>
                </c:pt>
                <c:pt idx="508">
                  <c:v>3.5780722179007398E-3</c:v>
                </c:pt>
                <c:pt idx="509">
                  <c:v>4.8532769052497898E-2</c:v>
                </c:pt>
                <c:pt idx="510">
                  <c:v>3.6404668156319903E-2</c:v>
                </c:pt>
                <c:pt idx="511">
                  <c:v>4.2828726400391199E-3</c:v>
                </c:pt>
                <c:pt idx="512">
                  <c:v>0.69902534601159005</c:v>
                </c:pt>
                <c:pt idx="513">
                  <c:v>1.0624279789143799E-2</c:v>
                </c:pt>
                <c:pt idx="514">
                  <c:v>1.26009777015113E-2</c:v>
                </c:pt>
                <c:pt idx="515">
                  <c:v>5.7364913843856096</c:v>
                </c:pt>
                <c:pt idx="516">
                  <c:v>6.82387515654661E-3</c:v>
                </c:pt>
                <c:pt idx="517">
                  <c:v>0.41448726196451002</c:v>
                </c:pt>
                <c:pt idx="518">
                  <c:v>2.1523903226994701E-3</c:v>
                </c:pt>
                <c:pt idx="519">
                  <c:v>2.7661182059248501E-2</c:v>
                </c:pt>
                <c:pt idx="520">
                  <c:v>0.29597672819730397</c:v>
                </c:pt>
                <c:pt idx="521">
                  <c:v>0</c:v>
                </c:pt>
                <c:pt idx="522">
                  <c:v>0.32185936518276398</c:v>
                </c:pt>
                <c:pt idx="523">
                  <c:v>1.1312287024072699E-2</c:v>
                </c:pt>
                <c:pt idx="524">
                  <c:v>1.3498848133694501E-2</c:v>
                </c:pt>
                <c:pt idx="525">
                  <c:v>0.14378812045634701</c:v>
                </c:pt>
                <c:pt idx="526">
                  <c:v>0.17386180816583199</c:v>
                </c:pt>
                <c:pt idx="527">
                  <c:v>1.32159520459451E-3</c:v>
                </c:pt>
                <c:pt idx="528">
                  <c:v>1.00683944669738E-2</c:v>
                </c:pt>
                <c:pt idx="529">
                  <c:v>5.2262065516006703E-3</c:v>
                </c:pt>
                <c:pt idx="530">
                  <c:v>0</c:v>
                </c:pt>
                <c:pt idx="531">
                  <c:v>5.2254360050674803E-3</c:v>
                </c:pt>
                <c:pt idx="532">
                  <c:v>2.3590318771184002E-3</c:v>
                </c:pt>
                <c:pt idx="533">
                  <c:v>0</c:v>
                </c:pt>
                <c:pt idx="534" formatCode="0.00E+00">
                  <c:v>7.3733029889283398E-5</c:v>
                </c:pt>
                <c:pt idx="535">
                  <c:v>5.4549642545549401E-3</c:v>
                </c:pt>
                <c:pt idx="536">
                  <c:v>1.29863476417334</c:v>
                </c:pt>
                <c:pt idx="537">
                  <c:v>3.4838751719766998E-3</c:v>
                </c:pt>
                <c:pt idx="538">
                  <c:v>5.7182374084779701E-4</c:v>
                </c:pt>
                <c:pt idx="539">
                  <c:v>4.4234202661474998E-4</c:v>
                </c:pt>
                <c:pt idx="540">
                  <c:v>1.7532647184200299E-2</c:v>
                </c:pt>
                <c:pt idx="541">
                  <c:v>4.5056419044228302E-2</c:v>
                </c:pt>
                <c:pt idx="542">
                  <c:v>1.89157244850383E-2</c:v>
                </c:pt>
                <c:pt idx="543">
                  <c:v>0.120370155430362</c:v>
                </c:pt>
                <c:pt idx="544">
                  <c:v>1.89171186982466E-2</c:v>
                </c:pt>
                <c:pt idx="545">
                  <c:v>4.8546662802915501E-3</c:v>
                </c:pt>
                <c:pt idx="546" formatCode="0.00E+00">
                  <c:v>7.3743904612191404E-5</c:v>
                </c:pt>
                <c:pt idx="547" formatCode="0.00E+00">
                  <c:v>7.3727593730372098E-5</c:v>
                </c:pt>
                <c:pt idx="548" formatCode="0.00E+00">
                  <c:v>7.3733029889283398E-5</c:v>
                </c:pt>
                <c:pt idx="549">
                  <c:v>2.6720811090477199E-2</c:v>
                </c:pt>
                <c:pt idx="550">
                  <c:v>3.1982203948962298E-2</c:v>
                </c:pt>
                <c:pt idx="551">
                  <c:v>2.3592057971547E-3</c:v>
                </c:pt>
                <c:pt idx="552" formatCode="0.00E+00">
                  <c:v>7.3733029889283398E-5</c:v>
                </c:pt>
                <c:pt idx="553">
                  <c:v>2.9491037376497698E-4</c:v>
                </c:pt>
                <c:pt idx="554">
                  <c:v>2.3375613218506701E-4</c:v>
                </c:pt>
                <c:pt idx="555">
                  <c:v>6.6217884467220803E-3</c:v>
                </c:pt>
                <c:pt idx="556">
                  <c:v>1.05730755164355E-3</c:v>
                </c:pt>
                <c:pt idx="557">
                  <c:v>2.3372166205046799E-4</c:v>
                </c:pt>
                <c:pt idx="558">
                  <c:v>2.8354862614612098E-3</c:v>
                </c:pt>
                <c:pt idx="559">
                  <c:v>0</c:v>
                </c:pt>
                <c:pt idx="560">
                  <c:v>2.8352772226766399E-3</c:v>
                </c:pt>
                <c:pt idx="561">
                  <c:v>3.48413203894125E-3</c:v>
                </c:pt>
                <c:pt idx="562">
                  <c:v>8.3130243497888702E-3</c:v>
                </c:pt>
                <c:pt idx="563">
                  <c:v>5.6558911939057203E-2</c:v>
                </c:pt>
                <c:pt idx="564">
                  <c:v>2.9493211840014399E-4</c:v>
                </c:pt>
                <c:pt idx="565">
                  <c:v>1.58575024630875E-3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3D-FE44-AFDA-B0D3571F7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3451983"/>
        <c:axId val="821231359"/>
      </c:barChart>
      <c:catAx>
        <c:axId val="1163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21231359"/>
        <c:crosses val="autoZero"/>
        <c:auto val="1"/>
        <c:lblAlgn val="ctr"/>
        <c:lblOffset val="100"/>
        <c:noMultiLvlLbl val="0"/>
      </c:catAx>
      <c:valAx>
        <c:axId val="82123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6345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Amino Acid Variation Index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all!$F$1</c:f>
              <c:strCache>
                <c:ptCount val="1"/>
                <c:pt idx="0">
                  <c:v>seasonal-H1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all!$E$2:$E$567</c:f>
              <c:numCache>
                <c:formatCode>General</c:formatCode>
                <c:ptCount val="5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all!$F$2:$F$567</c:f>
              <c:numCache>
                <c:formatCode>General</c:formatCode>
                <c:ptCount val="566"/>
                <c:pt idx="0">
                  <c:v>0</c:v>
                </c:pt>
                <c:pt idx="1">
                  <c:v>1.7346558800036199E-2</c:v>
                </c:pt>
                <c:pt idx="2">
                  <c:v>1.82221501013035</c:v>
                </c:pt>
                <c:pt idx="3">
                  <c:v>0.38815383386517399</c:v>
                </c:pt>
                <c:pt idx="4">
                  <c:v>2.2697419695149101E-2</c:v>
                </c:pt>
                <c:pt idx="5">
                  <c:v>4.98030281795157E-2</c:v>
                </c:pt>
                <c:pt idx="6">
                  <c:v>0.38982111225969401</c:v>
                </c:pt>
                <c:pt idx="7">
                  <c:v>7.5674807802951396E-4</c:v>
                </c:pt>
                <c:pt idx="8">
                  <c:v>7.5674807802951396E-4</c:v>
                </c:pt>
                <c:pt idx="9">
                  <c:v>3.7061399698460597E-2</c:v>
                </c:pt>
                <c:pt idx="10">
                  <c:v>0.83106778849561802</c:v>
                </c:pt>
                <c:pt idx="11">
                  <c:v>0.61598124380796304</c:v>
                </c:pt>
                <c:pt idx="12">
                  <c:v>1.21659102210694</c:v>
                </c:pt>
                <c:pt idx="13">
                  <c:v>9.0776511485142607E-3</c:v>
                </c:pt>
                <c:pt idx="14">
                  <c:v>9.5184635690745298E-2</c:v>
                </c:pt>
                <c:pt idx="15">
                  <c:v>1.16344394464754</c:v>
                </c:pt>
                <c:pt idx="16">
                  <c:v>0</c:v>
                </c:pt>
                <c:pt idx="17">
                  <c:v>7.5674807802951396E-4</c:v>
                </c:pt>
                <c:pt idx="18">
                  <c:v>7.5674807802951396E-4</c:v>
                </c:pt>
                <c:pt idx="19">
                  <c:v>2.2599333326587999E-2</c:v>
                </c:pt>
                <c:pt idx="20">
                  <c:v>0</c:v>
                </c:pt>
                <c:pt idx="21">
                  <c:v>7.0228877996880703E-3</c:v>
                </c:pt>
                <c:pt idx="22">
                  <c:v>7.5674807802951396E-4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2.3981463617058002E-3</c:v>
                </c:pt>
                <c:pt idx="27">
                  <c:v>0</c:v>
                </c:pt>
                <c:pt idx="28">
                  <c:v>7.5674807802951396E-4</c:v>
                </c:pt>
                <c:pt idx="29">
                  <c:v>0</c:v>
                </c:pt>
                <c:pt idx="30">
                  <c:v>2.3981463617058002E-3</c:v>
                </c:pt>
                <c:pt idx="31">
                  <c:v>7.5674807802951396E-4</c:v>
                </c:pt>
                <c:pt idx="32">
                  <c:v>7.0228877996880703E-3</c:v>
                </c:pt>
                <c:pt idx="33">
                  <c:v>7.5732117892774202E-4</c:v>
                </c:pt>
                <c:pt idx="34">
                  <c:v>0</c:v>
                </c:pt>
                <c:pt idx="35">
                  <c:v>4.42823410829832E-2</c:v>
                </c:pt>
                <c:pt idx="36">
                  <c:v>1.58804419306517E-2</c:v>
                </c:pt>
                <c:pt idx="37">
                  <c:v>7.5732117892774202E-4</c:v>
                </c:pt>
                <c:pt idx="38">
                  <c:v>4.5379997812755903E-3</c:v>
                </c:pt>
                <c:pt idx="39">
                  <c:v>0</c:v>
                </c:pt>
                <c:pt idx="40">
                  <c:v>7.5674807802951396E-4</c:v>
                </c:pt>
                <c:pt idx="41">
                  <c:v>1.27404803705875E-2</c:v>
                </c:pt>
                <c:pt idx="42">
                  <c:v>0</c:v>
                </c:pt>
                <c:pt idx="43">
                  <c:v>0</c:v>
                </c:pt>
                <c:pt idx="44">
                  <c:v>3.0269910575828102E-3</c:v>
                </c:pt>
                <c:pt idx="45">
                  <c:v>7.5674807802951396E-4</c:v>
                </c:pt>
                <c:pt idx="46">
                  <c:v>3.0269910575828102E-3</c:v>
                </c:pt>
                <c:pt idx="47">
                  <c:v>0</c:v>
                </c:pt>
                <c:pt idx="48">
                  <c:v>0</c:v>
                </c:pt>
                <c:pt idx="49">
                  <c:v>2.39996200376565E-3</c:v>
                </c:pt>
                <c:pt idx="50">
                  <c:v>0</c:v>
                </c:pt>
                <c:pt idx="51">
                  <c:v>4.9875765674594899</c:v>
                </c:pt>
                <c:pt idx="52">
                  <c:v>2.3554333971052599</c:v>
                </c:pt>
                <c:pt idx="53">
                  <c:v>7.5674807802951396E-4</c:v>
                </c:pt>
                <c:pt idx="54">
                  <c:v>0</c:v>
                </c:pt>
                <c:pt idx="55">
                  <c:v>0</c:v>
                </c:pt>
                <c:pt idx="56">
                  <c:v>7.0228877996880703E-3</c:v>
                </c:pt>
                <c:pt idx="57">
                  <c:v>0</c:v>
                </c:pt>
                <c:pt idx="58">
                  <c:v>0</c:v>
                </c:pt>
                <c:pt idx="59">
                  <c:v>1.3730034000375799</c:v>
                </c:pt>
                <c:pt idx="60">
                  <c:v>0</c:v>
                </c:pt>
                <c:pt idx="61">
                  <c:v>8.7112320538350704E-2</c:v>
                </c:pt>
                <c:pt idx="62">
                  <c:v>0</c:v>
                </c:pt>
                <c:pt idx="63">
                  <c:v>1.25028191076371</c:v>
                </c:pt>
                <c:pt idx="64">
                  <c:v>1.21171237588762E-2</c:v>
                </c:pt>
                <c:pt idx="65">
                  <c:v>0</c:v>
                </c:pt>
                <c:pt idx="66">
                  <c:v>2.39996200376565E-3</c:v>
                </c:pt>
                <c:pt idx="67">
                  <c:v>2.83640608282744E-2</c:v>
                </c:pt>
                <c:pt idx="68">
                  <c:v>0</c:v>
                </c:pt>
                <c:pt idx="69">
                  <c:v>7.5674807802951396E-4</c:v>
                </c:pt>
                <c:pt idx="70">
                  <c:v>0.56386213881351599</c:v>
                </c:pt>
                <c:pt idx="71">
                  <c:v>0</c:v>
                </c:pt>
                <c:pt idx="72">
                  <c:v>0.28000027715442399</c:v>
                </c:pt>
                <c:pt idx="73">
                  <c:v>0.63533664031038695</c:v>
                </c:pt>
                <c:pt idx="74">
                  <c:v>5.8674600101873402E-3</c:v>
                </c:pt>
                <c:pt idx="75">
                  <c:v>0</c:v>
                </c:pt>
                <c:pt idx="76">
                  <c:v>2.3981463617058002E-3</c:v>
                </c:pt>
                <c:pt idx="77">
                  <c:v>0.27389160355972503</c:v>
                </c:pt>
                <c:pt idx="78">
                  <c:v>0</c:v>
                </c:pt>
                <c:pt idx="79">
                  <c:v>7.5674807802951396E-4</c:v>
                </c:pt>
                <c:pt idx="80">
                  <c:v>0</c:v>
                </c:pt>
                <c:pt idx="81">
                  <c:v>7.5674807802951396E-4</c:v>
                </c:pt>
                <c:pt idx="82">
                  <c:v>1.9615274671909901E-2</c:v>
                </c:pt>
                <c:pt idx="83">
                  <c:v>2.3981463617058002E-3</c:v>
                </c:pt>
                <c:pt idx="84">
                  <c:v>0.56728949647462401</c:v>
                </c:pt>
                <c:pt idx="85">
                  <c:v>1.21762259615752</c:v>
                </c:pt>
                <c:pt idx="86">
                  <c:v>0</c:v>
                </c:pt>
                <c:pt idx="87">
                  <c:v>2.2876197981293598</c:v>
                </c:pt>
                <c:pt idx="88">
                  <c:v>0.31934948928451701</c:v>
                </c:pt>
                <c:pt idx="89">
                  <c:v>0.899448836566065</c:v>
                </c:pt>
                <c:pt idx="90">
                  <c:v>1.5403037764345899</c:v>
                </c:pt>
                <c:pt idx="91">
                  <c:v>5.5572898021683199E-2</c:v>
                </c:pt>
                <c:pt idx="92">
                  <c:v>0</c:v>
                </c:pt>
                <c:pt idx="93">
                  <c:v>7.5674807802951396E-4</c:v>
                </c:pt>
                <c:pt idx="94">
                  <c:v>0</c:v>
                </c:pt>
                <c:pt idx="95">
                  <c:v>5.8674600101873402E-3</c:v>
                </c:pt>
                <c:pt idx="96">
                  <c:v>0.98094781293523003</c:v>
                </c:pt>
                <c:pt idx="97">
                  <c:v>7.5674807802951396E-4</c:v>
                </c:pt>
                <c:pt idx="98">
                  <c:v>8.8250981952821306</c:v>
                </c:pt>
                <c:pt idx="99">
                  <c:v>3.3520675898540797E-2</c:v>
                </c:pt>
                <c:pt idx="100">
                  <c:v>0.15435288638438899</c:v>
                </c:pt>
                <c:pt idx="101">
                  <c:v>0.69008982172781697</c:v>
                </c:pt>
                <c:pt idx="102">
                  <c:v>0.14804435933016</c:v>
                </c:pt>
                <c:pt idx="103">
                  <c:v>7.5674807802951396E-4</c:v>
                </c:pt>
                <c:pt idx="104">
                  <c:v>0</c:v>
                </c:pt>
                <c:pt idx="105">
                  <c:v>0.1645423047748</c:v>
                </c:pt>
                <c:pt idx="106">
                  <c:v>0</c:v>
                </c:pt>
                <c:pt idx="107">
                  <c:v>0</c:v>
                </c:pt>
                <c:pt idx="108">
                  <c:v>7.5674807802951396E-4</c:v>
                </c:pt>
                <c:pt idx="109">
                  <c:v>0</c:v>
                </c:pt>
                <c:pt idx="110">
                  <c:v>7.1973800757686197</c:v>
                </c:pt>
                <c:pt idx="111">
                  <c:v>7.5674807802951396E-4</c:v>
                </c:pt>
                <c:pt idx="112">
                  <c:v>0.45229033993873402</c:v>
                </c:pt>
                <c:pt idx="113">
                  <c:v>5.3579320239153599E-2</c:v>
                </c:pt>
                <c:pt idx="114">
                  <c:v>0</c:v>
                </c:pt>
                <c:pt idx="115">
                  <c:v>1.9674804414221699E-2</c:v>
                </c:pt>
                <c:pt idx="116">
                  <c:v>0</c:v>
                </c:pt>
                <c:pt idx="117">
                  <c:v>0</c:v>
                </c:pt>
                <c:pt idx="118">
                  <c:v>2.6124763921304701E-2</c:v>
                </c:pt>
                <c:pt idx="119">
                  <c:v>7.5846998879917297E-4</c:v>
                </c:pt>
                <c:pt idx="120">
                  <c:v>5.8763522576741698E-3</c:v>
                </c:pt>
                <c:pt idx="121">
                  <c:v>7.5674807802951396E-4</c:v>
                </c:pt>
                <c:pt idx="122">
                  <c:v>1.25718459621728E-2</c:v>
                </c:pt>
                <c:pt idx="123">
                  <c:v>2.4054254629853299E-3</c:v>
                </c:pt>
                <c:pt idx="124">
                  <c:v>5.3579320239153599E-2</c:v>
                </c:pt>
                <c:pt idx="125">
                  <c:v>7.5789514852542196E-4</c:v>
                </c:pt>
                <c:pt idx="126">
                  <c:v>7.5674807802951396E-4</c:v>
                </c:pt>
                <c:pt idx="127">
                  <c:v>2.2582263738126999E-2</c:v>
                </c:pt>
                <c:pt idx="128">
                  <c:v>2.9774157049159401E-2</c:v>
                </c:pt>
                <c:pt idx="129">
                  <c:v>4.5379997812755903E-3</c:v>
                </c:pt>
                <c:pt idx="130">
                  <c:v>0</c:v>
                </c:pt>
                <c:pt idx="131">
                  <c:v>7.5674807802951396E-4</c:v>
                </c:pt>
                <c:pt idx="132">
                  <c:v>1.2562337565817301E-2</c:v>
                </c:pt>
                <c:pt idx="133">
                  <c:v>0</c:v>
                </c:pt>
                <c:pt idx="134">
                  <c:v>2.3981463617058002E-3</c:v>
                </c:pt>
                <c:pt idx="135">
                  <c:v>7.5674807802951396E-4</c:v>
                </c:pt>
                <c:pt idx="136">
                  <c:v>1.1029688845042001</c:v>
                </c:pt>
                <c:pt idx="137">
                  <c:v>0.41772574176249799</c:v>
                </c:pt>
                <c:pt idx="138">
                  <c:v>9.7708012242786694E-3</c:v>
                </c:pt>
                <c:pt idx="139">
                  <c:v>0</c:v>
                </c:pt>
                <c:pt idx="140">
                  <c:v>6.8158849492283603E-3</c:v>
                </c:pt>
                <c:pt idx="141">
                  <c:v>1.2139067259773899</c:v>
                </c:pt>
                <c:pt idx="142">
                  <c:v>0</c:v>
                </c:pt>
                <c:pt idx="143">
                  <c:v>0.93935072510130702</c:v>
                </c:pt>
                <c:pt idx="144">
                  <c:v>0.81085194241918102</c:v>
                </c:pt>
                <c:pt idx="145">
                  <c:v>0.25776699053018898</c:v>
                </c:pt>
                <c:pt idx="146">
                  <c:v>3.1327990734465199</c:v>
                </c:pt>
                <c:pt idx="147">
                  <c:v>0</c:v>
                </c:pt>
                <c:pt idx="148">
                  <c:v>0.19440128710729601</c:v>
                </c:pt>
                <c:pt idx="149">
                  <c:v>0.78449614258037204</c:v>
                </c:pt>
                <c:pt idx="150">
                  <c:v>3.4075189851714198E-2</c:v>
                </c:pt>
                <c:pt idx="151">
                  <c:v>0.21804964028503299</c:v>
                </c:pt>
                <c:pt idx="152">
                  <c:v>0</c:v>
                </c:pt>
                <c:pt idx="153">
                  <c:v>2.6124763921304701E-2</c:v>
                </c:pt>
                <c:pt idx="154">
                  <c:v>3.2658828135320297E-2</c:v>
                </c:pt>
                <c:pt idx="155">
                  <c:v>1.67801395786135</c:v>
                </c:pt>
                <c:pt idx="156">
                  <c:v>1.2562337565817301E-2</c:v>
                </c:pt>
                <c:pt idx="157">
                  <c:v>6.8040040470315599</c:v>
                </c:pt>
                <c:pt idx="158">
                  <c:v>1.5538325496201899</c:v>
                </c:pt>
                <c:pt idx="159">
                  <c:v>7.5674807802951396E-4</c:v>
                </c:pt>
                <c:pt idx="160">
                  <c:v>0</c:v>
                </c:pt>
                <c:pt idx="161">
                  <c:v>0</c:v>
                </c:pt>
                <c:pt idx="162">
                  <c:v>1.73019614130466</c:v>
                </c:pt>
                <c:pt idx="163">
                  <c:v>0</c:v>
                </c:pt>
                <c:pt idx="164">
                  <c:v>0</c:v>
                </c:pt>
                <c:pt idx="165">
                  <c:v>5.9432524110541798E-2</c:v>
                </c:pt>
                <c:pt idx="166">
                  <c:v>0</c:v>
                </c:pt>
                <c:pt idx="167">
                  <c:v>7.5674807802951396E-4</c:v>
                </c:pt>
                <c:pt idx="168">
                  <c:v>2.6124763921304701E-2</c:v>
                </c:pt>
                <c:pt idx="169">
                  <c:v>3.1368626887622502</c:v>
                </c:pt>
                <c:pt idx="170">
                  <c:v>8.6408889931690505E-2</c:v>
                </c:pt>
                <c:pt idx="171">
                  <c:v>0.55576611177951796</c:v>
                </c:pt>
                <c:pt idx="172">
                  <c:v>0.189104268588313</c:v>
                </c:pt>
                <c:pt idx="173">
                  <c:v>0.61369332231373797</c:v>
                </c:pt>
                <c:pt idx="174">
                  <c:v>0</c:v>
                </c:pt>
                <c:pt idx="175">
                  <c:v>2.3981463617058002E-3</c:v>
                </c:pt>
                <c:pt idx="176">
                  <c:v>0.83877314410671799</c:v>
                </c:pt>
                <c:pt idx="177">
                  <c:v>7.5674807802951396E-4</c:v>
                </c:pt>
                <c:pt idx="178">
                  <c:v>0.50307546395272296</c:v>
                </c:pt>
                <c:pt idx="179">
                  <c:v>1.1933861180290599</c:v>
                </c:pt>
                <c:pt idx="180">
                  <c:v>1.25909060014129E-2</c:v>
                </c:pt>
                <c:pt idx="181">
                  <c:v>1.2562337565817301E-2</c:v>
                </c:pt>
                <c:pt idx="182">
                  <c:v>2.3786098646998801</c:v>
                </c:pt>
                <c:pt idx="183">
                  <c:v>7.5674807802951396E-4</c:v>
                </c:pt>
                <c:pt idx="184">
                  <c:v>0.293247957492272</c:v>
                </c:pt>
                <c:pt idx="185">
                  <c:v>2.2072589904260899E-2</c:v>
                </c:pt>
                <c:pt idx="186">
                  <c:v>0.71959687641195302</c:v>
                </c:pt>
                <c:pt idx="187">
                  <c:v>5.8674600101873402E-3</c:v>
                </c:pt>
                <c:pt idx="188">
                  <c:v>3.0269910575828102E-3</c:v>
                </c:pt>
                <c:pt idx="189">
                  <c:v>7.0228877996880703E-3</c:v>
                </c:pt>
                <c:pt idx="190">
                  <c:v>0</c:v>
                </c:pt>
                <c:pt idx="191">
                  <c:v>2.6566993166211202E-2</c:v>
                </c:pt>
                <c:pt idx="192">
                  <c:v>5.8674600101873402E-3</c:v>
                </c:pt>
                <c:pt idx="193">
                  <c:v>0</c:v>
                </c:pt>
                <c:pt idx="194">
                  <c:v>7.5674807802951396E-4</c:v>
                </c:pt>
                <c:pt idx="195">
                  <c:v>8.85014198821759E-2</c:v>
                </c:pt>
                <c:pt idx="196">
                  <c:v>0</c:v>
                </c:pt>
                <c:pt idx="197">
                  <c:v>4.4248870333877699E-2</c:v>
                </c:pt>
                <c:pt idx="198">
                  <c:v>2.4054254629853299E-3</c:v>
                </c:pt>
                <c:pt idx="199">
                  <c:v>0.86034081660956296</c:v>
                </c:pt>
                <c:pt idx="200">
                  <c:v>2.4599749491820502</c:v>
                </c:pt>
                <c:pt idx="201">
                  <c:v>0.68635219071991105</c:v>
                </c:pt>
                <c:pt idx="202">
                  <c:v>15.4960196772121</c:v>
                </c:pt>
                <c:pt idx="203">
                  <c:v>6.1111571537197298</c:v>
                </c:pt>
                <c:pt idx="204">
                  <c:v>0</c:v>
                </c:pt>
                <c:pt idx="205">
                  <c:v>11.8662739820435</c:v>
                </c:pt>
                <c:pt idx="206">
                  <c:v>9.2714081488742703</c:v>
                </c:pt>
                <c:pt idx="207">
                  <c:v>0.62442299340303897</c:v>
                </c:pt>
                <c:pt idx="208">
                  <c:v>0</c:v>
                </c:pt>
                <c:pt idx="209">
                  <c:v>3.7013122305703101</c:v>
                </c:pt>
                <c:pt idx="210">
                  <c:v>2.4030046674243399</c:v>
                </c:pt>
                <c:pt idx="211">
                  <c:v>0.169800902211554</c:v>
                </c:pt>
                <c:pt idx="212">
                  <c:v>7.5954138050462403E-2</c:v>
                </c:pt>
                <c:pt idx="213">
                  <c:v>7.0228877996880703E-3</c:v>
                </c:pt>
                <c:pt idx="214">
                  <c:v>1.6265431062063501E-2</c:v>
                </c:pt>
                <c:pt idx="215">
                  <c:v>4.5379997812755903E-3</c:v>
                </c:pt>
                <c:pt idx="216">
                  <c:v>2.4189311816036899E-2</c:v>
                </c:pt>
                <c:pt idx="217">
                  <c:v>0</c:v>
                </c:pt>
                <c:pt idx="218">
                  <c:v>0.220608824520755</c:v>
                </c:pt>
                <c:pt idx="219">
                  <c:v>4.9548957360632903E-2</c:v>
                </c:pt>
                <c:pt idx="220">
                  <c:v>1.6265431062063501E-2</c:v>
                </c:pt>
                <c:pt idx="221">
                  <c:v>0.54556374818298203</c:v>
                </c:pt>
                <c:pt idx="222">
                  <c:v>0</c:v>
                </c:pt>
                <c:pt idx="223">
                  <c:v>0.72776250671350595</c:v>
                </c:pt>
                <c:pt idx="224">
                  <c:v>2.0149869786311701E-2</c:v>
                </c:pt>
                <c:pt idx="225">
                  <c:v>2.5575513389572899</c:v>
                </c:pt>
                <c:pt idx="226">
                  <c:v>0</c:v>
                </c:pt>
                <c:pt idx="227">
                  <c:v>0.10182732220226701</c:v>
                </c:pt>
                <c:pt idx="228">
                  <c:v>3.0269910575828102E-3</c:v>
                </c:pt>
                <c:pt idx="229">
                  <c:v>0</c:v>
                </c:pt>
                <c:pt idx="230">
                  <c:v>0.110583135814237</c:v>
                </c:pt>
                <c:pt idx="231">
                  <c:v>0.21194005257922199</c:v>
                </c:pt>
                <c:pt idx="232">
                  <c:v>0.68926231154386697</c:v>
                </c:pt>
                <c:pt idx="233">
                  <c:v>0</c:v>
                </c:pt>
                <c:pt idx="234">
                  <c:v>0</c:v>
                </c:pt>
                <c:pt idx="235">
                  <c:v>4.5379997812755903E-3</c:v>
                </c:pt>
                <c:pt idx="236">
                  <c:v>2.9796653792741899E-2</c:v>
                </c:pt>
                <c:pt idx="237">
                  <c:v>1.27308511590474E-2</c:v>
                </c:pt>
                <c:pt idx="238">
                  <c:v>0.788170759098482</c:v>
                </c:pt>
                <c:pt idx="239">
                  <c:v>5.7874563755691902E-2</c:v>
                </c:pt>
                <c:pt idx="240">
                  <c:v>0.741409808264887</c:v>
                </c:pt>
                <c:pt idx="241">
                  <c:v>0</c:v>
                </c:pt>
                <c:pt idx="242">
                  <c:v>0</c:v>
                </c:pt>
                <c:pt idx="243">
                  <c:v>0.18143270515951901</c:v>
                </c:pt>
                <c:pt idx="244">
                  <c:v>1.6265431062063501E-2</c:v>
                </c:pt>
                <c:pt idx="245">
                  <c:v>0</c:v>
                </c:pt>
                <c:pt idx="246">
                  <c:v>4.5379997812755903E-3</c:v>
                </c:pt>
                <c:pt idx="247">
                  <c:v>0</c:v>
                </c:pt>
                <c:pt idx="248">
                  <c:v>6.8107270540029097E-3</c:v>
                </c:pt>
                <c:pt idx="249">
                  <c:v>7.5732117892774202E-4</c:v>
                </c:pt>
                <c:pt idx="250">
                  <c:v>2.2878666914954399E-2</c:v>
                </c:pt>
                <c:pt idx="251">
                  <c:v>6.0392961699520097E-2</c:v>
                </c:pt>
                <c:pt idx="252">
                  <c:v>3.0269910575828102E-3</c:v>
                </c:pt>
                <c:pt idx="253">
                  <c:v>0.26025157472328098</c:v>
                </c:pt>
                <c:pt idx="254">
                  <c:v>3.1193861959721101E-2</c:v>
                </c:pt>
                <c:pt idx="255">
                  <c:v>1.6265431062063501E-2</c:v>
                </c:pt>
                <c:pt idx="256">
                  <c:v>3.0269910575828102E-3</c:v>
                </c:pt>
                <c:pt idx="257">
                  <c:v>0.15089256949562199</c:v>
                </c:pt>
                <c:pt idx="258">
                  <c:v>4.5379997812755903E-3</c:v>
                </c:pt>
                <c:pt idx="259">
                  <c:v>7.5674807802951396E-4</c:v>
                </c:pt>
                <c:pt idx="260">
                  <c:v>2.3981463617058002E-3</c:v>
                </c:pt>
                <c:pt idx="261">
                  <c:v>0.361513730250971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3.3520675898540797E-2</c:v>
                </c:pt>
                <c:pt idx="266">
                  <c:v>1.5868442169339601E-2</c:v>
                </c:pt>
                <c:pt idx="267">
                  <c:v>0</c:v>
                </c:pt>
                <c:pt idx="268">
                  <c:v>1.61667369805562</c:v>
                </c:pt>
                <c:pt idx="269">
                  <c:v>1.5732295457348899</c:v>
                </c:pt>
                <c:pt idx="270">
                  <c:v>0</c:v>
                </c:pt>
                <c:pt idx="271">
                  <c:v>7.5674807802951396E-4</c:v>
                </c:pt>
                <c:pt idx="272">
                  <c:v>2.0149869786311701E-2</c:v>
                </c:pt>
                <c:pt idx="273">
                  <c:v>2.4207610555707401E-2</c:v>
                </c:pt>
                <c:pt idx="274">
                  <c:v>0.14945530440723601</c:v>
                </c:pt>
                <c:pt idx="275">
                  <c:v>2.0180384326228401E-2</c:v>
                </c:pt>
                <c:pt idx="276">
                  <c:v>3.6338012375267702E-2</c:v>
                </c:pt>
                <c:pt idx="277">
                  <c:v>0.35364999434635602</c:v>
                </c:pt>
                <c:pt idx="278">
                  <c:v>5.9387606452217002E-2</c:v>
                </c:pt>
                <c:pt idx="279">
                  <c:v>3.0292834583204101E-3</c:v>
                </c:pt>
                <c:pt idx="280">
                  <c:v>3.0269910575828102E-3</c:v>
                </c:pt>
                <c:pt idx="281">
                  <c:v>7.5674807802951396E-4</c:v>
                </c:pt>
                <c:pt idx="282">
                  <c:v>3.0269910575828102E-3</c:v>
                </c:pt>
                <c:pt idx="283">
                  <c:v>4.6615600786194804</c:v>
                </c:pt>
                <c:pt idx="284">
                  <c:v>0</c:v>
                </c:pt>
                <c:pt idx="285">
                  <c:v>5.5572898021683199E-2</c:v>
                </c:pt>
                <c:pt idx="286">
                  <c:v>3.7795736507385803E-2</c:v>
                </c:pt>
                <c:pt idx="287">
                  <c:v>0.965544555899019</c:v>
                </c:pt>
                <c:pt idx="288">
                  <c:v>0.12971876477097799</c:v>
                </c:pt>
                <c:pt idx="289">
                  <c:v>2.7015572386985598</c:v>
                </c:pt>
                <c:pt idx="290">
                  <c:v>8.0305112503469296</c:v>
                </c:pt>
                <c:pt idx="291">
                  <c:v>7.5674807802951396E-4</c:v>
                </c:pt>
                <c:pt idx="292">
                  <c:v>0.22203452411230301</c:v>
                </c:pt>
                <c:pt idx="293">
                  <c:v>0.65846548550269801</c:v>
                </c:pt>
                <c:pt idx="294">
                  <c:v>2.4189311816036899E-2</c:v>
                </c:pt>
                <c:pt idx="295">
                  <c:v>7.5674807802951396E-4</c:v>
                </c:pt>
                <c:pt idx="296">
                  <c:v>0</c:v>
                </c:pt>
                <c:pt idx="297">
                  <c:v>7.5674807802951396E-4</c:v>
                </c:pt>
                <c:pt idx="298">
                  <c:v>0</c:v>
                </c:pt>
                <c:pt idx="299">
                  <c:v>0.33332748682866198</c:v>
                </c:pt>
                <c:pt idx="300">
                  <c:v>0</c:v>
                </c:pt>
                <c:pt idx="301">
                  <c:v>1.2562337565817301E-2</c:v>
                </c:pt>
                <c:pt idx="302">
                  <c:v>5.8674600101873402E-3</c:v>
                </c:pt>
                <c:pt idx="303">
                  <c:v>7.5674807802951396E-4</c:v>
                </c:pt>
                <c:pt idx="304">
                  <c:v>5.4774157049159299E-2</c:v>
                </c:pt>
                <c:pt idx="305">
                  <c:v>2.0149869786311701E-2</c:v>
                </c:pt>
                <c:pt idx="306">
                  <c:v>9.5925753953091508E-3</c:v>
                </c:pt>
                <c:pt idx="307">
                  <c:v>0</c:v>
                </c:pt>
                <c:pt idx="308">
                  <c:v>2.2582263738126999E-2</c:v>
                </c:pt>
                <c:pt idx="309">
                  <c:v>0</c:v>
                </c:pt>
                <c:pt idx="310">
                  <c:v>0</c:v>
                </c:pt>
                <c:pt idx="311">
                  <c:v>0.32964183854950002</c:v>
                </c:pt>
                <c:pt idx="312">
                  <c:v>0</c:v>
                </c:pt>
                <c:pt idx="313">
                  <c:v>0</c:v>
                </c:pt>
                <c:pt idx="314">
                  <c:v>1.77421589462551E-2</c:v>
                </c:pt>
                <c:pt idx="315">
                  <c:v>0</c:v>
                </c:pt>
                <c:pt idx="316">
                  <c:v>2.3981463617058002E-3</c:v>
                </c:pt>
                <c:pt idx="317">
                  <c:v>7.5674807802951396E-4</c:v>
                </c:pt>
                <c:pt idx="318">
                  <c:v>3.0269910575828102E-3</c:v>
                </c:pt>
                <c:pt idx="319">
                  <c:v>7.5674807802951396E-4</c:v>
                </c:pt>
                <c:pt idx="320">
                  <c:v>0</c:v>
                </c:pt>
                <c:pt idx="321">
                  <c:v>9.0776511485142607E-3</c:v>
                </c:pt>
                <c:pt idx="322">
                  <c:v>7.5732117892774202E-4</c:v>
                </c:pt>
                <c:pt idx="323">
                  <c:v>7.5789514852542196E-4</c:v>
                </c:pt>
                <c:pt idx="324">
                  <c:v>5.76563745104305E-2</c:v>
                </c:pt>
                <c:pt idx="325">
                  <c:v>0</c:v>
                </c:pt>
                <c:pt idx="326">
                  <c:v>1.66150016257934</c:v>
                </c:pt>
                <c:pt idx="327">
                  <c:v>5.8674600101873402E-3</c:v>
                </c:pt>
                <c:pt idx="328">
                  <c:v>0</c:v>
                </c:pt>
                <c:pt idx="329">
                  <c:v>2.39996200376565E-3</c:v>
                </c:pt>
                <c:pt idx="330">
                  <c:v>1.7755597635431799E-2</c:v>
                </c:pt>
                <c:pt idx="331">
                  <c:v>0.16100581859736099</c:v>
                </c:pt>
                <c:pt idx="332">
                  <c:v>7.5789514852542196E-4</c:v>
                </c:pt>
                <c:pt idx="333">
                  <c:v>0</c:v>
                </c:pt>
                <c:pt idx="334">
                  <c:v>3.0292834583204101E-3</c:v>
                </c:pt>
                <c:pt idx="335">
                  <c:v>7.5732117892774202E-4</c:v>
                </c:pt>
                <c:pt idx="336">
                  <c:v>7.5674807802951396E-4</c:v>
                </c:pt>
                <c:pt idx="337">
                  <c:v>4.9937224294688297E-2</c:v>
                </c:pt>
                <c:pt idx="338">
                  <c:v>3.0269910575828102E-3</c:v>
                </c:pt>
                <c:pt idx="339">
                  <c:v>2.40178039715649E-3</c:v>
                </c:pt>
                <c:pt idx="340">
                  <c:v>7.0282021360933604E-3</c:v>
                </c:pt>
                <c:pt idx="341">
                  <c:v>0</c:v>
                </c:pt>
                <c:pt idx="342">
                  <c:v>3.6310523937249102E-2</c:v>
                </c:pt>
                <c:pt idx="343">
                  <c:v>0</c:v>
                </c:pt>
                <c:pt idx="344">
                  <c:v>7.5674807802951396E-4</c:v>
                </c:pt>
                <c:pt idx="345">
                  <c:v>7.5674807802951396E-4</c:v>
                </c:pt>
                <c:pt idx="346">
                  <c:v>7.0602578247976498E-3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7.5674807802951396E-4</c:v>
                </c:pt>
                <c:pt idx="354">
                  <c:v>0</c:v>
                </c:pt>
                <c:pt idx="355">
                  <c:v>7.5674807802951396E-4</c:v>
                </c:pt>
                <c:pt idx="356">
                  <c:v>0</c:v>
                </c:pt>
                <c:pt idx="357">
                  <c:v>0</c:v>
                </c:pt>
                <c:pt idx="358">
                  <c:v>6.8262242122360097E-3</c:v>
                </c:pt>
                <c:pt idx="359">
                  <c:v>0</c:v>
                </c:pt>
                <c:pt idx="360">
                  <c:v>2.39996200376565E-3</c:v>
                </c:pt>
                <c:pt idx="361">
                  <c:v>1.10258932135918</c:v>
                </c:pt>
                <c:pt idx="362">
                  <c:v>7.5674807802951396E-4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7.5674807802951396E-4</c:v>
                </c:pt>
                <c:pt idx="369">
                  <c:v>0</c:v>
                </c:pt>
                <c:pt idx="370">
                  <c:v>7.5674807802951396E-4</c:v>
                </c:pt>
                <c:pt idx="371">
                  <c:v>0</c:v>
                </c:pt>
                <c:pt idx="372">
                  <c:v>2.3981463617058002E-3</c:v>
                </c:pt>
                <c:pt idx="373">
                  <c:v>7.5674807802951396E-4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0.121693512478371</c:v>
                </c:pt>
                <c:pt idx="382">
                  <c:v>2.4189311816036899E-2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3.4023663091167701E-2</c:v>
                </c:pt>
                <c:pt idx="387">
                  <c:v>3.0292834583204101E-3</c:v>
                </c:pt>
                <c:pt idx="388">
                  <c:v>2.39996200376565E-3</c:v>
                </c:pt>
                <c:pt idx="389">
                  <c:v>0.17117069939253801</c:v>
                </c:pt>
                <c:pt idx="390">
                  <c:v>9.0776511485142607E-3</c:v>
                </c:pt>
                <c:pt idx="391">
                  <c:v>7.5674807802951396E-4</c:v>
                </c:pt>
                <c:pt idx="392">
                  <c:v>3.0269910575828102E-3</c:v>
                </c:pt>
                <c:pt idx="393">
                  <c:v>1.5222925398647801E-2</c:v>
                </c:pt>
                <c:pt idx="394">
                  <c:v>0</c:v>
                </c:pt>
                <c:pt idx="395">
                  <c:v>1.25909060014129E-2</c:v>
                </c:pt>
                <c:pt idx="396">
                  <c:v>7.5674807802951396E-4</c:v>
                </c:pt>
                <c:pt idx="397">
                  <c:v>3.7061399698460597E-2</c:v>
                </c:pt>
                <c:pt idx="398">
                  <c:v>0.186586976515631</c:v>
                </c:pt>
                <c:pt idx="399">
                  <c:v>7.5674807802951396E-4</c:v>
                </c:pt>
                <c:pt idx="400">
                  <c:v>2.5980740782415E-2</c:v>
                </c:pt>
                <c:pt idx="401">
                  <c:v>2.3981463617058002E-3</c:v>
                </c:pt>
                <c:pt idx="402">
                  <c:v>7.5674807802951396E-4</c:v>
                </c:pt>
                <c:pt idx="403">
                  <c:v>0</c:v>
                </c:pt>
                <c:pt idx="404">
                  <c:v>8.2596997845393205E-2</c:v>
                </c:pt>
                <c:pt idx="405">
                  <c:v>0</c:v>
                </c:pt>
                <c:pt idx="406">
                  <c:v>0</c:v>
                </c:pt>
                <c:pt idx="407">
                  <c:v>7.5674807802951396E-4</c:v>
                </c:pt>
                <c:pt idx="408">
                  <c:v>3.0269910575828102E-3</c:v>
                </c:pt>
                <c:pt idx="409">
                  <c:v>7.5732117892774202E-4</c:v>
                </c:pt>
                <c:pt idx="410">
                  <c:v>3.03618154091673E-3</c:v>
                </c:pt>
                <c:pt idx="411">
                  <c:v>0</c:v>
                </c:pt>
                <c:pt idx="412">
                  <c:v>5.8763522576741698E-3</c:v>
                </c:pt>
                <c:pt idx="413">
                  <c:v>7.5732117892774202E-4</c:v>
                </c:pt>
                <c:pt idx="414">
                  <c:v>0.122623082448946</c:v>
                </c:pt>
                <c:pt idx="415">
                  <c:v>0.27552781408091098</c:v>
                </c:pt>
                <c:pt idx="416">
                  <c:v>7.5674807802951396E-4</c:v>
                </c:pt>
                <c:pt idx="417">
                  <c:v>0</c:v>
                </c:pt>
                <c:pt idx="418">
                  <c:v>0.52413898418410698</c:v>
                </c:pt>
                <c:pt idx="419">
                  <c:v>7.5674807802951396E-4</c:v>
                </c:pt>
                <c:pt idx="420">
                  <c:v>5.5936519034329397E-2</c:v>
                </c:pt>
                <c:pt idx="421">
                  <c:v>2.3469806065341499E-2</c:v>
                </c:pt>
                <c:pt idx="422">
                  <c:v>2.0149869786311701E-2</c:v>
                </c:pt>
                <c:pt idx="423">
                  <c:v>0</c:v>
                </c:pt>
                <c:pt idx="424">
                  <c:v>1.7399220650010299E-2</c:v>
                </c:pt>
                <c:pt idx="425">
                  <c:v>3.0315793338466898E-3</c:v>
                </c:pt>
                <c:pt idx="426">
                  <c:v>2.40178039715649E-3</c:v>
                </c:pt>
                <c:pt idx="427">
                  <c:v>7.5674807802951396E-4</c:v>
                </c:pt>
                <c:pt idx="428">
                  <c:v>2.4054254629853299E-3</c:v>
                </c:pt>
                <c:pt idx="429">
                  <c:v>0</c:v>
                </c:pt>
                <c:pt idx="430">
                  <c:v>3.0315793338466898E-3</c:v>
                </c:pt>
                <c:pt idx="431">
                  <c:v>0</c:v>
                </c:pt>
                <c:pt idx="432">
                  <c:v>2.91524992889227</c:v>
                </c:pt>
                <c:pt idx="433">
                  <c:v>0</c:v>
                </c:pt>
                <c:pt idx="434">
                  <c:v>1.08268898579714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4.5379997812755903E-3</c:v>
                </c:pt>
                <c:pt idx="444">
                  <c:v>7.5674807802951396E-4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7.5674807802951396E-4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1.5774447060343599E-2</c:v>
                </c:pt>
                <c:pt idx="453">
                  <c:v>4.2191897937048597E-2</c:v>
                </c:pt>
                <c:pt idx="454">
                  <c:v>0</c:v>
                </c:pt>
                <c:pt idx="455">
                  <c:v>0.15509489196935899</c:v>
                </c:pt>
                <c:pt idx="456">
                  <c:v>3.9440835894074502E-2</c:v>
                </c:pt>
                <c:pt idx="457">
                  <c:v>3.0292834583204101E-3</c:v>
                </c:pt>
                <c:pt idx="458">
                  <c:v>1.27791433220403E-2</c:v>
                </c:pt>
                <c:pt idx="459">
                  <c:v>1.08667093646412E-2</c:v>
                </c:pt>
                <c:pt idx="460">
                  <c:v>3.0500723843105799E-3</c:v>
                </c:pt>
                <c:pt idx="461">
                  <c:v>7.5732117892774202E-4</c:v>
                </c:pt>
                <c:pt idx="462">
                  <c:v>7.5732117892774202E-4</c:v>
                </c:pt>
                <c:pt idx="463">
                  <c:v>1.0850264787063199E-2</c:v>
                </c:pt>
                <c:pt idx="464">
                  <c:v>7.5732117892774202E-4</c:v>
                </c:pt>
                <c:pt idx="465">
                  <c:v>7.5674807802951396E-4</c:v>
                </c:pt>
                <c:pt idx="466">
                  <c:v>5.5572898021683199E-2</c:v>
                </c:pt>
                <c:pt idx="467">
                  <c:v>3.0894205989964698</c:v>
                </c:pt>
                <c:pt idx="468">
                  <c:v>0</c:v>
                </c:pt>
                <c:pt idx="469">
                  <c:v>0</c:v>
                </c:pt>
                <c:pt idx="470">
                  <c:v>9.3162143243111797E-2</c:v>
                </c:pt>
                <c:pt idx="471">
                  <c:v>1.21079541788173E-2</c:v>
                </c:pt>
                <c:pt idx="472">
                  <c:v>0</c:v>
                </c:pt>
                <c:pt idx="473">
                  <c:v>0</c:v>
                </c:pt>
                <c:pt idx="474">
                  <c:v>7.5674807802951396E-4</c:v>
                </c:pt>
                <c:pt idx="475">
                  <c:v>7.5674807802951396E-4</c:v>
                </c:pt>
                <c:pt idx="476">
                  <c:v>7.1761138420971704E-2</c:v>
                </c:pt>
                <c:pt idx="477">
                  <c:v>0</c:v>
                </c:pt>
                <c:pt idx="478">
                  <c:v>4.5414346080607801E-3</c:v>
                </c:pt>
                <c:pt idx="479">
                  <c:v>7.5732117892774202E-4</c:v>
                </c:pt>
                <c:pt idx="480">
                  <c:v>0</c:v>
                </c:pt>
                <c:pt idx="481">
                  <c:v>7.5674807802951396E-4</c:v>
                </c:pt>
                <c:pt idx="482">
                  <c:v>7.5674807802951396E-4</c:v>
                </c:pt>
                <c:pt idx="483">
                  <c:v>0</c:v>
                </c:pt>
                <c:pt idx="484">
                  <c:v>7.5674807802951396E-4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0.20222951988253601</c:v>
                </c:pt>
                <c:pt idx="489">
                  <c:v>1.3143806960364499</c:v>
                </c:pt>
                <c:pt idx="490">
                  <c:v>6.8834519376541198E-2</c:v>
                </c:pt>
                <c:pt idx="491">
                  <c:v>0</c:v>
                </c:pt>
                <c:pt idx="492">
                  <c:v>2.39996200376565E-3</c:v>
                </c:pt>
                <c:pt idx="493">
                  <c:v>3.0292834583204101E-3</c:v>
                </c:pt>
                <c:pt idx="494">
                  <c:v>0</c:v>
                </c:pt>
                <c:pt idx="495">
                  <c:v>0</c:v>
                </c:pt>
                <c:pt idx="496">
                  <c:v>9.7722860580067406E-2</c:v>
                </c:pt>
                <c:pt idx="497">
                  <c:v>2.40178039715649E-3</c:v>
                </c:pt>
                <c:pt idx="498">
                  <c:v>0</c:v>
                </c:pt>
                <c:pt idx="499">
                  <c:v>2.39996200376565E-3</c:v>
                </c:pt>
                <c:pt idx="500">
                  <c:v>0</c:v>
                </c:pt>
                <c:pt idx="501">
                  <c:v>5.8674600101873402E-3</c:v>
                </c:pt>
                <c:pt idx="502">
                  <c:v>0</c:v>
                </c:pt>
                <c:pt idx="503">
                  <c:v>3.0269910575828102E-3</c:v>
                </c:pt>
                <c:pt idx="504">
                  <c:v>3.0292834583204101E-3</c:v>
                </c:pt>
                <c:pt idx="505">
                  <c:v>7.5674807802951396E-4</c:v>
                </c:pt>
                <c:pt idx="506">
                  <c:v>7.5674807802951396E-4</c:v>
                </c:pt>
                <c:pt idx="507">
                  <c:v>0.10495663183880199</c:v>
                </c:pt>
                <c:pt idx="508">
                  <c:v>0</c:v>
                </c:pt>
                <c:pt idx="509">
                  <c:v>7.5674807802951396E-4</c:v>
                </c:pt>
                <c:pt idx="510">
                  <c:v>6.15021147329727E-2</c:v>
                </c:pt>
                <c:pt idx="511">
                  <c:v>0</c:v>
                </c:pt>
                <c:pt idx="512">
                  <c:v>1.8300225820461899</c:v>
                </c:pt>
                <c:pt idx="513">
                  <c:v>9.7708012242786694E-3</c:v>
                </c:pt>
                <c:pt idx="514">
                  <c:v>3.2200997239596699E-2</c:v>
                </c:pt>
                <c:pt idx="515">
                  <c:v>0.107765893045631</c:v>
                </c:pt>
                <c:pt idx="516">
                  <c:v>2.6124763921304701E-2</c:v>
                </c:pt>
                <c:pt idx="517">
                  <c:v>7.5674807802951396E-4</c:v>
                </c:pt>
                <c:pt idx="518">
                  <c:v>7.5674807802951396E-4</c:v>
                </c:pt>
                <c:pt idx="519">
                  <c:v>7.0228877996880703E-3</c:v>
                </c:pt>
                <c:pt idx="520">
                  <c:v>9.7708012242786694E-3</c:v>
                </c:pt>
                <c:pt idx="521">
                  <c:v>0</c:v>
                </c:pt>
                <c:pt idx="522">
                  <c:v>0</c:v>
                </c:pt>
                <c:pt idx="523">
                  <c:v>4.5414346080607801E-3</c:v>
                </c:pt>
                <c:pt idx="524">
                  <c:v>3.1193861959721101E-2</c:v>
                </c:pt>
                <c:pt idx="525">
                  <c:v>0.115489673427476</c:v>
                </c:pt>
                <c:pt idx="526">
                  <c:v>9.0586709713972799E-2</c:v>
                </c:pt>
                <c:pt idx="527">
                  <c:v>7.0228877996880703E-3</c:v>
                </c:pt>
                <c:pt idx="528">
                  <c:v>1.2562337565817301E-2</c:v>
                </c:pt>
                <c:pt idx="529">
                  <c:v>0</c:v>
                </c:pt>
                <c:pt idx="530">
                  <c:v>0</c:v>
                </c:pt>
                <c:pt idx="531">
                  <c:v>1.27308511590474E-2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1.7728740584278799E-2</c:v>
                </c:pt>
                <c:pt idx="537">
                  <c:v>7.5674807802951396E-4</c:v>
                </c:pt>
                <c:pt idx="538">
                  <c:v>7.5674807802951396E-4</c:v>
                </c:pt>
                <c:pt idx="539">
                  <c:v>0</c:v>
                </c:pt>
                <c:pt idx="540">
                  <c:v>7.5674807802951396E-4</c:v>
                </c:pt>
                <c:pt idx="541">
                  <c:v>3.0269910575828102E-3</c:v>
                </c:pt>
                <c:pt idx="542">
                  <c:v>4.5379997812755903E-3</c:v>
                </c:pt>
                <c:pt idx="543">
                  <c:v>5.8674600101873402E-3</c:v>
                </c:pt>
                <c:pt idx="544">
                  <c:v>1.9158554249020601E-2</c:v>
                </c:pt>
                <c:pt idx="545">
                  <c:v>7.5674807802951396E-4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4.5379997812755903E-3</c:v>
                </c:pt>
                <c:pt idx="550">
                  <c:v>2.0149869786311701E-2</c:v>
                </c:pt>
                <c:pt idx="551">
                  <c:v>7.5674807802951396E-4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7.5674807802951396E-4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6.8107270540029097E-3</c:v>
                </c:pt>
                <c:pt idx="560">
                  <c:v>7.5789514852542196E-4</c:v>
                </c:pt>
                <c:pt idx="561">
                  <c:v>0</c:v>
                </c:pt>
                <c:pt idx="562">
                  <c:v>7.5890498468388398E-2</c:v>
                </c:pt>
                <c:pt idx="563">
                  <c:v>9.0776511485142607E-3</c:v>
                </c:pt>
                <c:pt idx="564">
                  <c:v>0</c:v>
                </c:pt>
                <c:pt idx="565">
                  <c:v>7.5674807802951396E-4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B2-E948-845A-B7C9F400421C}"/>
            </c:ext>
          </c:extLst>
        </c:ser>
        <c:ser>
          <c:idx val="1"/>
          <c:order val="1"/>
          <c:tx>
            <c:strRef>
              <c:f>all!$G$1</c:f>
              <c:strCache>
                <c:ptCount val="1"/>
                <c:pt idx="0">
                  <c:v>pdm09-H1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all!$E$2:$E$567</c:f>
              <c:numCache>
                <c:formatCode>General</c:formatCode>
                <c:ptCount val="5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all!$G$2:$G$567</c:f>
              <c:numCache>
                <c:formatCode>General</c:formatCode>
                <c:ptCount val="566"/>
                <c:pt idx="0">
                  <c:v>0</c:v>
                </c:pt>
                <c:pt idx="1">
                  <c:v>0.14916527882129901</c:v>
                </c:pt>
                <c:pt idx="2">
                  <c:v>0.96999445175124899</c:v>
                </c:pt>
                <c:pt idx="3">
                  <c:v>0.175838385638067</c:v>
                </c:pt>
                <c:pt idx="4">
                  <c:v>1.66846605628891E-2</c:v>
                </c:pt>
                <c:pt idx="5">
                  <c:v>0.36535509614851902</c:v>
                </c:pt>
                <c:pt idx="6">
                  <c:v>9.6658475114533293E-2</c:v>
                </c:pt>
                <c:pt idx="7">
                  <c:v>0.19055030272638299</c:v>
                </c:pt>
                <c:pt idx="8">
                  <c:v>9.6683442559631193E-3</c:v>
                </c:pt>
                <c:pt idx="9">
                  <c:v>0.656804620594161</c:v>
                </c:pt>
                <c:pt idx="10">
                  <c:v>7.6504346602212003E-2</c:v>
                </c:pt>
                <c:pt idx="11">
                  <c:v>0.34368943955694298</c:v>
                </c:pt>
                <c:pt idx="12">
                  <c:v>12.572856523492201</c:v>
                </c:pt>
                <c:pt idx="13">
                  <c:v>0.233887282649068</c:v>
                </c:pt>
                <c:pt idx="14">
                  <c:v>0.20272932083987</c:v>
                </c:pt>
                <c:pt idx="15">
                  <c:v>0.227243914180947</c:v>
                </c:pt>
                <c:pt idx="16">
                  <c:v>6.4337022795573406E-2</c:v>
                </c:pt>
                <c:pt idx="17">
                  <c:v>6.0264554484530802E-3</c:v>
                </c:pt>
                <c:pt idx="18">
                  <c:v>2.5739466204896901E-2</c:v>
                </c:pt>
                <c:pt idx="19">
                  <c:v>2.3590318771184002E-3</c:v>
                </c:pt>
                <c:pt idx="20">
                  <c:v>8.8476496607577603E-4</c:v>
                </c:pt>
                <c:pt idx="21">
                  <c:v>1.18838688926944E-2</c:v>
                </c:pt>
                <c:pt idx="22">
                  <c:v>6.8637785924934697E-4</c:v>
                </c:pt>
                <c:pt idx="23">
                  <c:v>8.4793346663228093E-3</c:v>
                </c:pt>
                <c:pt idx="24">
                  <c:v>1.4748388283430901E-3</c:v>
                </c:pt>
                <c:pt idx="25">
                  <c:v>8.6862713203979293E-3</c:v>
                </c:pt>
                <c:pt idx="26">
                  <c:v>1.0575414759656299E-3</c:v>
                </c:pt>
                <c:pt idx="27">
                  <c:v>2.3682302152182901E-3</c:v>
                </c:pt>
                <c:pt idx="28">
                  <c:v>1.18025060504579E-3</c:v>
                </c:pt>
                <c:pt idx="29">
                  <c:v>1.1800765067976999E-3</c:v>
                </c:pt>
                <c:pt idx="30">
                  <c:v>6.5190212803219905E-2</c:v>
                </c:pt>
                <c:pt idx="31">
                  <c:v>3.8729561928789902E-2</c:v>
                </c:pt>
                <c:pt idx="32">
                  <c:v>9.7878556026802094E-3</c:v>
                </c:pt>
                <c:pt idx="33">
                  <c:v>1.1901922588285501E-2</c:v>
                </c:pt>
                <c:pt idx="34" formatCode="0.00E+00">
                  <c:v>7.3738466849852794E-5</c:v>
                </c:pt>
                <c:pt idx="35">
                  <c:v>0.10218089819937699</c:v>
                </c:pt>
                <c:pt idx="36" formatCode="0.00E+00">
                  <c:v>7.3765663684342302E-5</c:v>
                </c:pt>
                <c:pt idx="37">
                  <c:v>1.87021151625303E-3</c:v>
                </c:pt>
                <c:pt idx="38">
                  <c:v>2.6739564082964799E-2</c:v>
                </c:pt>
                <c:pt idx="39">
                  <c:v>8.1163400361358908E-3</c:v>
                </c:pt>
                <c:pt idx="40">
                  <c:v>1.0632902361902299E-2</c:v>
                </c:pt>
                <c:pt idx="41">
                  <c:v>1.9122160600242499E-3</c:v>
                </c:pt>
                <c:pt idx="42">
                  <c:v>7.2840954637172703E-3</c:v>
                </c:pt>
                <c:pt idx="43" formatCode="0.00E+00">
                  <c:v>7.3743904612191404E-5</c:v>
                </c:pt>
                <c:pt idx="44">
                  <c:v>4.7581640795804304E-3</c:v>
                </c:pt>
                <c:pt idx="45">
                  <c:v>5.7173942391330803E-4</c:v>
                </c:pt>
                <c:pt idx="46">
                  <c:v>6.1120957040028102E-2</c:v>
                </c:pt>
                <c:pt idx="47">
                  <c:v>4.0282476234578202E-2</c:v>
                </c:pt>
                <c:pt idx="48">
                  <c:v>0.114443611040218</c:v>
                </c:pt>
                <c:pt idx="49">
                  <c:v>1.2254264148210401E-3</c:v>
                </c:pt>
                <c:pt idx="50">
                  <c:v>1.0573855149182299E-3</c:v>
                </c:pt>
                <c:pt idx="51">
                  <c:v>0.357999890178474</c:v>
                </c:pt>
                <c:pt idx="52">
                  <c:v>0.17331929488171</c:v>
                </c:pt>
                <c:pt idx="53">
                  <c:v>1.69983481797602E-2</c:v>
                </c:pt>
                <c:pt idx="54">
                  <c:v>0.149650554253763</c:v>
                </c:pt>
                <c:pt idx="55">
                  <c:v>8.3618427386770194E-2</c:v>
                </c:pt>
                <c:pt idx="56">
                  <c:v>1.9604591368376199E-2</c:v>
                </c:pt>
                <c:pt idx="57">
                  <c:v>1.8699357072962E-3</c:v>
                </c:pt>
                <c:pt idx="58">
                  <c:v>0</c:v>
                </c:pt>
                <c:pt idx="59">
                  <c:v>8.4379483835789304E-2</c:v>
                </c:pt>
                <c:pt idx="60">
                  <c:v>4.0350989363830197E-3</c:v>
                </c:pt>
                <c:pt idx="61">
                  <c:v>0.73474694752651903</c:v>
                </c:pt>
                <c:pt idx="62">
                  <c:v>2.9069914148916898E-3</c:v>
                </c:pt>
                <c:pt idx="63">
                  <c:v>0.46862662620385498</c:v>
                </c:pt>
                <c:pt idx="64">
                  <c:v>0.60870906343784503</c:v>
                </c:pt>
                <c:pt idx="65">
                  <c:v>1.47451262808215E-3</c:v>
                </c:pt>
                <c:pt idx="66">
                  <c:v>4.42439881488729E-4</c:v>
                </c:pt>
                <c:pt idx="67">
                  <c:v>0.107302333762923</c:v>
                </c:pt>
                <c:pt idx="68">
                  <c:v>0</c:v>
                </c:pt>
                <c:pt idx="69">
                  <c:v>4.3165668716827902E-3</c:v>
                </c:pt>
                <c:pt idx="70">
                  <c:v>0.10086516657288599</c:v>
                </c:pt>
                <c:pt idx="71" formatCode="0.00E+00">
                  <c:v>7.3727593730372098E-5</c:v>
                </c:pt>
                <c:pt idx="72">
                  <c:v>6.9017530341516198E-2</c:v>
                </c:pt>
                <c:pt idx="73">
                  <c:v>6.8228690201140498E-3</c:v>
                </c:pt>
                <c:pt idx="74" formatCode="0.00E+00">
                  <c:v>7.3733029889283398E-5</c:v>
                </c:pt>
                <c:pt idx="75" formatCode="0.00E+00">
                  <c:v>7.3733029889283398E-5</c:v>
                </c:pt>
                <c:pt idx="76">
                  <c:v>1.32159520459451E-3</c:v>
                </c:pt>
                <c:pt idx="77">
                  <c:v>1.36492175413162E-2</c:v>
                </c:pt>
                <c:pt idx="78">
                  <c:v>2.9504088969211598E-4</c:v>
                </c:pt>
                <c:pt idx="79">
                  <c:v>2.9493211840014399E-4</c:v>
                </c:pt>
                <c:pt idx="80">
                  <c:v>4.9733827359652403E-3</c:v>
                </c:pt>
                <c:pt idx="81">
                  <c:v>2.9493211840014399E-4</c:v>
                </c:pt>
                <c:pt idx="82">
                  <c:v>1.9378281767592698E-2</c:v>
                </c:pt>
                <c:pt idx="83">
                  <c:v>2.9491037376497698E-4</c:v>
                </c:pt>
                <c:pt idx="84">
                  <c:v>8.3623969681854399E-2</c:v>
                </c:pt>
                <c:pt idx="85">
                  <c:v>0.44081216369799597</c:v>
                </c:pt>
                <c:pt idx="86">
                  <c:v>5.8693426287069597E-2</c:v>
                </c:pt>
                <c:pt idx="87">
                  <c:v>6.33920822730797E-2</c:v>
                </c:pt>
                <c:pt idx="88">
                  <c:v>6.9724390536399797E-2</c:v>
                </c:pt>
                <c:pt idx="89">
                  <c:v>0.18380696028391</c:v>
                </c:pt>
                <c:pt idx="90">
                  <c:v>13.288816627991199</c:v>
                </c:pt>
                <c:pt idx="91">
                  <c:v>4.3699146321991098E-3</c:v>
                </c:pt>
                <c:pt idx="92">
                  <c:v>0</c:v>
                </c:pt>
                <c:pt idx="93">
                  <c:v>5.63546737228074E-3</c:v>
                </c:pt>
                <c:pt idx="94">
                  <c:v>0</c:v>
                </c:pt>
                <c:pt idx="95">
                  <c:v>2.3663095383552198E-3</c:v>
                </c:pt>
                <c:pt idx="96">
                  <c:v>5.7182374084779701E-4</c:v>
                </c:pt>
                <c:pt idx="97">
                  <c:v>6.6359726379650898E-4</c:v>
                </c:pt>
                <c:pt idx="98">
                  <c:v>5.43193888714101E-2</c:v>
                </c:pt>
                <c:pt idx="99">
                  <c:v>0.210829636503755</c:v>
                </c:pt>
                <c:pt idx="100">
                  <c:v>14.902387453940101</c:v>
                </c:pt>
                <c:pt idx="101">
                  <c:v>1.71805835478143E-2</c:v>
                </c:pt>
                <c:pt idx="102">
                  <c:v>0.16944300309121399</c:v>
                </c:pt>
                <c:pt idx="103">
                  <c:v>4.8666657695542199E-3</c:v>
                </c:pt>
                <c:pt idx="104">
                  <c:v>0</c:v>
                </c:pt>
                <c:pt idx="105">
                  <c:v>3.6171166856598801E-3</c:v>
                </c:pt>
                <c:pt idx="106">
                  <c:v>0</c:v>
                </c:pt>
                <c:pt idx="107" formatCode="0.00E+00">
                  <c:v>7.3733029889283398E-5</c:v>
                </c:pt>
                <c:pt idx="108">
                  <c:v>0</c:v>
                </c:pt>
                <c:pt idx="109">
                  <c:v>0</c:v>
                </c:pt>
                <c:pt idx="110">
                  <c:v>4.7468705499558297E-2</c:v>
                </c:pt>
                <c:pt idx="111">
                  <c:v>0</c:v>
                </c:pt>
                <c:pt idx="112">
                  <c:v>0.100680794893159</c:v>
                </c:pt>
                <c:pt idx="113">
                  <c:v>3.93521558404009</c:v>
                </c:pt>
                <c:pt idx="114">
                  <c:v>1.47462134546865E-3</c:v>
                </c:pt>
                <c:pt idx="115">
                  <c:v>7.2768311766908201E-3</c:v>
                </c:pt>
                <c:pt idx="116">
                  <c:v>4.4247250940174601E-4</c:v>
                </c:pt>
                <c:pt idx="117">
                  <c:v>2.0286115489985702E-3</c:v>
                </c:pt>
                <c:pt idx="118">
                  <c:v>3.81296875106041E-3</c:v>
                </c:pt>
                <c:pt idx="119">
                  <c:v>2.3380785645533601E-4</c:v>
                </c:pt>
                <c:pt idx="120">
                  <c:v>1.2052459647156E-2</c:v>
                </c:pt>
                <c:pt idx="121">
                  <c:v>5.7195026288896797E-4</c:v>
                </c:pt>
                <c:pt idx="122">
                  <c:v>1.32996777131166E-2</c:v>
                </c:pt>
                <c:pt idx="123">
                  <c:v>2.3373889584683599E-4</c:v>
                </c:pt>
                <c:pt idx="124">
                  <c:v>1.9578056404620299E-2</c:v>
                </c:pt>
                <c:pt idx="125">
                  <c:v>2.0286115489985702E-3</c:v>
                </c:pt>
                <c:pt idx="126">
                  <c:v>8.2645811598446393E-3</c:v>
                </c:pt>
                <c:pt idx="127">
                  <c:v>7.9187095928369197E-3</c:v>
                </c:pt>
                <c:pt idx="128">
                  <c:v>3.8712065024576997E-2</c:v>
                </c:pt>
                <c:pt idx="129">
                  <c:v>9.11658697100724E-2</c:v>
                </c:pt>
                <c:pt idx="130">
                  <c:v>2.8824956603225702E-3</c:v>
                </c:pt>
                <c:pt idx="131" formatCode="0.00E+00">
                  <c:v>7.3738466849852794E-5</c:v>
                </c:pt>
                <c:pt idx="132">
                  <c:v>0.11940317224263799</c:v>
                </c:pt>
                <c:pt idx="133">
                  <c:v>5.7178157927204097E-4</c:v>
                </c:pt>
                <c:pt idx="134">
                  <c:v>4.3159303969600802E-3</c:v>
                </c:pt>
                <c:pt idx="135">
                  <c:v>8.5276445526048503E-2</c:v>
                </c:pt>
                <c:pt idx="136">
                  <c:v>1.76575966356352</c:v>
                </c:pt>
                <c:pt idx="137">
                  <c:v>0.207885595053907</c:v>
                </c:pt>
                <c:pt idx="138">
                  <c:v>4.9799612231040498E-3</c:v>
                </c:pt>
                <c:pt idx="139">
                  <c:v>0</c:v>
                </c:pt>
                <c:pt idx="140">
                  <c:v>3.4846458865205902E-3</c:v>
                </c:pt>
                <c:pt idx="141">
                  <c:v>0.126657870757829</c:v>
                </c:pt>
                <c:pt idx="142">
                  <c:v>5.4574063084307199E-2</c:v>
                </c:pt>
                <c:pt idx="143">
                  <c:v>9.60165733675067E-2</c:v>
                </c:pt>
                <c:pt idx="144">
                  <c:v>0.38748468322368701</c:v>
                </c:pt>
                <c:pt idx="145">
                  <c:v>2.3147475279624699</c:v>
                </c:pt>
                <c:pt idx="146">
                  <c:v>0.28256130925608303</c:v>
                </c:pt>
                <c:pt idx="147">
                  <c:v>2.9495386624194399E-4</c:v>
                </c:pt>
                <c:pt idx="148">
                  <c:v>4.9356242843045003E-2</c:v>
                </c:pt>
                <c:pt idx="149">
                  <c:v>5.7173942391330803E-4</c:v>
                </c:pt>
                <c:pt idx="150">
                  <c:v>0.104075800206667</c:v>
                </c:pt>
                <c:pt idx="151">
                  <c:v>4.0662516668660102E-3</c:v>
                </c:pt>
                <c:pt idx="152" formatCode="0.00E+00">
                  <c:v>7.3738466849852794E-5</c:v>
                </c:pt>
                <c:pt idx="153">
                  <c:v>0.72438222434666999</c:v>
                </c:pt>
                <c:pt idx="154">
                  <c:v>0.76382087709870305</c:v>
                </c:pt>
                <c:pt idx="155">
                  <c:v>0.19504787735847201</c:v>
                </c:pt>
                <c:pt idx="156">
                  <c:v>1.08734890641644E-2</c:v>
                </c:pt>
                <c:pt idx="157">
                  <c:v>0.38013888901098403</c:v>
                </c:pt>
                <c:pt idx="158">
                  <c:v>7.9659168084819598E-2</c:v>
                </c:pt>
                <c:pt idx="159">
                  <c:v>0.57140649739163596</c:v>
                </c:pt>
                <c:pt idx="160">
                  <c:v>0</c:v>
                </c:pt>
                <c:pt idx="161">
                  <c:v>2.9493211840014399E-4</c:v>
                </c:pt>
                <c:pt idx="162">
                  <c:v>8.2294259685380705E-2</c:v>
                </c:pt>
                <c:pt idx="163">
                  <c:v>3.3177037491293501E-3</c:v>
                </c:pt>
                <c:pt idx="164">
                  <c:v>5.7186590864143701E-4</c:v>
                </c:pt>
                <c:pt idx="165">
                  <c:v>5.2950234151270301E-2</c:v>
                </c:pt>
                <c:pt idx="166">
                  <c:v>2.3370443079508301E-4</c:v>
                </c:pt>
                <c:pt idx="167">
                  <c:v>1.05761947374352E-3</c:v>
                </c:pt>
                <c:pt idx="168">
                  <c:v>0.31633978808058999</c:v>
                </c:pt>
                <c:pt idx="169">
                  <c:v>1.05979793942965E-2</c:v>
                </c:pt>
                <c:pt idx="170">
                  <c:v>1.97822386353202E-2</c:v>
                </c:pt>
                <c:pt idx="171">
                  <c:v>0.141507281736729</c:v>
                </c:pt>
                <c:pt idx="172">
                  <c:v>0.41246537430145602</c:v>
                </c:pt>
                <c:pt idx="173">
                  <c:v>2.0658012547865E-2</c:v>
                </c:pt>
                <c:pt idx="174" formatCode="0.00E+00">
                  <c:v>7.3727593730372098E-5</c:v>
                </c:pt>
                <c:pt idx="175">
                  <c:v>3.29421796482439E-3</c:v>
                </c:pt>
                <c:pt idx="176">
                  <c:v>0.45363769066993798</c:v>
                </c:pt>
                <c:pt idx="177">
                  <c:v>0.21712069946373799</c:v>
                </c:pt>
                <c:pt idx="178">
                  <c:v>14.823291709349499</c:v>
                </c:pt>
                <c:pt idx="179">
                  <c:v>13.8460300993867</c:v>
                </c:pt>
                <c:pt idx="180">
                  <c:v>10.979456794791901</c:v>
                </c:pt>
                <c:pt idx="181">
                  <c:v>8.8476496607577603E-4</c:v>
                </c:pt>
                <c:pt idx="182">
                  <c:v>0.24204127725750199</c:v>
                </c:pt>
                <c:pt idx="183">
                  <c:v>6.6359726379650898E-4</c:v>
                </c:pt>
                <c:pt idx="184">
                  <c:v>5.8303592673268803E-2</c:v>
                </c:pt>
                <c:pt idx="185">
                  <c:v>1.48272952069416E-2</c:v>
                </c:pt>
                <c:pt idx="186">
                  <c:v>3.10868643464366E-2</c:v>
                </c:pt>
                <c:pt idx="187">
                  <c:v>1.58084673382256E-2</c:v>
                </c:pt>
                <c:pt idx="188">
                  <c:v>7.9155869973274298E-2</c:v>
                </c:pt>
                <c:pt idx="189">
                  <c:v>0.36641230733107499</c:v>
                </c:pt>
                <c:pt idx="190">
                  <c:v>8.8469973680010104E-4</c:v>
                </c:pt>
                <c:pt idx="191">
                  <c:v>8.8476496607577603E-4</c:v>
                </c:pt>
                <c:pt idx="192">
                  <c:v>7.8619953420259996E-3</c:v>
                </c:pt>
                <c:pt idx="193">
                  <c:v>0</c:v>
                </c:pt>
                <c:pt idx="194">
                  <c:v>8.5261680326402002E-3</c:v>
                </c:pt>
                <c:pt idx="195">
                  <c:v>1.08062280877821E-2</c:v>
                </c:pt>
                <c:pt idx="196" formatCode="0.00E+00">
                  <c:v>7.3727593730372098E-5</c:v>
                </c:pt>
                <c:pt idx="197">
                  <c:v>1.8699357072962E-3</c:v>
                </c:pt>
                <c:pt idx="198">
                  <c:v>1.08134015892077E-2</c:v>
                </c:pt>
                <c:pt idx="199">
                  <c:v>5.8378902147553697</c:v>
                </c:pt>
                <c:pt idx="200">
                  <c:v>2.4362651141734502E-2</c:v>
                </c:pt>
                <c:pt idx="201">
                  <c:v>12.5643490667651</c:v>
                </c:pt>
                <c:pt idx="202">
                  <c:v>0.56344604241599106</c:v>
                </c:pt>
                <c:pt idx="203">
                  <c:v>0.1881912400521</c:v>
                </c:pt>
                <c:pt idx="204">
                  <c:v>2.7666056769388601E-3</c:v>
                </c:pt>
                <c:pt idx="205">
                  <c:v>3.5401836822303898E-2</c:v>
                </c:pt>
                <c:pt idx="206">
                  <c:v>0.33261183791536197</c:v>
                </c:pt>
                <c:pt idx="207">
                  <c:v>4.4835962103252899E-2</c:v>
                </c:pt>
                <c:pt idx="208">
                  <c:v>2.9491037376497698E-4</c:v>
                </c:pt>
                <c:pt idx="209">
                  <c:v>8.4322438247310602E-3</c:v>
                </c:pt>
                <c:pt idx="210">
                  <c:v>6.4122489729318E-3</c:v>
                </c:pt>
                <c:pt idx="211">
                  <c:v>0.15035194328513901</c:v>
                </c:pt>
                <c:pt idx="212">
                  <c:v>8.0073440929862398E-3</c:v>
                </c:pt>
                <c:pt idx="213">
                  <c:v>0.74411523273393099</c:v>
                </c:pt>
                <c:pt idx="214">
                  <c:v>8.2486010770067009E-3</c:v>
                </c:pt>
                <c:pt idx="215">
                  <c:v>7.7579774424215098E-2</c:v>
                </c:pt>
                <c:pt idx="216">
                  <c:v>5.8286841316783303E-3</c:v>
                </c:pt>
                <c:pt idx="217">
                  <c:v>5.7195026288896797E-4</c:v>
                </c:pt>
                <c:pt idx="218">
                  <c:v>3.0498249303027698E-2</c:v>
                </c:pt>
                <c:pt idx="219">
                  <c:v>0.34065503451541002</c:v>
                </c:pt>
                <c:pt idx="220">
                  <c:v>6.8480899402331501E-4</c:v>
                </c:pt>
                <c:pt idx="221">
                  <c:v>0.79586403280382101</c:v>
                </c:pt>
                <c:pt idx="222">
                  <c:v>2.2125963283385602E-3</c:v>
                </c:pt>
                <c:pt idx="223">
                  <c:v>1.3362250198278299E-2</c:v>
                </c:pt>
                <c:pt idx="224">
                  <c:v>4.3579260131676303E-2</c:v>
                </c:pt>
                <c:pt idx="225">
                  <c:v>4.9113534897270897E-2</c:v>
                </c:pt>
                <c:pt idx="226">
                  <c:v>2.1661630169512398E-2</c:v>
                </c:pt>
                <c:pt idx="227">
                  <c:v>8.5806344760366499E-2</c:v>
                </c:pt>
                <c:pt idx="228">
                  <c:v>2.9491037376497698E-4</c:v>
                </c:pt>
                <c:pt idx="229">
                  <c:v>3.9843883070954699E-3</c:v>
                </c:pt>
                <c:pt idx="230">
                  <c:v>1.5808541652550301E-2</c:v>
                </c:pt>
                <c:pt idx="231">
                  <c:v>0.57006334207410003</c:v>
                </c:pt>
                <c:pt idx="232">
                  <c:v>19.244986032669601</c:v>
                </c:pt>
                <c:pt idx="233" formatCode="0.00E+00">
                  <c:v>7.3733029889283398E-5</c:v>
                </c:pt>
                <c:pt idx="234">
                  <c:v>1.45306095983518E-2</c:v>
                </c:pt>
                <c:pt idx="235">
                  <c:v>6.4227724800387199E-3</c:v>
                </c:pt>
                <c:pt idx="236">
                  <c:v>1.56160106028446E-2</c:v>
                </c:pt>
                <c:pt idx="237">
                  <c:v>7.5292916367770404E-3</c:v>
                </c:pt>
                <c:pt idx="238">
                  <c:v>1.23532801480682</c:v>
                </c:pt>
                <c:pt idx="239">
                  <c:v>0.14087434540730701</c:v>
                </c:pt>
                <c:pt idx="240">
                  <c:v>5.28907749807382E-2</c:v>
                </c:pt>
                <c:pt idx="241">
                  <c:v>3.05523285865248E-3</c:v>
                </c:pt>
                <c:pt idx="242">
                  <c:v>0</c:v>
                </c:pt>
                <c:pt idx="243">
                  <c:v>1.6348820894503201E-2</c:v>
                </c:pt>
                <c:pt idx="244">
                  <c:v>4.4209637505593397E-2</c:v>
                </c:pt>
                <c:pt idx="245">
                  <c:v>0</c:v>
                </c:pt>
                <c:pt idx="246">
                  <c:v>1.41502057716138E-2</c:v>
                </c:pt>
                <c:pt idx="247" formatCode="0.00E+00">
                  <c:v>7.3733029889283398E-5</c:v>
                </c:pt>
                <c:pt idx="248">
                  <c:v>1.8616700503832101E-2</c:v>
                </c:pt>
                <c:pt idx="249">
                  <c:v>0.32005418280792097</c:v>
                </c:pt>
                <c:pt idx="250">
                  <c:v>0.84889608579501996</c:v>
                </c:pt>
                <c:pt idx="251">
                  <c:v>0.85488976264713501</c:v>
                </c:pt>
                <c:pt idx="252">
                  <c:v>1.05722959986489E-3</c:v>
                </c:pt>
                <c:pt idx="253">
                  <c:v>6.8223660631500501E-3</c:v>
                </c:pt>
                <c:pt idx="254">
                  <c:v>1.1900166913764601E-2</c:v>
                </c:pt>
                <c:pt idx="255">
                  <c:v>1.9031331994257401E-2</c:v>
                </c:pt>
                <c:pt idx="256">
                  <c:v>4.1025452500342598E-2</c:v>
                </c:pt>
                <c:pt idx="257">
                  <c:v>3.3070453850421601E-2</c:v>
                </c:pt>
                <c:pt idx="258">
                  <c:v>1.91179312825811E-3</c:v>
                </c:pt>
                <c:pt idx="259">
                  <c:v>2.02891077875732E-3</c:v>
                </c:pt>
                <c:pt idx="260">
                  <c:v>4.37399408981655E-3</c:v>
                </c:pt>
                <c:pt idx="261">
                  <c:v>2.3661350858392499E-3</c:v>
                </c:pt>
                <c:pt idx="262">
                  <c:v>0</c:v>
                </c:pt>
                <c:pt idx="263">
                  <c:v>2.9493211840014399E-4</c:v>
                </c:pt>
                <c:pt idx="264">
                  <c:v>1.5484021959868699E-3</c:v>
                </c:pt>
                <c:pt idx="265">
                  <c:v>0.318055286694507</c:v>
                </c:pt>
                <c:pt idx="266">
                  <c:v>0.15215468177887401</c:v>
                </c:pt>
                <c:pt idx="267" formatCode="0.00E+00">
                  <c:v>7.3727593730372098E-5</c:v>
                </c:pt>
                <c:pt idx="268">
                  <c:v>7.7901307831656297E-3</c:v>
                </c:pt>
                <c:pt idx="269">
                  <c:v>8.6340517359336805E-3</c:v>
                </c:pt>
                <c:pt idx="270">
                  <c:v>5.7178157927204097E-4</c:v>
                </c:pt>
                <c:pt idx="271">
                  <c:v>2.9491037376497698E-4</c:v>
                </c:pt>
                <c:pt idx="272">
                  <c:v>10.7246165288238</c:v>
                </c:pt>
                <c:pt idx="273">
                  <c:v>0.17619231039000599</c:v>
                </c:pt>
                <c:pt idx="274">
                  <c:v>6.5095589478548196E-2</c:v>
                </c:pt>
                <c:pt idx="275">
                  <c:v>6.10426079049666E-2</c:v>
                </c:pt>
                <c:pt idx="276">
                  <c:v>4.9534538892681796</c:v>
                </c:pt>
                <c:pt idx="277">
                  <c:v>0.51281687628258199</c:v>
                </c:pt>
                <c:pt idx="278">
                  <c:v>3.2049414299831699E-2</c:v>
                </c:pt>
                <c:pt idx="279">
                  <c:v>3.6652125737452003E-2</c:v>
                </c:pt>
                <c:pt idx="280">
                  <c:v>5.9819390417946601E-3</c:v>
                </c:pt>
                <c:pt idx="281">
                  <c:v>2.02891077875732E-3</c:v>
                </c:pt>
                <c:pt idx="282">
                  <c:v>9.1335717317634499E-2</c:v>
                </c:pt>
                <c:pt idx="283">
                  <c:v>9.3617541525602296E-2</c:v>
                </c:pt>
                <c:pt idx="284">
                  <c:v>6.2219676860597603E-3</c:v>
                </c:pt>
                <c:pt idx="285">
                  <c:v>6.9360010932644503E-2</c:v>
                </c:pt>
                <c:pt idx="286">
                  <c:v>0.15123176685177001</c:v>
                </c:pt>
                <c:pt idx="287">
                  <c:v>0.29650480283929098</c:v>
                </c:pt>
                <c:pt idx="288">
                  <c:v>0.46804554077742</c:v>
                </c:pt>
                <c:pt idx="289">
                  <c:v>0.37602903044248598</c:v>
                </c:pt>
                <c:pt idx="290">
                  <c:v>0.29377851695352297</c:v>
                </c:pt>
                <c:pt idx="291">
                  <c:v>0</c:v>
                </c:pt>
                <c:pt idx="292">
                  <c:v>1.4264397290601701E-2</c:v>
                </c:pt>
                <c:pt idx="293">
                  <c:v>2.3880321911369001E-2</c:v>
                </c:pt>
                <c:pt idx="294">
                  <c:v>3.8732417629678897E-2</c:v>
                </c:pt>
                <c:pt idx="295">
                  <c:v>0</c:v>
                </c:pt>
                <c:pt idx="296">
                  <c:v>5.7173942391330803E-4</c:v>
                </c:pt>
                <c:pt idx="297">
                  <c:v>0</c:v>
                </c:pt>
                <c:pt idx="298">
                  <c:v>0.461752840580612</c:v>
                </c:pt>
                <c:pt idx="299">
                  <c:v>10.017045107171</c:v>
                </c:pt>
                <c:pt idx="300">
                  <c:v>5.7173942391330803E-4</c:v>
                </c:pt>
                <c:pt idx="301">
                  <c:v>1.34062504312064E-2</c:v>
                </c:pt>
                <c:pt idx="302">
                  <c:v>0.45033134323171398</c:v>
                </c:pt>
                <c:pt idx="303">
                  <c:v>8.4347311251061798E-3</c:v>
                </c:pt>
                <c:pt idx="304">
                  <c:v>3.29421796482439E-3</c:v>
                </c:pt>
                <c:pt idx="305">
                  <c:v>7.4333001282837E-3</c:v>
                </c:pt>
                <c:pt idx="306">
                  <c:v>6.5412258746954301E-3</c:v>
                </c:pt>
                <c:pt idx="307" formatCode="0.00E+00">
                  <c:v>7.3733029889283398E-5</c:v>
                </c:pt>
                <c:pt idx="308">
                  <c:v>1.4747300788879301E-3</c:v>
                </c:pt>
                <c:pt idx="309">
                  <c:v>6.98926397288194E-2</c:v>
                </c:pt>
                <c:pt idx="310">
                  <c:v>2.8773780061714101E-2</c:v>
                </c:pt>
                <c:pt idx="311">
                  <c:v>7.1859417227821298</c:v>
                </c:pt>
                <c:pt idx="312">
                  <c:v>0.16396950619473399</c:v>
                </c:pt>
                <c:pt idx="313">
                  <c:v>0.10093873382882999</c:v>
                </c:pt>
                <c:pt idx="314">
                  <c:v>0.41025494699763698</c:v>
                </c:pt>
                <c:pt idx="315">
                  <c:v>1.3682659267151899E-2</c:v>
                </c:pt>
                <c:pt idx="316">
                  <c:v>4.8560983148700802E-3</c:v>
                </c:pt>
                <c:pt idx="317">
                  <c:v>0</c:v>
                </c:pt>
                <c:pt idx="318">
                  <c:v>0.78991418973739203</c:v>
                </c:pt>
                <c:pt idx="319" formatCode="0.00E+00">
                  <c:v>7.3727593730372098E-5</c:v>
                </c:pt>
                <c:pt idx="320">
                  <c:v>8.2152969715246094E-3</c:v>
                </c:pt>
                <c:pt idx="321">
                  <c:v>5.7173942391330803E-4</c:v>
                </c:pt>
                <c:pt idx="322">
                  <c:v>4.9704495801211604E-3</c:v>
                </c:pt>
                <c:pt idx="323">
                  <c:v>4.1218699570101398E-3</c:v>
                </c:pt>
                <c:pt idx="324">
                  <c:v>6.1416815911866901E-2</c:v>
                </c:pt>
                <c:pt idx="325">
                  <c:v>3.1917405178466902E-3</c:v>
                </c:pt>
                <c:pt idx="326">
                  <c:v>8.4561634641448793E-2</c:v>
                </c:pt>
                <c:pt idx="327">
                  <c:v>9.4732541049284802E-2</c:v>
                </c:pt>
                <c:pt idx="328">
                  <c:v>1.47505637537789E-3</c:v>
                </c:pt>
                <c:pt idx="329">
                  <c:v>3.0355193385337799E-2</c:v>
                </c:pt>
                <c:pt idx="330">
                  <c:v>7.3353119907007798E-3</c:v>
                </c:pt>
                <c:pt idx="331">
                  <c:v>3.00843754733091E-2</c:v>
                </c:pt>
                <c:pt idx="332">
                  <c:v>3.7078381729187802E-3</c:v>
                </c:pt>
                <c:pt idx="333">
                  <c:v>0</c:v>
                </c:pt>
                <c:pt idx="334">
                  <c:v>3.6430636146218501E-3</c:v>
                </c:pt>
                <c:pt idx="335">
                  <c:v>6.8475850486713198E-4</c:v>
                </c:pt>
                <c:pt idx="336">
                  <c:v>1.0583219718243899E-3</c:v>
                </c:pt>
                <c:pt idx="337">
                  <c:v>0.54047946336206898</c:v>
                </c:pt>
                <c:pt idx="338">
                  <c:v>1.47078808667877E-2</c:v>
                </c:pt>
                <c:pt idx="339">
                  <c:v>1.7380475340799301E-2</c:v>
                </c:pt>
                <c:pt idx="340">
                  <c:v>0.19345671492129901</c:v>
                </c:pt>
                <c:pt idx="341">
                  <c:v>2.0284619672149098E-3</c:v>
                </c:pt>
                <c:pt idx="342">
                  <c:v>1.16952978105185E-2</c:v>
                </c:pt>
                <c:pt idx="343">
                  <c:v>7.9620581247300797E-3</c:v>
                </c:pt>
                <c:pt idx="344">
                  <c:v>0</c:v>
                </c:pt>
                <c:pt idx="345">
                  <c:v>2.7676258029869501E-3</c:v>
                </c:pt>
                <c:pt idx="346">
                  <c:v>1.0999952235584601E-2</c:v>
                </c:pt>
                <c:pt idx="347" formatCode="0.00E+00">
                  <c:v>7.3771105458855904E-5</c:v>
                </c:pt>
                <c:pt idx="348">
                  <c:v>2.9491037376497698E-4</c:v>
                </c:pt>
                <c:pt idx="349">
                  <c:v>2.5813074135839198E-3</c:v>
                </c:pt>
                <c:pt idx="350">
                  <c:v>8.8469973680010104E-4</c:v>
                </c:pt>
                <c:pt idx="351">
                  <c:v>2.9493211840014399E-4</c:v>
                </c:pt>
                <c:pt idx="352" formatCode="0.00E+00">
                  <c:v>7.3733029889283398E-5</c:v>
                </c:pt>
                <c:pt idx="353">
                  <c:v>2.9510619098617599E-4</c:v>
                </c:pt>
                <c:pt idx="354">
                  <c:v>6.6364619644048199E-4</c:v>
                </c:pt>
                <c:pt idx="355">
                  <c:v>8.8476496607577603E-4</c:v>
                </c:pt>
                <c:pt idx="356">
                  <c:v>0</c:v>
                </c:pt>
                <c:pt idx="357">
                  <c:v>5.7182374084779701E-4</c:v>
                </c:pt>
                <c:pt idx="358">
                  <c:v>5.7186590864143701E-4</c:v>
                </c:pt>
                <c:pt idx="359">
                  <c:v>5.7182374084779701E-4</c:v>
                </c:pt>
                <c:pt idx="360">
                  <c:v>2.0284619672149098E-3</c:v>
                </c:pt>
                <c:pt idx="361">
                  <c:v>1.7070195483687899E-2</c:v>
                </c:pt>
                <c:pt idx="362">
                  <c:v>5.9806149756858702E-3</c:v>
                </c:pt>
                <c:pt idx="363">
                  <c:v>0</c:v>
                </c:pt>
                <c:pt idx="364">
                  <c:v>0</c:v>
                </c:pt>
                <c:pt idx="365">
                  <c:v>8.8476496607577603E-4</c:v>
                </c:pt>
                <c:pt idx="366">
                  <c:v>2.3370443079508301E-4</c:v>
                </c:pt>
                <c:pt idx="367">
                  <c:v>5.4274104613797596E-3</c:v>
                </c:pt>
                <c:pt idx="368">
                  <c:v>1.6892721764020201E-2</c:v>
                </c:pt>
                <c:pt idx="369">
                  <c:v>1.25750231733188E-2</c:v>
                </c:pt>
                <c:pt idx="370">
                  <c:v>1.0141956122037299E-2</c:v>
                </c:pt>
                <c:pt idx="371">
                  <c:v>8.4490866856001302E-3</c:v>
                </c:pt>
                <c:pt idx="372">
                  <c:v>0.11970983224963699</c:v>
                </c:pt>
                <c:pt idx="373">
                  <c:v>3.1399728969919798E-3</c:v>
                </c:pt>
                <c:pt idx="374">
                  <c:v>0</c:v>
                </c:pt>
                <c:pt idx="375">
                  <c:v>1.72881256892658E-3</c:v>
                </c:pt>
                <c:pt idx="376">
                  <c:v>2.9493211840014399E-4</c:v>
                </c:pt>
                <c:pt idx="377">
                  <c:v>1.19007741576992E-2</c:v>
                </c:pt>
                <c:pt idx="378" formatCode="0.00E+00">
                  <c:v>7.3743904612191404E-5</c:v>
                </c:pt>
                <c:pt idx="379">
                  <c:v>2.3370443079508301E-4</c:v>
                </c:pt>
                <c:pt idx="380">
                  <c:v>2.3380785645533601E-4</c:v>
                </c:pt>
                <c:pt idx="381">
                  <c:v>0.177299052610492</c:v>
                </c:pt>
                <c:pt idx="382">
                  <c:v>1.13814156452607E-2</c:v>
                </c:pt>
                <c:pt idx="383">
                  <c:v>2.9495386624194399E-4</c:v>
                </c:pt>
                <c:pt idx="384" formatCode="0.00E+00">
                  <c:v>7.3738466849852794E-5</c:v>
                </c:pt>
                <c:pt idx="385">
                  <c:v>0</c:v>
                </c:pt>
                <c:pt idx="386">
                  <c:v>0.35018268222652699</c:v>
                </c:pt>
                <c:pt idx="387">
                  <c:v>7.5769686911719399E-3</c:v>
                </c:pt>
                <c:pt idx="388">
                  <c:v>0.372505702791118</c:v>
                </c:pt>
                <c:pt idx="389">
                  <c:v>6.8480899402331501E-4</c:v>
                </c:pt>
                <c:pt idx="390">
                  <c:v>4.3481376626031896</c:v>
                </c:pt>
                <c:pt idx="391">
                  <c:v>6.3776995053446599E-3</c:v>
                </c:pt>
                <c:pt idx="392">
                  <c:v>6.63695136301043E-4</c:v>
                </c:pt>
                <c:pt idx="393">
                  <c:v>1.12723802746677E-2</c:v>
                </c:pt>
                <c:pt idx="394">
                  <c:v>2.8413518878420501E-3</c:v>
                </c:pt>
                <c:pt idx="395">
                  <c:v>8.8756089552930999E-3</c:v>
                </c:pt>
                <c:pt idx="396">
                  <c:v>2.9497561729148599E-4</c:v>
                </c:pt>
                <c:pt idx="397">
                  <c:v>6.3542435215254399E-3</c:v>
                </c:pt>
                <c:pt idx="398">
                  <c:v>1.2538135020117301E-2</c:v>
                </c:pt>
                <c:pt idx="399">
                  <c:v>2.4216599865112098E-2</c:v>
                </c:pt>
                <c:pt idx="400">
                  <c:v>1.2138868768177999E-2</c:v>
                </c:pt>
                <c:pt idx="401">
                  <c:v>2.9093505623815899E-3</c:v>
                </c:pt>
                <c:pt idx="402">
                  <c:v>1.53761354805139E-3</c:v>
                </c:pt>
                <c:pt idx="403" formatCode="0.00E+00">
                  <c:v>7.3733029889283398E-5</c:v>
                </c:pt>
                <c:pt idx="404">
                  <c:v>2.6540894390319501E-2</c:v>
                </c:pt>
                <c:pt idx="405">
                  <c:v>6.6689662679910696E-3</c:v>
                </c:pt>
                <c:pt idx="406" formatCode="0.00E+00">
                  <c:v>7.3754782543396794E-5</c:v>
                </c:pt>
                <c:pt idx="407">
                  <c:v>1.5819039027541199E-2</c:v>
                </c:pt>
                <c:pt idx="408">
                  <c:v>2.57164155083528E-2</c:v>
                </c:pt>
                <c:pt idx="409">
                  <c:v>2.51774536430492E-2</c:v>
                </c:pt>
                <c:pt idx="410">
                  <c:v>8.8795456965477994E-3</c:v>
                </c:pt>
                <c:pt idx="411">
                  <c:v>3.63957148410152E-3</c:v>
                </c:pt>
                <c:pt idx="412">
                  <c:v>2.0314578003112001E-3</c:v>
                </c:pt>
                <c:pt idx="413">
                  <c:v>1.0578535361237601E-3</c:v>
                </c:pt>
                <c:pt idx="414">
                  <c:v>7.4343964511715396E-3</c:v>
                </c:pt>
                <c:pt idx="415">
                  <c:v>3.97841803457284E-2</c:v>
                </c:pt>
                <c:pt idx="416">
                  <c:v>1.2426428971199601E-3</c:v>
                </c:pt>
                <c:pt idx="417">
                  <c:v>1.9481090462651798E-2</c:v>
                </c:pt>
                <c:pt idx="418">
                  <c:v>3.2697790285715601E-2</c:v>
                </c:pt>
                <c:pt idx="419">
                  <c:v>1.3757260211748E-2</c:v>
                </c:pt>
                <c:pt idx="420">
                  <c:v>0.90203769270025103</c:v>
                </c:pt>
                <c:pt idx="421">
                  <c:v>1.6094410413256901E-2</c:v>
                </c:pt>
                <c:pt idx="422">
                  <c:v>2.9499737154899298E-4</c:v>
                </c:pt>
                <c:pt idx="423">
                  <c:v>6.8496050617429397E-4</c:v>
                </c:pt>
                <c:pt idx="424">
                  <c:v>9.35438405211084E-4</c:v>
                </c:pt>
                <c:pt idx="425">
                  <c:v>3.8126875543894301E-3</c:v>
                </c:pt>
                <c:pt idx="426">
                  <c:v>2.3425709416556801E-4</c:v>
                </c:pt>
                <c:pt idx="427">
                  <c:v>5.0650903186169501E-2</c:v>
                </c:pt>
                <c:pt idx="428">
                  <c:v>3.1418265954218801E-3</c:v>
                </c:pt>
                <c:pt idx="429" formatCode="0.00E+00">
                  <c:v>7.3743904612191404E-5</c:v>
                </c:pt>
                <c:pt idx="430" formatCode="0.00E+00">
                  <c:v>7.3727593730372098E-5</c:v>
                </c:pt>
                <c:pt idx="431">
                  <c:v>1.8703494512445299E-3</c:v>
                </c:pt>
                <c:pt idx="432">
                  <c:v>4.9621730970092004E-3</c:v>
                </c:pt>
                <c:pt idx="433" formatCode="0.00E+00">
                  <c:v>7.3738466849852794E-5</c:v>
                </c:pt>
                <c:pt idx="434">
                  <c:v>0.12352394940849599</c:v>
                </c:pt>
                <c:pt idx="435">
                  <c:v>2.9491037376497698E-4</c:v>
                </c:pt>
                <c:pt idx="436">
                  <c:v>2.3385960362119201E-4</c:v>
                </c:pt>
                <c:pt idx="437" formatCode="0.00E+00">
                  <c:v>7.3733029889283398E-5</c:v>
                </c:pt>
                <c:pt idx="438">
                  <c:v>2.9491037376497698E-4</c:v>
                </c:pt>
                <c:pt idx="439">
                  <c:v>5.2761956491067397E-3</c:v>
                </c:pt>
                <c:pt idx="440">
                  <c:v>3.5783360406443699E-3</c:v>
                </c:pt>
                <c:pt idx="441">
                  <c:v>5.7182374084779701E-4</c:v>
                </c:pt>
                <c:pt idx="442">
                  <c:v>2.8827082053884999E-3</c:v>
                </c:pt>
                <c:pt idx="443">
                  <c:v>2.2795177300690101E-2</c:v>
                </c:pt>
                <c:pt idx="444">
                  <c:v>1.2248841976475601E-3</c:v>
                </c:pt>
                <c:pt idx="445">
                  <c:v>5.7173942391330803E-4</c:v>
                </c:pt>
                <c:pt idx="446">
                  <c:v>1.22479387476519E-3</c:v>
                </c:pt>
                <c:pt idx="447">
                  <c:v>2.3370443079508301E-4</c:v>
                </c:pt>
                <c:pt idx="448">
                  <c:v>3.1903218208374799E-3</c:v>
                </c:pt>
                <c:pt idx="449">
                  <c:v>9.8262051778013199E-3</c:v>
                </c:pt>
                <c:pt idx="450">
                  <c:v>4.2291193283651399E-2</c:v>
                </c:pt>
                <c:pt idx="451">
                  <c:v>0</c:v>
                </c:pt>
                <c:pt idx="452">
                  <c:v>7.5846182047079004E-3</c:v>
                </c:pt>
                <c:pt idx="453">
                  <c:v>4.8405749949119101E-3</c:v>
                </c:pt>
                <c:pt idx="454" formatCode="0.00E+00">
                  <c:v>7.3820117583554704E-5</c:v>
                </c:pt>
                <c:pt idx="455">
                  <c:v>2.8766479324644802E-2</c:v>
                </c:pt>
                <c:pt idx="456">
                  <c:v>3.0483246526066699E-3</c:v>
                </c:pt>
                <c:pt idx="457">
                  <c:v>2.9116832388118699E-2</c:v>
                </c:pt>
                <c:pt idx="458">
                  <c:v>2.2082539219901499E-3</c:v>
                </c:pt>
                <c:pt idx="459">
                  <c:v>2.09482298610329E-2</c:v>
                </c:pt>
                <c:pt idx="460">
                  <c:v>0.108798215408847</c:v>
                </c:pt>
                <c:pt idx="461">
                  <c:v>2.3377337106533701E-4</c:v>
                </c:pt>
                <c:pt idx="462">
                  <c:v>6.3238133700750897E-3</c:v>
                </c:pt>
                <c:pt idx="463">
                  <c:v>1.5954556338222101E-2</c:v>
                </c:pt>
                <c:pt idx="464">
                  <c:v>1.9614713543050399E-2</c:v>
                </c:pt>
                <c:pt idx="465">
                  <c:v>5.3194492615118799E-2</c:v>
                </c:pt>
                <c:pt idx="466">
                  <c:v>4.6419220394877003E-2</c:v>
                </c:pt>
                <c:pt idx="467">
                  <c:v>9.1847779042062196</c:v>
                </c:pt>
                <c:pt idx="468">
                  <c:v>3.5783360406443699E-3</c:v>
                </c:pt>
                <c:pt idx="469">
                  <c:v>1.24236793730815E-3</c:v>
                </c:pt>
                <c:pt idx="470">
                  <c:v>4.3696032167381299E-2</c:v>
                </c:pt>
                <c:pt idx="471">
                  <c:v>0.289762304276107</c:v>
                </c:pt>
                <c:pt idx="472">
                  <c:v>8.84830204970991E-4</c:v>
                </c:pt>
                <c:pt idx="473">
                  <c:v>9.3495557412801402E-4</c:v>
                </c:pt>
                <c:pt idx="474">
                  <c:v>6.6237960760481607E-2</c:v>
                </c:pt>
                <c:pt idx="475">
                  <c:v>2.9493211840014399E-4</c:v>
                </c:pt>
                <c:pt idx="476">
                  <c:v>0.118760294639354</c:v>
                </c:pt>
                <c:pt idx="477">
                  <c:v>1.9656438975771502E-3</c:v>
                </c:pt>
                <c:pt idx="478">
                  <c:v>2.0755902586554201E-2</c:v>
                </c:pt>
                <c:pt idx="479">
                  <c:v>7.3418057953828697E-3</c:v>
                </c:pt>
                <c:pt idx="480">
                  <c:v>0</c:v>
                </c:pt>
                <c:pt idx="481" formatCode="0.00E+00">
                  <c:v>7.3749343176743101E-5</c:v>
                </c:pt>
                <c:pt idx="482">
                  <c:v>3.5065449717540001E-3</c:v>
                </c:pt>
                <c:pt idx="483">
                  <c:v>3.1905570831045498E-3</c:v>
                </c:pt>
                <c:pt idx="484">
                  <c:v>1.4647179594032601E-2</c:v>
                </c:pt>
                <c:pt idx="485" formatCode="0.00E+00">
                  <c:v>7.3733029889283398E-5</c:v>
                </c:pt>
                <c:pt idx="486">
                  <c:v>7.73341305320587E-3</c:v>
                </c:pt>
                <c:pt idx="487" formatCode="0.00E+00">
                  <c:v>7.3733029889283398E-5</c:v>
                </c:pt>
                <c:pt idx="488">
                  <c:v>5.9076324448075999E-2</c:v>
                </c:pt>
                <c:pt idx="489">
                  <c:v>7.3252889979927793E-2</c:v>
                </c:pt>
                <c:pt idx="490">
                  <c:v>0.48283977644367798</c:v>
                </c:pt>
                <c:pt idx="491">
                  <c:v>2.3370443079508301E-4</c:v>
                </c:pt>
                <c:pt idx="492">
                  <c:v>2.4160780782847099E-2</c:v>
                </c:pt>
                <c:pt idx="493">
                  <c:v>1.27235860110326E-2</c:v>
                </c:pt>
                <c:pt idx="494">
                  <c:v>2.7649445070125199E-2</c:v>
                </c:pt>
                <c:pt idx="495">
                  <c:v>4.7208315135344001E-2</c:v>
                </c:pt>
                <c:pt idx="496">
                  <c:v>1.2707238803595901E-2</c:v>
                </c:pt>
                <c:pt idx="497">
                  <c:v>9.1018882940517506E-3</c:v>
                </c:pt>
                <c:pt idx="498">
                  <c:v>4.9965645953067302E-2</c:v>
                </c:pt>
                <c:pt idx="499">
                  <c:v>1.4937906301915599E-2</c:v>
                </c:pt>
                <c:pt idx="500">
                  <c:v>0</c:v>
                </c:pt>
                <c:pt idx="501">
                  <c:v>9.94039872218027E-2</c:v>
                </c:pt>
                <c:pt idx="502">
                  <c:v>5.7182374084779701E-4</c:v>
                </c:pt>
                <c:pt idx="503">
                  <c:v>1.9649192979124498E-3</c:v>
                </c:pt>
                <c:pt idx="504">
                  <c:v>0.176054066228408</c:v>
                </c:pt>
                <c:pt idx="505">
                  <c:v>1.22461326895783E-3</c:v>
                </c:pt>
                <c:pt idx="506">
                  <c:v>1.6933198599011798E-2</c:v>
                </c:pt>
                <c:pt idx="507">
                  <c:v>0.408002497845875</c:v>
                </c:pt>
                <c:pt idx="508">
                  <c:v>3.5780722179007398E-3</c:v>
                </c:pt>
                <c:pt idx="509">
                  <c:v>4.8532769052497898E-2</c:v>
                </c:pt>
                <c:pt idx="510">
                  <c:v>3.6404668156319903E-2</c:v>
                </c:pt>
                <c:pt idx="511">
                  <c:v>4.2828726400391199E-3</c:v>
                </c:pt>
                <c:pt idx="512">
                  <c:v>0.69902534601159005</c:v>
                </c:pt>
                <c:pt idx="513">
                  <c:v>1.0624279789143799E-2</c:v>
                </c:pt>
                <c:pt idx="514">
                  <c:v>1.26009777015113E-2</c:v>
                </c:pt>
                <c:pt idx="515">
                  <c:v>5.7364913843856096</c:v>
                </c:pt>
                <c:pt idx="516">
                  <c:v>6.82387515654661E-3</c:v>
                </c:pt>
                <c:pt idx="517">
                  <c:v>0.41448726196451002</c:v>
                </c:pt>
                <c:pt idx="518">
                  <c:v>2.1523903226994701E-3</c:v>
                </c:pt>
                <c:pt idx="519">
                  <c:v>2.7661182059248501E-2</c:v>
                </c:pt>
                <c:pt idx="520">
                  <c:v>0.29597672819730397</c:v>
                </c:pt>
                <c:pt idx="521">
                  <c:v>0</c:v>
                </c:pt>
                <c:pt idx="522">
                  <c:v>0.32185936518276398</c:v>
                </c:pt>
                <c:pt idx="523">
                  <c:v>1.1312287024072699E-2</c:v>
                </c:pt>
                <c:pt idx="524">
                  <c:v>1.3498848133694501E-2</c:v>
                </c:pt>
                <c:pt idx="525">
                  <c:v>0.14378812045634701</c:v>
                </c:pt>
                <c:pt idx="526">
                  <c:v>0.17386180816583199</c:v>
                </c:pt>
                <c:pt idx="527">
                  <c:v>1.32159520459451E-3</c:v>
                </c:pt>
                <c:pt idx="528">
                  <c:v>1.00683944669738E-2</c:v>
                </c:pt>
                <c:pt idx="529">
                  <c:v>5.2262065516006703E-3</c:v>
                </c:pt>
                <c:pt idx="530">
                  <c:v>0</c:v>
                </c:pt>
                <c:pt idx="531">
                  <c:v>5.2254360050674803E-3</c:v>
                </c:pt>
                <c:pt idx="532">
                  <c:v>2.3590318771184002E-3</c:v>
                </c:pt>
                <c:pt idx="533">
                  <c:v>0</c:v>
                </c:pt>
                <c:pt idx="534" formatCode="0.00E+00">
                  <c:v>7.3733029889283398E-5</c:v>
                </c:pt>
                <c:pt idx="535">
                  <c:v>5.4549642545549401E-3</c:v>
                </c:pt>
                <c:pt idx="536">
                  <c:v>1.29863476417334</c:v>
                </c:pt>
                <c:pt idx="537">
                  <c:v>3.4838751719766998E-3</c:v>
                </c:pt>
                <c:pt idx="538">
                  <c:v>5.7182374084779701E-4</c:v>
                </c:pt>
                <c:pt idx="539">
                  <c:v>4.4234202661474998E-4</c:v>
                </c:pt>
                <c:pt idx="540">
                  <c:v>1.7532647184200299E-2</c:v>
                </c:pt>
                <c:pt idx="541">
                  <c:v>4.5056419044228302E-2</c:v>
                </c:pt>
                <c:pt idx="542">
                  <c:v>1.89157244850383E-2</c:v>
                </c:pt>
                <c:pt idx="543">
                  <c:v>0.120370155430362</c:v>
                </c:pt>
                <c:pt idx="544">
                  <c:v>1.89171186982466E-2</c:v>
                </c:pt>
                <c:pt idx="545">
                  <c:v>4.8546662802915501E-3</c:v>
                </c:pt>
                <c:pt idx="546" formatCode="0.00E+00">
                  <c:v>7.3743904612191404E-5</c:v>
                </c:pt>
                <c:pt idx="547" formatCode="0.00E+00">
                  <c:v>7.3727593730372098E-5</c:v>
                </c:pt>
                <c:pt idx="548" formatCode="0.00E+00">
                  <c:v>7.3733029889283398E-5</c:v>
                </c:pt>
                <c:pt idx="549">
                  <c:v>2.6720811090477199E-2</c:v>
                </c:pt>
                <c:pt idx="550">
                  <c:v>3.1982203948962298E-2</c:v>
                </c:pt>
                <c:pt idx="551">
                  <c:v>2.3592057971547E-3</c:v>
                </c:pt>
                <c:pt idx="552" formatCode="0.00E+00">
                  <c:v>7.3733029889283398E-5</c:v>
                </c:pt>
                <c:pt idx="553">
                  <c:v>2.9491037376497698E-4</c:v>
                </c:pt>
                <c:pt idx="554">
                  <c:v>2.3375613218506701E-4</c:v>
                </c:pt>
                <c:pt idx="555">
                  <c:v>6.6217884467220803E-3</c:v>
                </c:pt>
                <c:pt idx="556">
                  <c:v>1.05730755164355E-3</c:v>
                </c:pt>
                <c:pt idx="557">
                  <c:v>2.3372166205046799E-4</c:v>
                </c:pt>
                <c:pt idx="558">
                  <c:v>2.8354862614612098E-3</c:v>
                </c:pt>
                <c:pt idx="559">
                  <c:v>0</c:v>
                </c:pt>
                <c:pt idx="560">
                  <c:v>2.8352772226766399E-3</c:v>
                </c:pt>
                <c:pt idx="561">
                  <c:v>3.48413203894125E-3</c:v>
                </c:pt>
                <c:pt idx="562">
                  <c:v>8.3130243497888702E-3</c:v>
                </c:pt>
                <c:pt idx="563">
                  <c:v>5.6558911939057203E-2</c:v>
                </c:pt>
                <c:pt idx="564">
                  <c:v>2.9493211840014399E-4</c:v>
                </c:pt>
                <c:pt idx="565">
                  <c:v>1.58575024630875E-3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B2-E948-845A-B7C9F400421C}"/>
            </c:ext>
          </c:extLst>
        </c:ser>
        <c:ser>
          <c:idx val="2"/>
          <c:order val="2"/>
          <c:tx>
            <c:strRef>
              <c:f>all!$H$1</c:f>
              <c:strCache>
                <c:ptCount val="1"/>
                <c:pt idx="0">
                  <c:v>H3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all!$E$2:$E$567</c:f>
              <c:numCache>
                <c:formatCode>General</c:formatCode>
                <c:ptCount val="5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</c:numCache>
            </c:numRef>
          </c:cat>
          <c:val>
            <c:numRef>
              <c:f>all!$H$2:$H$567</c:f>
              <c:numCache>
                <c:formatCode>General</c:formatCode>
                <c:ptCount val="566"/>
                <c:pt idx="0">
                  <c:v>0</c:v>
                </c:pt>
                <c:pt idx="1">
                  <c:v>8.9785377250836795E-2</c:v>
                </c:pt>
                <c:pt idx="2">
                  <c:v>0.149395997137521</c:v>
                </c:pt>
                <c:pt idx="3">
                  <c:v>0.24806143843894299</c:v>
                </c:pt>
                <c:pt idx="4">
                  <c:v>3.0418898485383299E-2</c:v>
                </c:pt>
                <c:pt idx="5">
                  <c:v>3.1522350001918398E-3</c:v>
                </c:pt>
                <c:pt idx="6">
                  <c:v>0.108072727720851</c:v>
                </c:pt>
                <c:pt idx="7">
                  <c:v>0.117198693765797</c:v>
                </c:pt>
                <c:pt idx="8">
                  <c:v>2.2381791054198898</c:v>
                </c:pt>
                <c:pt idx="9">
                  <c:v>0.22241605049020899</c:v>
                </c:pt>
                <c:pt idx="10">
                  <c:v>0.36333087209724302</c:v>
                </c:pt>
                <c:pt idx="11">
                  <c:v>0.28027954501749802</c:v>
                </c:pt>
                <c:pt idx="12">
                  <c:v>0.43880873191184799</c:v>
                </c:pt>
                <c:pt idx="13">
                  <c:v>0.49666082811798601</c:v>
                </c:pt>
                <c:pt idx="14">
                  <c:v>0.52099012753255802</c:v>
                </c:pt>
                <c:pt idx="15">
                  <c:v>1.08128228411868</c:v>
                </c:pt>
                <c:pt idx="16">
                  <c:v>4.0883958795193097E-2</c:v>
                </c:pt>
                <c:pt idx="17">
                  <c:v>0.91408540565957996</c:v>
                </c:pt>
                <c:pt idx="18">
                  <c:v>15.7309119545833</c:v>
                </c:pt>
                <c:pt idx="19">
                  <c:v>5.0517856098033401E-2</c:v>
                </c:pt>
                <c:pt idx="20">
                  <c:v>0.56712714480286897</c:v>
                </c:pt>
                <c:pt idx="21">
                  <c:v>0.30868904880146297</c:v>
                </c:pt>
                <c:pt idx="22">
                  <c:v>0.11992245245262299</c:v>
                </c:pt>
                <c:pt idx="23">
                  <c:v>0.20393574916790499</c:v>
                </c:pt>
                <c:pt idx="24">
                  <c:v>0.21939814975206601</c:v>
                </c:pt>
                <c:pt idx="25">
                  <c:v>0.33953814213302902</c:v>
                </c:pt>
                <c:pt idx="26">
                  <c:v>3.0698816050723698E-3</c:v>
                </c:pt>
                <c:pt idx="27">
                  <c:v>7.1920643287942898E-2</c:v>
                </c:pt>
                <c:pt idx="28">
                  <c:v>1.6186702535393601E-3</c:v>
                </c:pt>
                <c:pt idx="29">
                  <c:v>2.5897057753865001E-3</c:v>
                </c:pt>
                <c:pt idx="30">
                  <c:v>2.2538377126409801E-2</c:v>
                </c:pt>
                <c:pt idx="31">
                  <c:v>3.4813326181563102E-3</c:v>
                </c:pt>
                <c:pt idx="32">
                  <c:v>2.1097156769660798E-3</c:v>
                </c:pt>
                <c:pt idx="33">
                  <c:v>1.5197931453454201E-2</c:v>
                </c:pt>
                <c:pt idx="34">
                  <c:v>1.4539838976966901E-2</c:v>
                </c:pt>
                <c:pt idx="35">
                  <c:v>1.29057095818189E-2</c:v>
                </c:pt>
                <c:pt idx="36">
                  <c:v>0.171500521333844</c:v>
                </c:pt>
                <c:pt idx="37">
                  <c:v>8.2752002708733705E-3</c:v>
                </c:pt>
                <c:pt idx="38">
                  <c:v>6.4739152290226205E-4</c:v>
                </c:pt>
                <c:pt idx="39">
                  <c:v>1.29125130328724E-2</c:v>
                </c:pt>
                <c:pt idx="40">
                  <c:v>1.81190084990364</c:v>
                </c:pt>
                <c:pt idx="41">
                  <c:v>3.2370902601731698E-4</c:v>
                </c:pt>
                <c:pt idx="42">
                  <c:v>4.0454576426772901E-2</c:v>
                </c:pt>
                <c:pt idx="43">
                  <c:v>1.7263808954426001E-3</c:v>
                </c:pt>
                <c:pt idx="44">
                  <c:v>1.04820718582368E-2</c:v>
                </c:pt>
                <c:pt idx="45">
                  <c:v>5.6296095619593797E-2</c:v>
                </c:pt>
                <c:pt idx="46">
                  <c:v>0.807634397086744</c:v>
                </c:pt>
                <c:pt idx="47">
                  <c:v>3.8373743990755001E-2</c:v>
                </c:pt>
                <c:pt idx="48">
                  <c:v>7.2591487597619002</c:v>
                </c:pt>
                <c:pt idx="49">
                  <c:v>0.10299867006239</c:v>
                </c:pt>
                <c:pt idx="50">
                  <c:v>6.4739152290226205E-4</c:v>
                </c:pt>
                <c:pt idx="51">
                  <c:v>3.23691562370747E-4</c:v>
                </c:pt>
                <c:pt idx="52">
                  <c:v>1.9788872357959899E-3</c:v>
                </c:pt>
                <c:pt idx="53">
                  <c:v>6.6580826279491103E-3</c:v>
                </c:pt>
                <c:pt idx="54">
                  <c:v>2.5495139427025399E-3</c:v>
                </c:pt>
                <c:pt idx="55">
                  <c:v>4.5016817131408897E-3</c:v>
                </c:pt>
                <c:pt idx="56">
                  <c:v>1.48413577454419E-3</c:v>
                </c:pt>
                <c:pt idx="57">
                  <c:v>3.5526811018596399E-3</c:v>
                </c:pt>
                <c:pt idx="58">
                  <c:v>2.1856606659903501E-2</c:v>
                </c:pt>
                <c:pt idx="59">
                  <c:v>1.88361133710938E-2</c:v>
                </c:pt>
                <c:pt idx="60">
                  <c:v>7.9276361731866798</c:v>
                </c:pt>
                <c:pt idx="61">
                  <c:v>0.20145658004268399</c:v>
                </c:pt>
                <c:pt idx="62">
                  <c:v>0.184948851469519</c:v>
                </c:pt>
                <c:pt idx="63">
                  <c:v>10.140471634486</c:v>
                </c:pt>
                <c:pt idx="64">
                  <c:v>0.11244139449977</c:v>
                </c:pt>
                <c:pt idx="65">
                  <c:v>3.6335767230110001</c:v>
                </c:pt>
                <c:pt idx="66">
                  <c:v>1.30833262264296E-2</c:v>
                </c:pt>
                <c:pt idx="67">
                  <c:v>2.10937418499296E-3</c:v>
                </c:pt>
                <c:pt idx="68">
                  <c:v>3.8249602902902899</c:v>
                </c:pt>
                <c:pt idx="69">
                  <c:v>0.28488795525831401</c:v>
                </c:pt>
                <c:pt idx="70">
                  <c:v>4.3453184887647699E-3</c:v>
                </c:pt>
                <c:pt idx="71">
                  <c:v>0.169108839054916</c:v>
                </c:pt>
                <c:pt idx="72">
                  <c:v>1.1226772607825899</c:v>
                </c:pt>
                <c:pt idx="73">
                  <c:v>0.23655368229058199</c:v>
                </c:pt>
                <c:pt idx="74">
                  <c:v>3.3961825966882797E-2</c:v>
                </c:pt>
                <c:pt idx="75">
                  <c:v>6.4760114864595897E-4</c:v>
                </c:pt>
                <c:pt idx="76">
                  <c:v>1.0791675309452099E-3</c:v>
                </c:pt>
                <c:pt idx="77">
                  <c:v>9.3810695025402104</c:v>
                </c:pt>
                <c:pt idx="78">
                  <c:v>9.1833248290696001E-2</c:v>
                </c:pt>
                <c:pt idx="79">
                  <c:v>2.6633434034268998E-3</c:v>
                </c:pt>
                <c:pt idx="80">
                  <c:v>1.2295061186919899E-2</c:v>
                </c:pt>
                <c:pt idx="81">
                  <c:v>1.86288413364529E-2</c:v>
                </c:pt>
                <c:pt idx="82">
                  <c:v>7.7871142235252697E-2</c:v>
                </c:pt>
                <c:pt idx="83">
                  <c:v>2.26663342333156E-3</c:v>
                </c:pt>
                <c:pt idx="84">
                  <c:v>1.1664288484209299E-2</c:v>
                </c:pt>
                <c:pt idx="85">
                  <c:v>3.5614753345630601E-3</c:v>
                </c:pt>
                <c:pt idx="86" formatCode="0.00E+00">
                  <c:v>5.3965251262212699E-5</c:v>
                </c:pt>
                <c:pt idx="87">
                  <c:v>1.48437601811272E-3</c:v>
                </c:pt>
                <c:pt idx="88">
                  <c:v>1.8897447061252701E-3</c:v>
                </c:pt>
                <c:pt idx="89">
                  <c:v>2.10937418499296E-3</c:v>
                </c:pt>
                <c:pt idx="90">
                  <c:v>1.44731789894911</c:v>
                </c:pt>
                <c:pt idx="91">
                  <c:v>2.10937418499296E-3</c:v>
                </c:pt>
                <c:pt idx="92">
                  <c:v>3.8094042609162999E-2</c:v>
                </c:pt>
                <c:pt idx="93">
                  <c:v>0.72214409653747902</c:v>
                </c:pt>
                <c:pt idx="94">
                  <c:v>0.103828064573446</c:v>
                </c:pt>
                <c:pt idx="95">
                  <c:v>3.4269774056514303E-2</c:v>
                </c:pt>
                <c:pt idx="96">
                  <c:v>6.9899640080788E-2</c:v>
                </c:pt>
                <c:pt idx="97">
                  <c:v>0.54653906414812303</c:v>
                </c:pt>
                <c:pt idx="98">
                  <c:v>2.0818864492662099</c:v>
                </c:pt>
                <c:pt idx="99">
                  <c:v>1.23693428257036E-3</c:v>
                </c:pt>
                <c:pt idx="100">
                  <c:v>2.6035406993103999E-2</c:v>
                </c:pt>
                <c:pt idx="101">
                  <c:v>5.2899404322851104E-3</c:v>
                </c:pt>
                <c:pt idx="102">
                  <c:v>1.28062418330641E-2</c:v>
                </c:pt>
                <c:pt idx="103">
                  <c:v>9.3719206407859995E-2</c:v>
                </c:pt>
                <c:pt idx="104">
                  <c:v>1.85334946061145E-3</c:v>
                </c:pt>
                <c:pt idx="105">
                  <c:v>1.0791675309452099E-3</c:v>
                </c:pt>
                <c:pt idx="106">
                  <c:v>1.746185150898</c:v>
                </c:pt>
                <c:pt idx="107">
                  <c:v>7.6036345864759003</c:v>
                </c:pt>
                <c:pt idx="108">
                  <c:v>4.1105928083834099E-2</c:v>
                </c:pt>
                <c:pt idx="109">
                  <c:v>2.3945053759048802</c:v>
                </c:pt>
                <c:pt idx="110">
                  <c:v>8.2959468665231E-3</c:v>
                </c:pt>
                <c:pt idx="111">
                  <c:v>0.15194016208262201</c:v>
                </c:pt>
                <c:pt idx="112">
                  <c:v>1.0791093039600899E-3</c:v>
                </c:pt>
                <c:pt idx="113">
                  <c:v>1.61875759469645E-3</c:v>
                </c:pt>
                <c:pt idx="114">
                  <c:v>1.3991347781089701E-3</c:v>
                </c:pt>
                <c:pt idx="115">
                  <c:v>2.7122695562250602E-3</c:v>
                </c:pt>
                <c:pt idx="116">
                  <c:v>6.4190964555584595E-2</c:v>
                </c:pt>
                <c:pt idx="117">
                  <c:v>6.08216562847411E-3</c:v>
                </c:pt>
                <c:pt idx="118">
                  <c:v>8.3501363845650906E-2</c:v>
                </c:pt>
                <c:pt idx="119">
                  <c:v>6.8378334682929601E-2</c:v>
                </c:pt>
                <c:pt idx="120">
                  <c:v>5.3346310183482501E-2</c:v>
                </c:pt>
                <c:pt idx="121">
                  <c:v>0.341283887033207</c:v>
                </c:pt>
                <c:pt idx="122">
                  <c:v>4.6697585273623103E-2</c:v>
                </c:pt>
                <c:pt idx="123">
                  <c:v>3.72698966804069E-3</c:v>
                </c:pt>
                <c:pt idx="124">
                  <c:v>1.0236459332392899E-2</c:v>
                </c:pt>
                <c:pt idx="125">
                  <c:v>7.7384662703020902E-4</c:v>
                </c:pt>
                <c:pt idx="126">
                  <c:v>1.0062027400668999E-2</c:v>
                </c:pt>
                <c:pt idx="127">
                  <c:v>0.17024167568614099</c:v>
                </c:pt>
                <c:pt idx="128">
                  <c:v>5.5308255995809097E-3</c:v>
                </c:pt>
                <c:pt idx="129">
                  <c:v>0.18564599693251099</c:v>
                </c:pt>
                <c:pt idx="130">
                  <c:v>1.0209827240474499E-2</c:v>
                </c:pt>
                <c:pt idx="131">
                  <c:v>6.4753125831593799E-4</c:v>
                </c:pt>
                <c:pt idx="132">
                  <c:v>6.5276111419465196E-2</c:v>
                </c:pt>
                <c:pt idx="133">
                  <c:v>4.4345333755695096E-3</c:v>
                </c:pt>
                <c:pt idx="134">
                  <c:v>1.09961400043431E-2</c:v>
                </c:pt>
                <c:pt idx="135">
                  <c:v>6.4749631880747197E-4</c:v>
                </c:pt>
                <c:pt idx="136">
                  <c:v>18.502488615312799</c:v>
                </c:pt>
                <c:pt idx="137">
                  <c:v>2.5583964875974399</c:v>
                </c:pt>
                <c:pt idx="138">
                  <c:v>6.4753125831593799E-4</c:v>
                </c:pt>
                <c:pt idx="139">
                  <c:v>1.6999724779024801</c:v>
                </c:pt>
                <c:pt idx="140">
                  <c:v>2.5901250042302802E-3</c:v>
                </c:pt>
                <c:pt idx="141">
                  <c:v>0.33223555776457803</c:v>
                </c:pt>
                <c:pt idx="142">
                  <c:v>1.61884494528001E-3</c:v>
                </c:pt>
                <c:pt idx="143">
                  <c:v>7.8166262662505099</c:v>
                </c:pt>
                <c:pt idx="144">
                  <c:v>1.24146722388469E-2</c:v>
                </c:pt>
                <c:pt idx="145">
                  <c:v>2.4973373833489899E-2</c:v>
                </c:pt>
                <c:pt idx="146">
                  <c:v>7.6519088436163996</c:v>
                </c:pt>
                <c:pt idx="147">
                  <c:v>1.8886230156182999E-3</c:v>
                </c:pt>
                <c:pt idx="148">
                  <c:v>0.59247898800898302</c:v>
                </c:pt>
                <c:pt idx="149">
                  <c:v>2.1097156769660798E-3</c:v>
                </c:pt>
                <c:pt idx="150">
                  <c:v>8.0082743242971901</c:v>
                </c:pt>
                <c:pt idx="151">
                  <c:v>1.0792840037686499E-3</c:v>
                </c:pt>
                <c:pt idx="152">
                  <c:v>1.3934973159721999</c:v>
                </c:pt>
                <c:pt idx="153">
                  <c:v>2.0016129602510802</c:v>
                </c:pt>
                <c:pt idx="154">
                  <c:v>7.7380486883319799E-4</c:v>
                </c:pt>
                <c:pt idx="155">
                  <c:v>6.3552589178358998</c:v>
                </c:pt>
                <c:pt idx="156">
                  <c:v>1.7662046579819599E-2</c:v>
                </c:pt>
                <c:pt idx="157">
                  <c:v>19.739763998813199</c:v>
                </c:pt>
                <c:pt idx="158">
                  <c:v>0.158560767997701</c:v>
                </c:pt>
                <c:pt idx="159">
                  <c:v>37.285038485631603</c:v>
                </c:pt>
                <c:pt idx="160">
                  <c:v>9.2926958426399597</c:v>
                </c:pt>
                <c:pt idx="161">
                  <c:v>0.120723409785847</c:v>
                </c:pt>
                <c:pt idx="162">
                  <c:v>1.0792840037686499E-3</c:v>
                </c:pt>
                <c:pt idx="163">
                  <c:v>6.4756620159521104E-4</c:v>
                </c:pt>
                <c:pt idx="164">
                  <c:v>1.41397930929017E-2</c:v>
                </c:pt>
                <c:pt idx="165">
                  <c:v>0.17698004189257399</c:v>
                </c:pt>
                <c:pt idx="166">
                  <c:v>2.1098295321964099E-3</c:v>
                </c:pt>
                <c:pt idx="167">
                  <c:v>2.29750341726318E-3</c:v>
                </c:pt>
                <c:pt idx="168">
                  <c:v>2.1097156769660798E-3</c:v>
                </c:pt>
                <c:pt idx="169">
                  <c:v>1.07934224960874E-3</c:v>
                </c:pt>
                <c:pt idx="170">
                  <c:v>1.0367000744647801</c:v>
                </c:pt>
                <c:pt idx="171">
                  <c:v>2.2560890993961298</c:v>
                </c:pt>
                <c:pt idx="172">
                  <c:v>0.94314110516833005</c:v>
                </c:pt>
                <c:pt idx="173">
                  <c:v>6.7746611372726004</c:v>
                </c:pt>
                <c:pt idx="174">
                  <c:v>12.528129140563101</c:v>
                </c:pt>
                <c:pt idx="175">
                  <c:v>19.461292390126999</c:v>
                </c:pt>
                <c:pt idx="176">
                  <c:v>1.1697853498113401E-2</c:v>
                </c:pt>
                <c:pt idx="177">
                  <c:v>0.116468529799669</c:v>
                </c:pt>
                <c:pt idx="178">
                  <c:v>0.31596543693901702</c:v>
                </c:pt>
                <c:pt idx="179">
                  <c:v>8.1968732845642697E-2</c:v>
                </c:pt>
                <c:pt idx="180">
                  <c:v>4.3191410660147499E-2</c:v>
                </c:pt>
                <c:pt idx="181">
                  <c:v>3.14602825622535E-2</c:v>
                </c:pt>
                <c:pt idx="182">
                  <c:v>3.6592873655659899E-2</c:v>
                </c:pt>
                <c:pt idx="183">
                  <c:v>0.15659414138087399</c:v>
                </c:pt>
                <c:pt idx="184">
                  <c:v>7.2207561657987002E-2</c:v>
                </c:pt>
                <c:pt idx="185">
                  <c:v>1.4844561165874501E-3</c:v>
                </c:pt>
                <c:pt idx="186">
                  <c:v>10.1913090068026</c:v>
                </c:pt>
                <c:pt idx="187">
                  <c:v>0.79339953346972603</c:v>
                </c:pt>
                <c:pt idx="188">
                  <c:v>5.0886796418737399</c:v>
                </c:pt>
                <c:pt idx="189">
                  <c:v>2.0724825179160501E-2</c:v>
                </c:pt>
                <c:pt idx="190">
                  <c:v>1.93782154481465E-2</c:v>
                </c:pt>
                <c:pt idx="191">
                  <c:v>1.4844561165874501E-3</c:v>
                </c:pt>
                <c:pt idx="192">
                  <c:v>1.7269398996745699E-3</c:v>
                </c:pt>
                <c:pt idx="193">
                  <c:v>1.4845362237064701E-3</c:v>
                </c:pt>
                <c:pt idx="194">
                  <c:v>1.9873620057755201E-2</c:v>
                </c:pt>
                <c:pt idx="195">
                  <c:v>1.3994368039044001E-3</c:v>
                </c:pt>
                <c:pt idx="196">
                  <c:v>3.5618597428942302E-3</c:v>
                </c:pt>
                <c:pt idx="197">
                  <c:v>6.7511881932873705E-2</c:v>
                </c:pt>
                <c:pt idx="198">
                  <c:v>3.0627872533987702E-2</c:v>
                </c:pt>
                <c:pt idx="199">
                  <c:v>3.9516107454160296E-3</c:v>
                </c:pt>
                <c:pt idx="200">
                  <c:v>2.1099433997157301E-3</c:v>
                </c:pt>
                <c:pt idx="201">
                  <c:v>1.9832108950454199</c:v>
                </c:pt>
                <c:pt idx="202">
                  <c:v>2.28832134984072E-2</c:v>
                </c:pt>
                <c:pt idx="203">
                  <c:v>0.31196021105050198</c:v>
                </c:pt>
                <c:pt idx="204">
                  <c:v>4.6593407010372703</c:v>
                </c:pt>
                <c:pt idx="205">
                  <c:v>0.39888191292068997</c:v>
                </c:pt>
                <c:pt idx="206">
                  <c:v>1.07934224960874E-3</c:v>
                </c:pt>
                <c:pt idx="207">
                  <c:v>1.7685683497865099</c:v>
                </c:pt>
                <c:pt idx="208">
                  <c:v>6.8397856930727698</c:v>
                </c:pt>
                <c:pt idx="209">
                  <c:v>0.28622780423320598</c:v>
                </c:pt>
                <c:pt idx="210">
                  <c:v>1.24019546771909E-2</c:v>
                </c:pt>
                <c:pt idx="211">
                  <c:v>0.70412409713938295</c:v>
                </c:pt>
                <c:pt idx="212">
                  <c:v>2.45242735200297</c:v>
                </c:pt>
                <c:pt idx="213">
                  <c:v>8.5785507048867995</c:v>
                </c:pt>
                <c:pt idx="214">
                  <c:v>0.65392873570741405</c:v>
                </c:pt>
                <c:pt idx="215">
                  <c:v>5.3289404470593599E-3</c:v>
                </c:pt>
                <c:pt idx="216">
                  <c:v>9.1757419575301202E-2</c:v>
                </c:pt>
                <c:pt idx="217">
                  <c:v>0.77996254380814201</c:v>
                </c:pt>
                <c:pt idx="218">
                  <c:v>0.103906452410467</c:v>
                </c:pt>
                <c:pt idx="219">
                  <c:v>1.3828447900554E-2</c:v>
                </c:pt>
                <c:pt idx="220">
                  <c:v>2.3307064214772898E-3</c:v>
                </c:pt>
                <c:pt idx="221">
                  <c:v>1.61884494528001E-3</c:v>
                </c:pt>
                <c:pt idx="222">
                  <c:v>0.28803058917997898</c:v>
                </c:pt>
                <c:pt idx="223">
                  <c:v>0.20976641218976</c:v>
                </c:pt>
                <c:pt idx="224">
                  <c:v>8.0428278822234897E-2</c:v>
                </c:pt>
                <c:pt idx="225">
                  <c:v>2.55047716814445E-3</c:v>
                </c:pt>
                <c:pt idx="226">
                  <c:v>2.4109398993068598E-3</c:v>
                </c:pt>
                <c:pt idx="227">
                  <c:v>5.1835230711198896</c:v>
                </c:pt>
                <c:pt idx="228">
                  <c:v>0.28166563335948802</c:v>
                </c:pt>
                <c:pt idx="229">
                  <c:v>0.576731919887984</c:v>
                </c:pt>
                <c:pt idx="230">
                  <c:v>7.79196840746821E-3</c:v>
                </c:pt>
                <c:pt idx="231">
                  <c:v>0.14886128900214801</c:v>
                </c:pt>
                <c:pt idx="232">
                  <c:v>8.3046615026345E-2</c:v>
                </c:pt>
                <c:pt idx="233">
                  <c:v>3.5273268248445101E-2</c:v>
                </c:pt>
                <c:pt idx="234">
                  <c:v>1.5323006764682501</c:v>
                </c:pt>
                <c:pt idx="235">
                  <c:v>5.1965521160874197E-2</c:v>
                </c:pt>
                <c:pt idx="236">
                  <c:v>0.253138623353661</c:v>
                </c:pt>
                <c:pt idx="237">
                  <c:v>0.89533034064999695</c:v>
                </c:pt>
                <c:pt idx="238">
                  <c:v>4.6704051640623696</c:v>
                </c:pt>
                <c:pt idx="239">
                  <c:v>3.48227195438813E-3</c:v>
                </c:pt>
                <c:pt idx="240">
                  <c:v>9.0174576497614893</c:v>
                </c:pt>
                <c:pt idx="241">
                  <c:v>2.1740673560255299</c:v>
                </c:pt>
                <c:pt idx="242">
                  <c:v>1.0000573934455399</c:v>
                </c:pt>
                <c:pt idx="243">
                  <c:v>1.0792840037686499E-3</c:v>
                </c:pt>
                <c:pt idx="244">
                  <c:v>0.14958823788325701</c:v>
                </c:pt>
                <c:pt idx="245">
                  <c:v>0.85222255485808895</c:v>
                </c:pt>
                <c:pt idx="246">
                  <c:v>8.2324778226254402E-3</c:v>
                </c:pt>
                <c:pt idx="247">
                  <c:v>1.7181607325131201E-2</c:v>
                </c:pt>
                <c:pt idx="248">
                  <c:v>1.5207014164554901E-2</c:v>
                </c:pt>
                <c:pt idx="249">
                  <c:v>1.0792257642145899E-3</c:v>
                </c:pt>
                <c:pt idx="250">
                  <c:v>5.0960744768767403E-3</c:v>
                </c:pt>
                <c:pt idx="251">
                  <c:v>6.4039485872049495E-2</c:v>
                </c:pt>
                <c:pt idx="252">
                  <c:v>1.9794211893405002E-3</c:v>
                </c:pt>
                <c:pt idx="253">
                  <c:v>7.8080451283046901E-2</c:v>
                </c:pt>
                <c:pt idx="254">
                  <c:v>3.14191456063318E-2</c:v>
                </c:pt>
                <c:pt idx="255">
                  <c:v>1.25748561028121E-2</c:v>
                </c:pt>
                <c:pt idx="256">
                  <c:v>3.1988314803811902E-3</c:v>
                </c:pt>
                <c:pt idx="257">
                  <c:v>0.37249371035566298</c:v>
                </c:pt>
                <c:pt idx="258">
                  <c:v>1.1548922138399999E-2</c:v>
                </c:pt>
                <c:pt idx="259">
                  <c:v>0.10233809674527899</c:v>
                </c:pt>
                <c:pt idx="260">
                  <c:v>1.2337054239270799E-2</c:v>
                </c:pt>
                <c:pt idx="261">
                  <c:v>0.13465622938497701</c:v>
                </c:pt>
                <c:pt idx="262">
                  <c:v>4.05393373536094E-2</c:v>
                </c:pt>
                <c:pt idx="263">
                  <c:v>0.208137894384339</c:v>
                </c:pt>
                <c:pt idx="264">
                  <c:v>1.6190196747310299E-3</c:v>
                </c:pt>
                <c:pt idx="265">
                  <c:v>1.23713453556237E-3</c:v>
                </c:pt>
                <c:pt idx="266">
                  <c:v>2.71270868760662E-3</c:v>
                </c:pt>
                <c:pt idx="267">
                  <c:v>1.9728877186901701E-2</c:v>
                </c:pt>
                <c:pt idx="268">
                  <c:v>3.0702129101104602E-3</c:v>
                </c:pt>
                <c:pt idx="269">
                  <c:v>3.4820840465915898E-3</c:v>
                </c:pt>
                <c:pt idx="270">
                  <c:v>1.20260439897767E-2</c:v>
                </c:pt>
                <c:pt idx="271">
                  <c:v>1.4845362237064701E-3</c:v>
                </c:pt>
                <c:pt idx="272">
                  <c:v>4.4086056452851104E-3</c:v>
                </c:pt>
                <c:pt idx="273">
                  <c:v>3.4492923270640001E-3</c:v>
                </c:pt>
                <c:pt idx="274">
                  <c:v>4.6245956490688203E-2</c:v>
                </c:pt>
                <c:pt idx="275">
                  <c:v>0.38060990702643799</c:v>
                </c:pt>
                <c:pt idx="276">
                  <c:v>4.6271176329697798</c:v>
                </c:pt>
                <c:pt idx="277">
                  <c:v>1.8944756231078099</c:v>
                </c:pt>
                <c:pt idx="278">
                  <c:v>2.9318637753775099E-2</c:v>
                </c:pt>
                <c:pt idx="279">
                  <c:v>0.167373208728154</c:v>
                </c:pt>
                <c:pt idx="280">
                  <c:v>1.9395464412943E-2</c:v>
                </c:pt>
                <c:pt idx="281">
                  <c:v>1.6189323052906201E-3</c:v>
                </c:pt>
                <c:pt idx="282">
                  <c:v>5.31103235150686E-2</c:v>
                </c:pt>
                <c:pt idx="283">
                  <c:v>4.1662634686138497E-2</c:v>
                </c:pt>
                <c:pt idx="284">
                  <c:v>0.11842305505529201</c:v>
                </c:pt>
                <c:pt idx="285">
                  <c:v>2.1097156769660798E-3</c:v>
                </c:pt>
                <c:pt idx="286">
                  <c:v>9.9574622651088004E-2</c:v>
                </c:pt>
                <c:pt idx="287">
                  <c:v>8.4212017683798907E-2</c:v>
                </c:pt>
                <c:pt idx="288">
                  <c:v>0.26078596381194302</c:v>
                </c:pt>
                <c:pt idx="289">
                  <c:v>3.1329865199342902E-2</c:v>
                </c:pt>
                <c:pt idx="290">
                  <c:v>0.25912706021245202</c:v>
                </c:pt>
                <c:pt idx="291">
                  <c:v>1.3537563278793801</c:v>
                </c:pt>
                <c:pt idx="292">
                  <c:v>1.0792840037686499E-3</c:v>
                </c:pt>
                <c:pt idx="293">
                  <c:v>11.2013448129422</c:v>
                </c:pt>
                <c:pt idx="294">
                  <c:v>8.3972191737096302E-2</c:v>
                </c:pt>
                <c:pt idx="295">
                  <c:v>1.48333886258182</c:v>
                </c:pt>
                <c:pt idx="296">
                  <c:v>1.0792257642145899E-3</c:v>
                </c:pt>
                <c:pt idx="297">
                  <c:v>1.1914260611434999E-2</c:v>
                </c:pt>
                <c:pt idx="298">
                  <c:v>6.7937191380878798E-3</c:v>
                </c:pt>
                <c:pt idx="299">
                  <c:v>4.0929216189919604E-3</c:v>
                </c:pt>
                <c:pt idx="300">
                  <c:v>1.2389375412942201E-2</c:v>
                </c:pt>
                <c:pt idx="301">
                  <c:v>6.4753125831593799E-4</c:v>
                </c:pt>
                <c:pt idx="302">
                  <c:v>2.29737944346927E-3</c:v>
                </c:pt>
                <c:pt idx="303">
                  <c:v>1.1696591044851301E-2</c:v>
                </c:pt>
                <c:pt idx="304">
                  <c:v>0.132497947481586</c:v>
                </c:pt>
                <c:pt idx="305">
                  <c:v>3.1518509718603899E-2</c:v>
                </c:pt>
                <c:pt idx="306">
                  <c:v>0.26966879890333401</c:v>
                </c:pt>
                <c:pt idx="307">
                  <c:v>2.4370866155760701E-2</c:v>
                </c:pt>
                <c:pt idx="308">
                  <c:v>2.1099433997157301E-3</c:v>
                </c:pt>
                <c:pt idx="309">
                  <c:v>1.8887249324548599E-3</c:v>
                </c:pt>
                <c:pt idx="310">
                  <c:v>1.0792257642145899E-3</c:v>
                </c:pt>
                <c:pt idx="311">
                  <c:v>5.8284102071008903E-3</c:v>
                </c:pt>
                <c:pt idx="312">
                  <c:v>2.4530655953271401E-2</c:v>
                </c:pt>
                <c:pt idx="313">
                  <c:v>6.24805266911364E-3</c:v>
                </c:pt>
                <c:pt idx="314">
                  <c:v>0.31866353989976998</c:v>
                </c:pt>
                <c:pt idx="315">
                  <c:v>5.6812334764020603E-2</c:v>
                </c:pt>
                <c:pt idx="316">
                  <c:v>8.6734174409007301E-3</c:v>
                </c:pt>
                <c:pt idx="317">
                  <c:v>8.1270259617942896E-3</c:v>
                </c:pt>
                <c:pt idx="318">
                  <c:v>7.7380486883319799E-4</c:v>
                </c:pt>
                <c:pt idx="319">
                  <c:v>0.39825679045138801</c:v>
                </c:pt>
                <c:pt idx="320">
                  <c:v>1.0791675309452099E-3</c:v>
                </c:pt>
                <c:pt idx="321">
                  <c:v>6.3996672910082101E-3</c:v>
                </c:pt>
                <c:pt idx="322">
                  <c:v>0.106219356248997</c:v>
                </c:pt>
                <c:pt idx="323">
                  <c:v>1.0026857231851099E-2</c:v>
                </c:pt>
                <c:pt idx="324">
                  <c:v>0.102210089226586</c:v>
                </c:pt>
                <c:pt idx="325">
                  <c:v>2.6819101878137502E-2</c:v>
                </c:pt>
                <c:pt idx="326">
                  <c:v>8.8500901338111397</c:v>
                </c:pt>
                <c:pt idx="327">
                  <c:v>8.2543193122443199</c:v>
                </c:pt>
                <c:pt idx="328">
                  <c:v>1.6073073545172099E-2</c:v>
                </c:pt>
                <c:pt idx="329">
                  <c:v>1.0791675309452099E-3</c:v>
                </c:pt>
                <c:pt idx="330">
                  <c:v>5.9621364499320298E-3</c:v>
                </c:pt>
                <c:pt idx="331">
                  <c:v>4.25601767445535E-3</c:v>
                </c:pt>
                <c:pt idx="332">
                  <c:v>1.0791675309452099E-3</c:v>
                </c:pt>
                <c:pt idx="333">
                  <c:v>2.5901250042302802E-3</c:v>
                </c:pt>
                <c:pt idx="334">
                  <c:v>2.1094880033662102E-3</c:v>
                </c:pt>
                <c:pt idx="335">
                  <c:v>1.6189323052906201E-3</c:v>
                </c:pt>
                <c:pt idx="336">
                  <c:v>1.6192818396416799E-3</c:v>
                </c:pt>
                <c:pt idx="337">
                  <c:v>1.0791093039600899E-3</c:v>
                </c:pt>
                <c:pt idx="338">
                  <c:v>9.8550750571866297E-2</c:v>
                </c:pt>
                <c:pt idx="339">
                  <c:v>5.6124156301064002E-3</c:v>
                </c:pt>
                <c:pt idx="340">
                  <c:v>2.7571355855329601E-2</c:v>
                </c:pt>
                <c:pt idx="341">
                  <c:v>1.89604063506761</c:v>
                </c:pt>
                <c:pt idx="342">
                  <c:v>2.5398057768487799E-2</c:v>
                </c:pt>
                <c:pt idx="343">
                  <c:v>6.9153236666352494E-2</c:v>
                </c:pt>
                <c:pt idx="344">
                  <c:v>1.05542631761158E-2</c:v>
                </c:pt>
                <c:pt idx="345">
                  <c:v>1.0792257642145899E-3</c:v>
                </c:pt>
                <c:pt idx="346">
                  <c:v>5.3175518065560499E-2</c:v>
                </c:pt>
                <c:pt idx="347">
                  <c:v>2.71183056699284E-3</c:v>
                </c:pt>
                <c:pt idx="348">
                  <c:v>5.5326166931376798E-3</c:v>
                </c:pt>
                <c:pt idx="349">
                  <c:v>2.8423654690309698E-3</c:v>
                </c:pt>
                <c:pt idx="350">
                  <c:v>3.8549269501926102E-3</c:v>
                </c:pt>
                <c:pt idx="351">
                  <c:v>1.0790510832578799E-3</c:v>
                </c:pt>
                <c:pt idx="352">
                  <c:v>4.6925147067506997E-3</c:v>
                </c:pt>
                <c:pt idx="353">
                  <c:v>2.7124159175544301E-3</c:v>
                </c:pt>
                <c:pt idx="354">
                  <c:v>4.1843984693039696E-3</c:v>
                </c:pt>
                <c:pt idx="355">
                  <c:v>6.4742645110129997E-4</c:v>
                </c:pt>
                <c:pt idx="356">
                  <c:v>2.10937418499296E-3</c:v>
                </c:pt>
                <c:pt idx="357">
                  <c:v>2.29713153601403E-3</c:v>
                </c:pt>
                <c:pt idx="358">
                  <c:v>1.6185829218065299E-3</c:v>
                </c:pt>
                <c:pt idx="359">
                  <c:v>6.4318942723600196E-3</c:v>
                </c:pt>
                <c:pt idx="360">
                  <c:v>1.9020684444471601E-3</c:v>
                </c:pt>
                <c:pt idx="361">
                  <c:v>0.47321832394656299</c:v>
                </c:pt>
                <c:pt idx="362">
                  <c:v>3.9764973069573299</c:v>
                </c:pt>
                <c:pt idx="363">
                  <c:v>7.5830941003024099E-3</c:v>
                </c:pt>
                <c:pt idx="364">
                  <c:v>1.0791093039600899E-3</c:v>
                </c:pt>
                <c:pt idx="365">
                  <c:v>1.88841921493853E-3</c:v>
                </c:pt>
                <c:pt idx="366">
                  <c:v>2.1094880033662102E-3</c:v>
                </c:pt>
                <c:pt idx="367">
                  <c:v>2.0100195097913199E-3</c:v>
                </c:pt>
                <c:pt idx="368">
                  <c:v>1.07540775989949E-2</c:v>
                </c:pt>
                <c:pt idx="369">
                  <c:v>5.6124156301064002E-3</c:v>
                </c:pt>
                <c:pt idx="370">
                  <c:v>3.0702129101104602E-3</c:v>
                </c:pt>
                <c:pt idx="371">
                  <c:v>5.0666556303615398E-2</c:v>
                </c:pt>
                <c:pt idx="372">
                  <c:v>2.5901250042302802E-3</c:v>
                </c:pt>
                <c:pt idx="373">
                  <c:v>8.8441692313652107E-2</c:v>
                </c:pt>
                <c:pt idx="374">
                  <c:v>8.5519357362643395E-3</c:v>
                </c:pt>
                <c:pt idx="375">
                  <c:v>9.6713069957879904E-4</c:v>
                </c:pt>
                <c:pt idx="376">
                  <c:v>4.0264681440825303</c:v>
                </c:pt>
                <c:pt idx="377">
                  <c:v>2.7121232106899901E-3</c:v>
                </c:pt>
                <c:pt idx="378">
                  <c:v>1.4842158470926201E-3</c:v>
                </c:pt>
                <c:pt idx="379">
                  <c:v>6.0215493279733101E-3</c:v>
                </c:pt>
                <c:pt idx="380">
                  <c:v>1.6186702535393601E-3</c:v>
                </c:pt>
                <c:pt idx="381">
                  <c:v>5.5584036664850997E-3</c:v>
                </c:pt>
                <c:pt idx="382">
                  <c:v>1.74729237275567E-2</c:v>
                </c:pt>
                <c:pt idx="383">
                  <c:v>4.1921627532241497E-2</c:v>
                </c:pt>
                <c:pt idx="384">
                  <c:v>1.39928577470925E-3</c:v>
                </c:pt>
                <c:pt idx="385">
                  <c:v>1.6189323052906201E-3</c:v>
                </c:pt>
                <c:pt idx="386">
                  <c:v>1.88841921493853E-3</c:v>
                </c:pt>
                <c:pt idx="387">
                  <c:v>0.10022781497137501</c:v>
                </c:pt>
                <c:pt idx="388">
                  <c:v>8.6059867242844201E-3</c:v>
                </c:pt>
                <c:pt idx="389">
                  <c:v>0.100586919635196</c:v>
                </c:pt>
                <c:pt idx="390">
                  <c:v>1.0726565107600901</c:v>
                </c:pt>
                <c:pt idx="391">
                  <c:v>5.3424672931143601E-3</c:v>
                </c:pt>
                <c:pt idx="392">
                  <c:v>5.5329153215191301E-3</c:v>
                </c:pt>
                <c:pt idx="393">
                  <c:v>8.0305283104749201E-2</c:v>
                </c:pt>
                <c:pt idx="394">
                  <c:v>3.0943729201939298E-2</c:v>
                </c:pt>
                <c:pt idx="395">
                  <c:v>7.7605691507585802E-3</c:v>
                </c:pt>
                <c:pt idx="396">
                  <c:v>1.1379766065054499E-2</c:v>
                </c:pt>
                <c:pt idx="397">
                  <c:v>5.9737263451855602E-3</c:v>
                </c:pt>
                <c:pt idx="398">
                  <c:v>5.2010175589929299E-2</c:v>
                </c:pt>
                <c:pt idx="399">
                  <c:v>0.15742411808545201</c:v>
                </c:pt>
                <c:pt idx="400">
                  <c:v>5.4771267701812898E-2</c:v>
                </c:pt>
                <c:pt idx="401">
                  <c:v>1.38107367800464</c:v>
                </c:pt>
                <c:pt idx="402">
                  <c:v>1.9134163709907701E-2</c:v>
                </c:pt>
                <c:pt idx="403">
                  <c:v>6.3130343168873396E-3</c:v>
                </c:pt>
                <c:pt idx="404">
                  <c:v>1.30769934021188E-2</c:v>
                </c:pt>
                <c:pt idx="405">
                  <c:v>6.6213956473163194E-2</c:v>
                </c:pt>
                <c:pt idx="406">
                  <c:v>2.9136955755656E-3</c:v>
                </c:pt>
                <c:pt idx="407">
                  <c:v>1.3180498031262901E-2</c:v>
                </c:pt>
                <c:pt idx="408">
                  <c:v>2.2661442311267999E-3</c:v>
                </c:pt>
                <c:pt idx="409">
                  <c:v>5.4978160308529903E-3</c:v>
                </c:pt>
                <c:pt idx="410">
                  <c:v>6.0234992919416599E-3</c:v>
                </c:pt>
                <c:pt idx="411">
                  <c:v>1.6186702535393601E-3</c:v>
                </c:pt>
                <c:pt idx="412">
                  <c:v>6.5386325239683704E-3</c:v>
                </c:pt>
                <c:pt idx="413">
                  <c:v>1.4842158470926201E-3</c:v>
                </c:pt>
                <c:pt idx="414">
                  <c:v>3.48227195438813E-3</c:v>
                </c:pt>
                <c:pt idx="415">
                  <c:v>3.6944886085419099E-2</c:v>
                </c:pt>
                <c:pt idx="416">
                  <c:v>1.24011605184866E-2</c:v>
                </c:pt>
                <c:pt idx="417">
                  <c:v>5.4837011789486197E-2</c:v>
                </c:pt>
                <c:pt idx="418">
                  <c:v>2.58984550325453E-3</c:v>
                </c:pt>
                <c:pt idx="419">
                  <c:v>6.0851209606110302E-3</c:v>
                </c:pt>
                <c:pt idx="420">
                  <c:v>4.1399434405362603E-3</c:v>
                </c:pt>
                <c:pt idx="421">
                  <c:v>7.7399296600452896</c:v>
                </c:pt>
                <c:pt idx="422">
                  <c:v>7.2858071599187198E-3</c:v>
                </c:pt>
                <c:pt idx="423">
                  <c:v>8.6346002231607197E-2</c:v>
                </c:pt>
                <c:pt idx="424">
                  <c:v>7.0934471735987104E-2</c:v>
                </c:pt>
                <c:pt idx="425">
                  <c:v>7.2665375289903602E-3</c:v>
                </c:pt>
                <c:pt idx="426">
                  <c:v>4.5989241179763198E-2</c:v>
                </c:pt>
                <c:pt idx="427">
                  <c:v>3.6838660767644E-3</c:v>
                </c:pt>
                <c:pt idx="428">
                  <c:v>3.6023286010290201E-2</c:v>
                </c:pt>
                <c:pt idx="429">
                  <c:v>2.5899852462017898E-3</c:v>
                </c:pt>
                <c:pt idx="430">
                  <c:v>2.1094880033662102E-3</c:v>
                </c:pt>
                <c:pt idx="431">
                  <c:v>5.5436768657804801E-2</c:v>
                </c:pt>
                <c:pt idx="432">
                  <c:v>4.7944059604768802E-3</c:v>
                </c:pt>
                <c:pt idx="433">
                  <c:v>0.13908017109942</c:v>
                </c:pt>
                <c:pt idx="434">
                  <c:v>1.8536495162319801E-3</c:v>
                </c:pt>
                <c:pt idx="435">
                  <c:v>2.1189291788977899E-2</c:v>
                </c:pt>
                <c:pt idx="436">
                  <c:v>2.5899852462017898E-3</c:v>
                </c:pt>
                <c:pt idx="437">
                  <c:v>5.5584036664850997E-3</c:v>
                </c:pt>
                <c:pt idx="438">
                  <c:v>3.1522350001918398E-3</c:v>
                </c:pt>
                <c:pt idx="439">
                  <c:v>4.75319410223373E-2</c:v>
                </c:pt>
                <c:pt idx="440">
                  <c:v>4.2062529739459703E-2</c:v>
                </c:pt>
                <c:pt idx="441">
                  <c:v>5.2078872924958698E-2</c:v>
                </c:pt>
                <c:pt idx="442">
                  <c:v>5.2341604917880001E-2</c:v>
                </c:pt>
                <c:pt idx="443">
                  <c:v>2.8693247558726698E-2</c:v>
                </c:pt>
                <c:pt idx="444">
                  <c:v>1.55586177138701E-2</c:v>
                </c:pt>
                <c:pt idx="445">
                  <c:v>6.4086353185429101E-2</c:v>
                </c:pt>
                <c:pt idx="446">
                  <c:v>1.9233901003557499E-2</c:v>
                </c:pt>
                <c:pt idx="447">
                  <c:v>2.7288172688005401E-3</c:v>
                </c:pt>
                <c:pt idx="448">
                  <c:v>3.0697159793651599E-3</c:v>
                </c:pt>
                <c:pt idx="449">
                  <c:v>5.8864108640594801E-3</c:v>
                </c:pt>
                <c:pt idx="450">
                  <c:v>4.10404765459223E-2</c:v>
                </c:pt>
                <c:pt idx="451">
                  <c:v>6.6595199620112996E-3</c:v>
                </c:pt>
                <c:pt idx="452">
                  <c:v>3.3196372448556999E-2</c:v>
                </c:pt>
                <c:pt idx="453">
                  <c:v>2.2605547881692702E-2</c:v>
                </c:pt>
                <c:pt idx="454">
                  <c:v>2.3888189624336701E-2</c:v>
                </c:pt>
                <c:pt idx="455">
                  <c:v>7.38839429712512E-3</c:v>
                </c:pt>
                <c:pt idx="456">
                  <c:v>8.4699704869306506E-3</c:v>
                </c:pt>
                <c:pt idx="457">
                  <c:v>5.4175823624123098E-2</c:v>
                </c:pt>
                <c:pt idx="458">
                  <c:v>1.12112840774582E-2</c:v>
                </c:pt>
                <c:pt idx="459">
                  <c:v>9.7097599919852007E-3</c:v>
                </c:pt>
                <c:pt idx="460">
                  <c:v>0.17759076322561701</c:v>
                </c:pt>
                <c:pt idx="461">
                  <c:v>1.46841255229621E-2</c:v>
                </c:pt>
                <c:pt idx="462">
                  <c:v>5.1969528305852702E-3</c:v>
                </c:pt>
                <c:pt idx="463">
                  <c:v>3.0695503715287499E-3</c:v>
                </c:pt>
                <c:pt idx="464">
                  <c:v>1.36409179916087E-2</c:v>
                </c:pt>
                <c:pt idx="465">
                  <c:v>1.7393488617752</c:v>
                </c:pt>
                <c:pt idx="466">
                  <c:v>5.7369050683930799E-3</c:v>
                </c:pt>
                <c:pt idx="467">
                  <c:v>0.81219892550388695</c:v>
                </c:pt>
                <c:pt idx="468">
                  <c:v>0.259342830043789</c:v>
                </c:pt>
                <c:pt idx="469">
                  <c:v>1.48798189724404E-2</c:v>
                </c:pt>
                <c:pt idx="470">
                  <c:v>1.1867480901146201E-2</c:v>
                </c:pt>
                <c:pt idx="471">
                  <c:v>1.2792004037776699E-2</c:v>
                </c:pt>
                <c:pt idx="472">
                  <c:v>2.10937418499296E-3</c:v>
                </c:pt>
                <c:pt idx="473">
                  <c:v>1.6185829218065299E-3</c:v>
                </c:pt>
                <c:pt idx="474">
                  <c:v>2.10937418499296E-3</c:v>
                </c:pt>
                <c:pt idx="475">
                  <c:v>1.23693428257036E-3</c:v>
                </c:pt>
                <c:pt idx="476">
                  <c:v>3.9428585008383903E-3</c:v>
                </c:pt>
                <c:pt idx="477">
                  <c:v>0.19902828119291399</c:v>
                </c:pt>
                <c:pt idx="478">
                  <c:v>5.3892444654476297E-3</c:v>
                </c:pt>
                <c:pt idx="479">
                  <c:v>4.0989788517892299E-3</c:v>
                </c:pt>
                <c:pt idx="480">
                  <c:v>2.29737944346927E-3</c:v>
                </c:pt>
                <c:pt idx="481">
                  <c:v>3.9703161047665797E-3</c:v>
                </c:pt>
                <c:pt idx="482">
                  <c:v>8.6334308530878097E-3</c:v>
                </c:pt>
                <c:pt idx="483">
                  <c:v>0.125987118753984</c:v>
                </c:pt>
                <c:pt idx="484">
                  <c:v>5.8860932845770904E-3</c:v>
                </c:pt>
                <c:pt idx="485">
                  <c:v>4.1394966208176997E-3</c:v>
                </c:pt>
                <c:pt idx="486">
                  <c:v>2.58956606259504E-3</c:v>
                </c:pt>
                <c:pt idx="487">
                  <c:v>6.9088332296844607E-2</c:v>
                </c:pt>
                <c:pt idx="488">
                  <c:v>6.4739152290226205E-4</c:v>
                </c:pt>
                <c:pt idx="489">
                  <c:v>1.7311011887233899E-2</c:v>
                </c:pt>
                <c:pt idx="490">
                  <c:v>6.4871366219729004E-3</c:v>
                </c:pt>
                <c:pt idx="491">
                  <c:v>0.21366684197079899</c:v>
                </c:pt>
                <c:pt idx="492">
                  <c:v>1.0790510832578799E-3</c:v>
                </c:pt>
                <c:pt idx="493">
                  <c:v>0.97184897038997498</c:v>
                </c:pt>
                <c:pt idx="494">
                  <c:v>1.4007743154555601</c:v>
                </c:pt>
                <c:pt idx="495">
                  <c:v>1.3718974659185699E-2</c:v>
                </c:pt>
                <c:pt idx="496">
                  <c:v>6.7915199993315196E-3</c:v>
                </c:pt>
                <c:pt idx="497">
                  <c:v>9.7274614056931299E-3</c:v>
                </c:pt>
                <c:pt idx="498">
                  <c:v>1.6328646615317501E-2</c:v>
                </c:pt>
                <c:pt idx="499">
                  <c:v>4.0246728787098904</c:v>
                </c:pt>
                <c:pt idx="500">
                  <c:v>1.9594512794214501E-2</c:v>
                </c:pt>
                <c:pt idx="501">
                  <c:v>6.4739152290226205E-4</c:v>
                </c:pt>
                <c:pt idx="502">
                  <c:v>0.63462848045924702</c:v>
                </c:pt>
                <c:pt idx="503">
                  <c:v>4.3731418210654202E-3</c:v>
                </c:pt>
                <c:pt idx="504">
                  <c:v>14.3238080310639</c:v>
                </c:pt>
                <c:pt idx="505">
                  <c:v>0.17202849020576799</c:v>
                </c:pt>
                <c:pt idx="506">
                  <c:v>3.5551444149085299E-3</c:v>
                </c:pt>
                <c:pt idx="507">
                  <c:v>3.4001020860796901E-3</c:v>
                </c:pt>
                <c:pt idx="508">
                  <c:v>0.20396288109018701</c:v>
                </c:pt>
                <c:pt idx="509">
                  <c:v>1.85334946061145E-3</c:v>
                </c:pt>
                <c:pt idx="510">
                  <c:v>8.0470590010569502E-3</c:v>
                </c:pt>
                <c:pt idx="511">
                  <c:v>1.24545636726115E-2</c:v>
                </c:pt>
                <c:pt idx="512">
                  <c:v>2.0698948321122498E-2</c:v>
                </c:pt>
                <c:pt idx="513">
                  <c:v>5.1175151122302101E-2</c:v>
                </c:pt>
                <c:pt idx="514">
                  <c:v>1.07934224960874E-3</c:v>
                </c:pt>
                <c:pt idx="515">
                  <c:v>1.3933072179801101E-2</c:v>
                </c:pt>
                <c:pt idx="516">
                  <c:v>0.113822810819806</c:v>
                </c:pt>
                <c:pt idx="517">
                  <c:v>1.63354132652422E-2</c:v>
                </c:pt>
                <c:pt idx="518">
                  <c:v>6.9242347348039496E-2</c:v>
                </c:pt>
                <c:pt idx="519">
                  <c:v>3.3014013658409697E-2</c:v>
                </c:pt>
                <c:pt idx="520">
                  <c:v>0.18950719714213601</c:v>
                </c:pt>
                <c:pt idx="521">
                  <c:v>8.6789467800169398E-2</c:v>
                </c:pt>
                <c:pt idx="522">
                  <c:v>4.4471347905307296E-3</c:v>
                </c:pt>
                <c:pt idx="523">
                  <c:v>0.103409759813007</c:v>
                </c:pt>
                <c:pt idx="524">
                  <c:v>3.5071085933635698E-2</c:v>
                </c:pt>
                <c:pt idx="525">
                  <c:v>5.8487327453419898E-2</c:v>
                </c:pt>
                <c:pt idx="526">
                  <c:v>1.6184714664272799E-2</c:v>
                </c:pt>
                <c:pt idx="527">
                  <c:v>1.4209067738573999E-2</c:v>
                </c:pt>
                <c:pt idx="528">
                  <c:v>5.0527747740283201E-2</c:v>
                </c:pt>
                <c:pt idx="529">
                  <c:v>3.4813326181563102E-3</c:v>
                </c:pt>
                <c:pt idx="530">
                  <c:v>8.5635203184876801E-2</c:v>
                </c:pt>
                <c:pt idx="531">
                  <c:v>2.78374556260663E-2</c:v>
                </c:pt>
                <c:pt idx="532">
                  <c:v>1.48413577454419E-3</c:v>
                </c:pt>
                <c:pt idx="533">
                  <c:v>5.0952495957223599E-3</c:v>
                </c:pt>
                <c:pt idx="534">
                  <c:v>2.1581441867857501E-4</c:v>
                </c:pt>
                <c:pt idx="535">
                  <c:v>6.7526976940410696E-3</c:v>
                </c:pt>
                <c:pt idx="536">
                  <c:v>2.3354715827405201E-2</c:v>
                </c:pt>
                <c:pt idx="537">
                  <c:v>0.33512309710101701</c:v>
                </c:pt>
                <c:pt idx="538">
                  <c:v>2.1580277534092999E-4</c:v>
                </c:pt>
                <c:pt idx="539">
                  <c:v>1.12330446390636E-2</c:v>
                </c:pt>
                <c:pt idx="540">
                  <c:v>4.4398791146457998E-2</c:v>
                </c:pt>
                <c:pt idx="541">
                  <c:v>9.3773324494492195E-3</c:v>
                </c:pt>
                <c:pt idx="542">
                  <c:v>3.6628598675518403E-2</c:v>
                </c:pt>
                <c:pt idx="543">
                  <c:v>1.8797337850368901E-2</c:v>
                </c:pt>
                <c:pt idx="544">
                  <c:v>2.19225834887173</c:v>
                </c:pt>
                <c:pt idx="545">
                  <c:v>2.7135127733492199</c:v>
                </c:pt>
                <c:pt idx="546">
                  <c:v>2.5931701689540499E-2</c:v>
                </c:pt>
                <c:pt idx="547">
                  <c:v>2.5298687989477299E-2</c:v>
                </c:pt>
                <c:pt idx="548">
                  <c:v>1.0789928688376899E-3</c:v>
                </c:pt>
                <c:pt idx="549">
                  <c:v>3.6283581758827101E-2</c:v>
                </c:pt>
                <c:pt idx="550">
                  <c:v>5.4070280381038997E-2</c:v>
                </c:pt>
                <c:pt idx="551">
                  <c:v>5.0259578713852802E-2</c:v>
                </c:pt>
                <c:pt idx="552">
                  <c:v>2.8426722252648099E-3</c:v>
                </c:pt>
                <c:pt idx="553">
                  <c:v>3.1346315181860603E-2</c:v>
                </c:pt>
                <c:pt idx="554">
                  <c:v>4.6323370579164401E-3</c:v>
                </c:pt>
                <c:pt idx="555">
                  <c:v>1.76690596939258E-2</c:v>
                </c:pt>
                <c:pt idx="556">
                  <c:v>0.10577047092023099</c:v>
                </c:pt>
                <c:pt idx="557">
                  <c:v>6.4732075659978501E-3</c:v>
                </c:pt>
                <c:pt idx="558">
                  <c:v>1.0689400470379201E-2</c:v>
                </c:pt>
                <c:pt idx="559">
                  <c:v>1.14211459029726E-2</c:v>
                </c:pt>
                <c:pt idx="560">
                  <c:v>5.5488033304553097E-2</c:v>
                </c:pt>
                <c:pt idx="561">
                  <c:v>1.48429592828179E-3</c:v>
                </c:pt>
                <c:pt idx="562">
                  <c:v>0.109801938152951</c:v>
                </c:pt>
                <c:pt idx="563">
                  <c:v>1.47207931708296E-2</c:v>
                </c:pt>
                <c:pt idx="564">
                  <c:v>2.9960618424452702E-3</c:v>
                </c:pt>
                <c:pt idx="565">
                  <c:v>1.0244211720286099E-2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B2-E948-845A-B7C9F4004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4724063"/>
        <c:axId val="809905679"/>
      </c:barChart>
      <c:catAx>
        <c:axId val="89472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09905679"/>
        <c:crosses val="autoZero"/>
        <c:auto val="1"/>
        <c:lblAlgn val="ctr"/>
        <c:lblOffset val="100"/>
        <c:noMultiLvlLbl val="0"/>
      </c:catAx>
      <c:valAx>
        <c:axId val="80990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472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D29DC-5CFD-5C40-8399-0CA08882BC4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770C6-352D-584D-9DAF-35646F56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0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770C6-352D-584D-9DAF-35646F56D9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770C6-352D-584D-9DAF-35646F56D9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6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5762-1E4C-9F47-BDC2-AACC9BC4B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F73A0-525F-4C48-835E-B21A8CD60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FEC9-59AB-A240-8112-4D65FBF9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EBA0-D1D8-AD48-8B54-27101B7F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6A80-F8A2-CD4D-9F84-BF24E516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5888-7BDC-7149-AF03-4C9E45A2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5016-718B-AF4C-AEF0-8DB8A90B7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1C262-2906-FD4F-BA5B-3A35BFC3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E8C7-BA29-6B47-A3D9-968975B4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9FFA-E0C9-8C44-ABC2-112E03ED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5465A-12B5-914D-8674-15919BA99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EE188-9E52-0446-AD2C-B3F6EA076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D5CB-E10A-D547-BFAA-8AB68B7C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6960-0602-DA46-AF5B-1C863610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4386-EB73-5A46-AF86-05AF7C81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1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1B16-BEF8-A240-9287-A650354A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9100-0E59-8C4F-ADCC-B4567D99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D4D3-DA55-0B4D-8FCD-4299E561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A329-FAB4-274E-9AB1-9030577E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21911-2884-3540-B98D-B41229F8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FF2F-3923-A340-9D36-79AE9E52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22830-7D42-1644-8EB0-B12292D3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5135-68D3-EE4D-A87E-3C02C23E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313B-ADED-164B-9B45-0CE62A87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016F-B7DA-9F42-A8C0-CB7FF56B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747C-851E-AE4B-92B0-B0B2ABFA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40BF-B811-404D-9820-EA5CD4550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EB11A-DB2B-9C41-8CE8-E8156AB6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5B7F-01EF-064B-83C3-3570B578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223B7-5B05-A848-95B1-16CF83B4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984A3-E256-9349-9436-0BB2AD40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541C-FBBA-634B-A8F8-D9DDC9CF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B55D1-34BF-3245-A30B-2E24519B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4B43-B9D7-1F42-945E-3BB9B2FCA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C920-F7D5-C04E-B844-09766762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CCD37-3200-294A-BD58-08ECD13FB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63C3F-6A63-BB47-A179-9922E4C6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A8FBE-0D36-9248-ADC8-2ADA6647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E7A1-1F30-5F48-B3EC-AFBB758D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EC6F-D739-9E4A-A743-C1F117E6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41918-6673-1142-BEFA-07C53C0F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4EC35-C2AB-974C-915E-5603C86D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6E920-6E96-0244-BCA8-F06B9E98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7C04F-1A81-154E-80E7-EF34CCCC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8BA7C-2412-B841-8A07-03CE21AC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5DC91-0755-0A44-BD8A-BF1F77BC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4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4E5F-410D-0D4F-8AF9-F3FCE073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BE89-A838-7141-82AC-6693FB30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7328-EE82-3541-9DC8-19777C43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A9AC7-057A-7949-9952-D9CA640F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D5FE9-F10D-3249-B73C-0B12693C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2859-E3BE-5C42-8306-E904CBD2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4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6BCB-19D0-9946-A2CA-90DC6E56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8BE83-D6D8-794B-948B-805085DE4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CEA17-6B1D-8044-BE18-7A8B16EF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FF40-BC78-9046-A2BE-3818B304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D6F15-0A67-C247-B6ED-70E0EADA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C1637-F3A6-FE40-8DBB-3C18D47D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DDE1E-82EA-9F4F-9694-E2DB27BC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131EF-6C4A-4B40-8685-0B552963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9A2C-FC67-694B-8024-39BD5E007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28E0-3F55-E64B-866B-185FD039DD29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C048-8BD7-DB40-9492-B693CCA7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507F-401A-2D40-BB25-7414F7DDD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C682-029F-784A-93BF-0DAD2FB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4326A5-F380-0748-8D2A-AEFD1AD811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001465"/>
              </p:ext>
            </p:extLst>
          </p:nvPr>
        </p:nvGraphicFramePr>
        <p:xfrm>
          <a:off x="124691" y="99699"/>
          <a:ext cx="11970327" cy="212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81252-AD49-B042-BF71-33B400C931C9}"/>
              </a:ext>
            </a:extLst>
          </p:cNvPr>
          <p:cNvCxnSpPr>
            <a:cxnSpLocks/>
          </p:cNvCxnSpPr>
          <p:nvPr/>
        </p:nvCxnSpPr>
        <p:spPr>
          <a:xfrm>
            <a:off x="374073" y="2227810"/>
            <a:ext cx="332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37E588-BE29-2F4A-A839-4A40C57C2F12}"/>
              </a:ext>
            </a:extLst>
          </p:cNvPr>
          <p:cNvCxnSpPr>
            <a:cxnSpLocks/>
          </p:cNvCxnSpPr>
          <p:nvPr/>
        </p:nvCxnSpPr>
        <p:spPr>
          <a:xfrm>
            <a:off x="706582" y="2227810"/>
            <a:ext cx="670005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5A711F-0261-8F4C-9DB4-94DA037A9FB9}"/>
              </a:ext>
            </a:extLst>
          </p:cNvPr>
          <p:cNvCxnSpPr>
            <a:cxnSpLocks/>
          </p:cNvCxnSpPr>
          <p:nvPr/>
        </p:nvCxnSpPr>
        <p:spPr>
          <a:xfrm>
            <a:off x="7406640" y="2227810"/>
            <a:ext cx="363266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F31EB-E661-5F43-865F-D8906BA4C33D}"/>
              </a:ext>
            </a:extLst>
          </p:cNvPr>
          <p:cNvCxnSpPr>
            <a:cxnSpLocks/>
          </p:cNvCxnSpPr>
          <p:nvPr/>
        </p:nvCxnSpPr>
        <p:spPr>
          <a:xfrm>
            <a:off x="11039302" y="2230580"/>
            <a:ext cx="8977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AD4585-16A9-9A41-9409-7F9C1B866041}"/>
              </a:ext>
            </a:extLst>
          </p:cNvPr>
          <p:cNvSpPr txBox="1"/>
          <p:nvPr/>
        </p:nvSpPr>
        <p:spPr>
          <a:xfrm>
            <a:off x="261910" y="2465738"/>
            <a:ext cx="1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peptide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4EBBA-BD1A-7D43-8512-5DB6F9E93E0E}"/>
              </a:ext>
            </a:extLst>
          </p:cNvPr>
          <p:cNvSpPr txBox="1"/>
          <p:nvPr/>
        </p:nvSpPr>
        <p:spPr>
          <a:xfrm>
            <a:off x="3446550" y="2465737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9B1A4-A9B9-DB4D-9BDB-20519354C21D}"/>
              </a:ext>
            </a:extLst>
          </p:cNvPr>
          <p:cNvSpPr txBox="1"/>
          <p:nvPr/>
        </p:nvSpPr>
        <p:spPr>
          <a:xfrm>
            <a:off x="9218410" y="2462402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5B3F7-C2CA-0A4D-8C53-A2722D90D24B}"/>
              </a:ext>
            </a:extLst>
          </p:cNvPr>
          <p:cNvSpPr txBox="1"/>
          <p:nvPr/>
        </p:nvSpPr>
        <p:spPr>
          <a:xfrm>
            <a:off x="10845338" y="2462402"/>
            <a:ext cx="128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Transmembrane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09744E-A59F-B741-996D-15502D15BCF7}"/>
              </a:ext>
            </a:extLst>
          </p:cNvPr>
          <p:cNvSpPr txBox="1"/>
          <p:nvPr/>
        </p:nvSpPr>
        <p:spPr>
          <a:xfrm>
            <a:off x="261159" y="2244574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85027-553B-8043-B172-1690C58D7C26}"/>
              </a:ext>
            </a:extLst>
          </p:cNvPr>
          <p:cNvSpPr txBox="1"/>
          <p:nvPr/>
        </p:nvSpPr>
        <p:spPr>
          <a:xfrm>
            <a:off x="676507" y="2261334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FEB0D1-30D7-6C4E-B412-4FA723725782}"/>
              </a:ext>
            </a:extLst>
          </p:cNvPr>
          <p:cNvSpPr txBox="1"/>
          <p:nvPr/>
        </p:nvSpPr>
        <p:spPr>
          <a:xfrm>
            <a:off x="7029681" y="2261337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343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50E2F3-8E86-9748-A1E4-2758C212D6D5}"/>
              </a:ext>
            </a:extLst>
          </p:cNvPr>
          <p:cNvSpPr txBox="1"/>
          <p:nvPr/>
        </p:nvSpPr>
        <p:spPr>
          <a:xfrm>
            <a:off x="7367039" y="2261336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346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E4D1B-37FE-CE46-9F48-6F71CE5F8D13}"/>
              </a:ext>
            </a:extLst>
          </p:cNvPr>
          <p:cNvSpPr txBox="1"/>
          <p:nvPr/>
        </p:nvSpPr>
        <p:spPr>
          <a:xfrm>
            <a:off x="10640060" y="2261334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93F52B-416A-DC42-B36C-E67B1973FCF1}"/>
              </a:ext>
            </a:extLst>
          </p:cNvPr>
          <p:cNvSpPr txBox="1"/>
          <p:nvPr/>
        </p:nvSpPr>
        <p:spPr>
          <a:xfrm>
            <a:off x="10977418" y="2261334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49068D-DA9B-3140-9A25-12F6DB9B4758}"/>
              </a:ext>
            </a:extLst>
          </p:cNvPr>
          <p:cNvSpPr txBox="1"/>
          <p:nvPr/>
        </p:nvSpPr>
        <p:spPr>
          <a:xfrm>
            <a:off x="11582400" y="2261335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94279-E83D-8E4D-B208-52C56F4374B7}"/>
              </a:ext>
            </a:extLst>
          </p:cNvPr>
          <p:cNvSpPr txBox="1"/>
          <p:nvPr/>
        </p:nvSpPr>
        <p:spPr>
          <a:xfrm>
            <a:off x="429838" y="2258466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CE2FD-4E41-4941-A636-3C9EB3C25DD1}"/>
              </a:ext>
            </a:extLst>
          </p:cNvPr>
          <p:cNvSpPr txBox="1"/>
          <p:nvPr/>
        </p:nvSpPr>
        <p:spPr>
          <a:xfrm>
            <a:off x="126121" y="2808468"/>
            <a:ext cx="11888540" cy="37548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break HA sequence into 5 fragments, we need to choose 4 joint regions. Those regions are subject to: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 New Roman"/>
                <a:cs typeface="Times New Roman"/>
              </a:rPr>
              <a:t>Highly conserved region (otherwise we must make multiple replicates for a specific fragment with different joint)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 New Roman"/>
                <a:cs typeface="Times New Roman"/>
              </a:rPr>
              <a:t>Positions. 4 joint regions should be evenly distributed on HA protein, the max distance between any two joints should be less than 150 AA.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400" dirty="0">
                <a:latin typeface="Times New Roman"/>
                <a:cs typeface="Times New Roman"/>
              </a:rPr>
              <a:t>Length of joint region is 9 AA (25 </a:t>
            </a:r>
            <a:r>
              <a:rPr lang="en-US" sz="1400" dirty="0" err="1">
                <a:latin typeface="Times New Roman"/>
                <a:cs typeface="Times New Roman"/>
              </a:rPr>
              <a:t>nt</a:t>
            </a:r>
            <a:r>
              <a:rPr lang="en-US" sz="1400" dirty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arenR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three rules, we can set joint regions at: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1: 123 – 131, not in any antigenic sites or RBS , no mutation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2: 265 – 273, not in any antigenic sites or RBS , no mutation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3: 348 – 356, not in any antigenic sites or RBS , no mutation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4: 470 – 478, not in any antigenic sites or RBS , no mutation</a:t>
            </a:r>
          </a:p>
          <a:p>
            <a:r>
              <a:rPr lang="en-US" sz="1400" b="1" dirty="0">
                <a:latin typeface="Times New Roman"/>
                <a:cs typeface="Times New Roman"/>
              </a:rPr>
              <a:t>Cost: $ 9051.3   </a:t>
            </a:r>
            <a:r>
              <a:rPr lang="en-US" sz="1400" dirty="0">
                <a:latin typeface="Times New Roman"/>
                <a:cs typeface="Times New Roman"/>
              </a:rPr>
              <a:t>(compared to </a:t>
            </a:r>
            <a:r>
              <a:rPr lang="en-US" sz="1400" b="1" dirty="0">
                <a:latin typeface="Times New Roman"/>
                <a:cs typeface="Times New Roman"/>
              </a:rPr>
              <a:t>$ 10,143.9 </a:t>
            </a:r>
            <a:r>
              <a:rPr lang="en-US" sz="1400" dirty="0">
                <a:latin typeface="Times New Roman"/>
                <a:cs typeface="Times New Roman"/>
              </a:rPr>
              <a:t>without Gibson clone)</a:t>
            </a: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Or we can design 4 fragments:</a:t>
            </a:r>
          </a:p>
          <a:p>
            <a:r>
              <a:rPr lang="en-US" sz="1400" dirty="0">
                <a:latin typeface="Times New Roman"/>
                <a:cs typeface="Times New Roman"/>
              </a:rPr>
              <a:t>Joint 1: 123 – 131, not in any antigenic sites or RBS , no mutation</a:t>
            </a:r>
            <a:endParaRPr lang="en-US" sz="1400" dirty="0">
              <a:latin typeface="Times New Roman"/>
              <a:ea typeface="+mn-lt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Joint 2: 264 – 272, not in any antigenic sites or RBS , no mutation</a:t>
            </a:r>
            <a:endParaRPr lang="en-US" sz="1400" dirty="0">
              <a:latin typeface="Times New Roman"/>
              <a:ea typeface="+mn-lt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Joint 3: 403 – 411, not in any antigenic sites or RBS , no mutation</a:t>
            </a:r>
          </a:p>
          <a:p>
            <a:r>
              <a:rPr lang="en-US" sz="1400" b="1" dirty="0">
                <a:latin typeface="Times New Roman"/>
                <a:cs typeface="Times New Roman"/>
              </a:rPr>
              <a:t>Cost: $ 8650.8   </a:t>
            </a:r>
            <a:r>
              <a:rPr lang="en-US" sz="1400" dirty="0">
                <a:latin typeface="Times New Roman"/>
                <a:cs typeface="Times New Roman"/>
              </a:rPr>
              <a:t>(compared to </a:t>
            </a:r>
            <a:r>
              <a:rPr lang="en-US" sz="1400" b="1" dirty="0">
                <a:latin typeface="Times New Roman"/>
                <a:cs typeface="Times New Roman"/>
              </a:rPr>
              <a:t>$ 10,143.9 </a:t>
            </a:r>
            <a:r>
              <a:rPr lang="en-US" sz="1400" dirty="0">
                <a:latin typeface="Times New Roman"/>
                <a:cs typeface="Times New Roman"/>
              </a:rPr>
              <a:t>without Gibson clone)</a:t>
            </a:r>
            <a:r>
              <a:rPr lang="en-US" sz="1400" b="1" dirty="0">
                <a:latin typeface="Times New Roman"/>
                <a:cs typeface="Times New Roman"/>
              </a:rPr>
              <a:t>   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3AFFEA-1E23-4045-911C-A6CA2D068BB5}"/>
              </a:ext>
            </a:extLst>
          </p:cNvPr>
          <p:cNvCxnSpPr>
            <a:cxnSpLocks/>
          </p:cNvCxnSpPr>
          <p:nvPr/>
        </p:nvCxnSpPr>
        <p:spPr>
          <a:xfrm>
            <a:off x="2926773" y="2380361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A52F1F-B025-404A-971A-539AF58611A6}"/>
              </a:ext>
            </a:extLst>
          </p:cNvPr>
          <p:cNvCxnSpPr>
            <a:cxnSpLocks/>
          </p:cNvCxnSpPr>
          <p:nvPr/>
        </p:nvCxnSpPr>
        <p:spPr>
          <a:xfrm>
            <a:off x="5809673" y="2380361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B8680B-A83E-5542-BDC1-64B8354D898E}"/>
              </a:ext>
            </a:extLst>
          </p:cNvPr>
          <p:cNvCxnSpPr>
            <a:cxnSpLocks/>
          </p:cNvCxnSpPr>
          <p:nvPr/>
        </p:nvCxnSpPr>
        <p:spPr>
          <a:xfrm>
            <a:off x="7838093" y="2373122"/>
            <a:ext cx="18472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FB0BA-7CEC-AE45-BF3A-AFE6CE8489FB}"/>
              </a:ext>
            </a:extLst>
          </p:cNvPr>
          <p:cNvCxnSpPr>
            <a:cxnSpLocks/>
          </p:cNvCxnSpPr>
          <p:nvPr/>
        </p:nvCxnSpPr>
        <p:spPr>
          <a:xfrm>
            <a:off x="10054243" y="2396965"/>
            <a:ext cx="18472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D02F32-B016-D14F-B57E-7A0987FE5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54155"/>
              </p:ext>
            </p:extLst>
          </p:nvPr>
        </p:nvGraphicFramePr>
        <p:xfrm>
          <a:off x="5291558" y="3538037"/>
          <a:ext cx="6635874" cy="1591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79">
                  <a:extLst>
                    <a:ext uri="{9D8B030D-6E8A-4147-A177-3AD203B41FA5}">
                      <a16:colId xmlns:a16="http://schemas.microsoft.com/office/drawing/2014/main" val="2142860918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3224957563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1840007920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3924837094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934356839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3460107655"/>
                    </a:ext>
                  </a:extLst>
                </a:gridCol>
              </a:tblGrid>
              <a:tr h="265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Length(AA)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Length(NT)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Antigenic 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48717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C, E, Stalk-MN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22091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A, B,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94951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C, Stalk-MN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6233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Stalk-MN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1991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Stalk-MN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0257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E42AA-A6AE-E447-BD41-D0DEE7AEC27D}"/>
              </a:ext>
            </a:extLst>
          </p:cNvPr>
          <p:cNvCxnSpPr>
            <a:cxnSpLocks/>
          </p:cNvCxnSpPr>
          <p:nvPr/>
        </p:nvCxnSpPr>
        <p:spPr>
          <a:xfrm>
            <a:off x="8758843" y="2535465"/>
            <a:ext cx="18472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89650A2-5B9D-4B1F-88E4-C4C0D0EF1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12524"/>
              </p:ext>
            </p:extLst>
          </p:nvPr>
        </p:nvGraphicFramePr>
        <p:xfrm>
          <a:off x="5301204" y="5361049"/>
          <a:ext cx="6635874" cy="132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79">
                  <a:extLst>
                    <a:ext uri="{9D8B030D-6E8A-4147-A177-3AD203B41FA5}">
                      <a16:colId xmlns:a16="http://schemas.microsoft.com/office/drawing/2014/main" val="2142860918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3224957563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1840007920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3924837094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934356839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3096719873"/>
                    </a:ext>
                  </a:extLst>
                </a:gridCol>
              </a:tblGrid>
              <a:tr h="265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Length(AA)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Length(NT)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Antigenic 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48717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C, E, Stalk-MN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22091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A, B,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94951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C, Stalk-MN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6233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Stalk-MN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21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BB037B8A-27FC-454B-B446-8C4CD90C1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326327"/>
              </p:ext>
            </p:extLst>
          </p:nvPr>
        </p:nvGraphicFramePr>
        <p:xfrm>
          <a:off x="76406" y="0"/>
          <a:ext cx="12014918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F4D5E5-5296-D448-9B14-77B4CBC48C6A}"/>
              </a:ext>
            </a:extLst>
          </p:cNvPr>
          <p:cNvSpPr txBox="1"/>
          <p:nvPr/>
        </p:nvSpPr>
        <p:spPr>
          <a:xfrm>
            <a:off x="112427" y="5851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H1N1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359D62-762C-9645-B268-3DE41EBE10BA}"/>
              </a:ext>
            </a:extLst>
          </p:cNvPr>
          <p:cNvCxnSpPr>
            <a:cxnSpLocks/>
          </p:cNvCxnSpPr>
          <p:nvPr/>
        </p:nvCxnSpPr>
        <p:spPr>
          <a:xfrm>
            <a:off x="2910445" y="2617438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62BBA5-AA90-A348-9044-D32DDEB49128}"/>
              </a:ext>
            </a:extLst>
          </p:cNvPr>
          <p:cNvCxnSpPr>
            <a:cxnSpLocks/>
          </p:cNvCxnSpPr>
          <p:nvPr/>
        </p:nvCxnSpPr>
        <p:spPr>
          <a:xfrm>
            <a:off x="5728736" y="2617438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F0B97-9AAE-7E49-9590-CFA8710D01D5}"/>
              </a:ext>
            </a:extLst>
          </p:cNvPr>
          <p:cNvCxnSpPr>
            <a:cxnSpLocks/>
          </p:cNvCxnSpPr>
          <p:nvPr/>
        </p:nvCxnSpPr>
        <p:spPr>
          <a:xfrm>
            <a:off x="8701694" y="2634041"/>
            <a:ext cx="184727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907F53-4F4A-3D46-8474-5CB711E7AF42}"/>
              </a:ext>
            </a:extLst>
          </p:cNvPr>
          <p:cNvCxnSpPr>
            <a:cxnSpLocks/>
          </p:cNvCxnSpPr>
          <p:nvPr/>
        </p:nvCxnSpPr>
        <p:spPr>
          <a:xfrm>
            <a:off x="429349" y="4058121"/>
            <a:ext cx="273742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48137E-B788-9E4B-AF2B-19A804124582}"/>
              </a:ext>
            </a:extLst>
          </p:cNvPr>
          <p:cNvCxnSpPr>
            <a:cxnSpLocks/>
          </p:cNvCxnSpPr>
          <p:nvPr/>
        </p:nvCxnSpPr>
        <p:spPr>
          <a:xfrm>
            <a:off x="2981538" y="4128881"/>
            <a:ext cx="306762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7A51A9-CC48-CC41-9A42-60723FAA8EA7}"/>
              </a:ext>
            </a:extLst>
          </p:cNvPr>
          <p:cNvCxnSpPr>
            <a:cxnSpLocks/>
          </p:cNvCxnSpPr>
          <p:nvPr/>
        </p:nvCxnSpPr>
        <p:spPr>
          <a:xfrm>
            <a:off x="5864949" y="4199640"/>
            <a:ext cx="313116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4BF0B-CB7F-9440-A761-7C6DA87C553D}"/>
              </a:ext>
            </a:extLst>
          </p:cNvPr>
          <p:cNvCxnSpPr>
            <a:cxnSpLocks/>
          </p:cNvCxnSpPr>
          <p:nvPr/>
        </p:nvCxnSpPr>
        <p:spPr>
          <a:xfrm>
            <a:off x="8828535" y="4278563"/>
            <a:ext cx="226604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B63C86-9BDC-2D44-9CE2-F80770A6CF3D}"/>
              </a:ext>
            </a:extLst>
          </p:cNvPr>
          <p:cNvCxnSpPr>
            <a:cxnSpLocks/>
          </p:cNvCxnSpPr>
          <p:nvPr/>
        </p:nvCxnSpPr>
        <p:spPr>
          <a:xfrm>
            <a:off x="429349" y="3530471"/>
            <a:ext cx="332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2DB91F-FB86-464D-8A9D-D09387750737}"/>
              </a:ext>
            </a:extLst>
          </p:cNvPr>
          <p:cNvCxnSpPr>
            <a:cxnSpLocks/>
          </p:cNvCxnSpPr>
          <p:nvPr/>
        </p:nvCxnSpPr>
        <p:spPr>
          <a:xfrm>
            <a:off x="761858" y="3530471"/>
            <a:ext cx="670005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1D7E13-6E41-9342-A75F-962FFE411798}"/>
              </a:ext>
            </a:extLst>
          </p:cNvPr>
          <p:cNvCxnSpPr>
            <a:cxnSpLocks/>
          </p:cNvCxnSpPr>
          <p:nvPr/>
        </p:nvCxnSpPr>
        <p:spPr>
          <a:xfrm>
            <a:off x="7461916" y="3530471"/>
            <a:ext cx="363266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9C3C56-9D19-E84E-9597-CD4905C3AFD7}"/>
              </a:ext>
            </a:extLst>
          </p:cNvPr>
          <p:cNvCxnSpPr>
            <a:cxnSpLocks/>
          </p:cNvCxnSpPr>
          <p:nvPr/>
        </p:nvCxnSpPr>
        <p:spPr>
          <a:xfrm>
            <a:off x="11094578" y="3525077"/>
            <a:ext cx="8977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D70113-62BA-9540-8CC9-1DDB4DE40A71}"/>
              </a:ext>
            </a:extLst>
          </p:cNvPr>
          <p:cNvSpPr txBox="1"/>
          <p:nvPr/>
        </p:nvSpPr>
        <p:spPr>
          <a:xfrm>
            <a:off x="317186" y="3686759"/>
            <a:ext cx="1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peptide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BD292-6127-FC4E-83EC-BF6BA0206450}"/>
              </a:ext>
            </a:extLst>
          </p:cNvPr>
          <p:cNvSpPr txBox="1"/>
          <p:nvPr/>
        </p:nvSpPr>
        <p:spPr>
          <a:xfrm>
            <a:off x="3501826" y="3686758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0A594-2891-5E46-8D1F-9E4411ACB76E}"/>
              </a:ext>
            </a:extLst>
          </p:cNvPr>
          <p:cNvSpPr txBox="1"/>
          <p:nvPr/>
        </p:nvSpPr>
        <p:spPr>
          <a:xfrm>
            <a:off x="9273686" y="3683423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5F8CC-F87A-BB44-A6C0-206F31CDB840}"/>
              </a:ext>
            </a:extLst>
          </p:cNvPr>
          <p:cNvSpPr txBox="1"/>
          <p:nvPr/>
        </p:nvSpPr>
        <p:spPr>
          <a:xfrm>
            <a:off x="10900614" y="3683423"/>
            <a:ext cx="128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Transmembrane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A7E6FF-0065-6B49-887B-3C43051EB6B5}"/>
              </a:ext>
            </a:extLst>
          </p:cNvPr>
          <p:cNvSpPr txBox="1"/>
          <p:nvPr/>
        </p:nvSpPr>
        <p:spPr>
          <a:xfrm>
            <a:off x="316435" y="3555399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481563-5F23-B346-9044-C4B19F62262D}"/>
              </a:ext>
            </a:extLst>
          </p:cNvPr>
          <p:cNvSpPr txBox="1"/>
          <p:nvPr/>
        </p:nvSpPr>
        <p:spPr>
          <a:xfrm>
            <a:off x="731783" y="3563995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F7C8C-ACCD-184E-9609-35B8DF921312}"/>
              </a:ext>
            </a:extLst>
          </p:cNvPr>
          <p:cNvSpPr txBox="1"/>
          <p:nvPr/>
        </p:nvSpPr>
        <p:spPr>
          <a:xfrm>
            <a:off x="7084957" y="3563998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344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46A77B-E810-4841-A3E5-D1FCADBC72DB}"/>
              </a:ext>
            </a:extLst>
          </p:cNvPr>
          <p:cNvSpPr txBox="1"/>
          <p:nvPr/>
        </p:nvSpPr>
        <p:spPr>
          <a:xfrm>
            <a:off x="7422315" y="3563997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345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542EBB-2B0B-0C4E-84FC-187C29480C8A}"/>
              </a:ext>
            </a:extLst>
          </p:cNvPr>
          <p:cNvSpPr txBox="1"/>
          <p:nvPr/>
        </p:nvSpPr>
        <p:spPr>
          <a:xfrm>
            <a:off x="10695336" y="3563995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519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80E07E-0AB7-0E41-8C7E-33998E9AFE6E}"/>
              </a:ext>
            </a:extLst>
          </p:cNvPr>
          <p:cNvSpPr txBox="1"/>
          <p:nvPr/>
        </p:nvSpPr>
        <p:spPr>
          <a:xfrm>
            <a:off x="11032694" y="3563995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91FFE-F444-0043-9798-68EEF383BCEE}"/>
              </a:ext>
            </a:extLst>
          </p:cNvPr>
          <p:cNvSpPr txBox="1"/>
          <p:nvPr/>
        </p:nvSpPr>
        <p:spPr>
          <a:xfrm>
            <a:off x="11637676" y="3563996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BCB679-FB04-6F4E-996F-2420B282642B}"/>
              </a:ext>
            </a:extLst>
          </p:cNvPr>
          <p:cNvSpPr txBox="1"/>
          <p:nvPr/>
        </p:nvSpPr>
        <p:spPr>
          <a:xfrm>
            <a:off x="485114" y="3561127"/>
            <a:ext cx="343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659F8D-8987-E34F-9F2F-ED177FE24E4C}"/>
              </a:ext>
            </a:extLst>
          </p:cNvPr>
          <p:cNvCxnSpPr>
            <a:cxnSpLocks/>
          </p:cNvCxnSpPr>
          <p:nvPr/>
        </p:nvCxnSpPr>
        <p:spPr>
          <a:xfrm>
            <a:off x="2982049" y="4057232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BB637E-CCC8-3441-80A7-E0FD54A96902}"/>
              </a:ext>
            </a:extLst>
          </p:cNvPr>
          <p:cNvCxnSpPr>
            <a:cxnSpLocks/>
          </p:cNvCxnSpPr>
          <p:nvPr/>
        </p:nvCxnSpPr>
        <p:spPr>
          <a:xfrm>
            <a:off x="2982049" y="4128881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24F2CD-E54C-534B-8CDD-3CC50933D665}"/>
              </a:ext>
            </a:extLst>
          </p:cNvPr>
          <p:cNvCxnSpPr>
            <a:cxnSpLocks/>
          </p:cNvCxnSpPr>
          <p:nvPr/>
        </p:nvCxnSpPr>
        <p:spPr>
          <a:xfrm>
            <a:off x="5864949" y="4128881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9C35EA-A514-444A-AD2E-3B9F677B99ED}"/>
              </a:ext>
            </a:extLst>
          </p:cNvPr>
          <p:cNvCxnSpPr>
            <a:cxnSpLocks/>
          </p:cNvCxnSpPr>
          <p:nvPr/>
        </p:nvCxnSpPr>
        <p:spPr>
          <a:xfrm>
            <a:off x="5864949" y="4199640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0AFF17-2AB1-224B-8F0B-11E04BAB6CD4}"/>
              </a:ext>
            </a:extLst>
          </p:cNvPr>
          <p:cNvCxnSpPr>
            <a:cxnSpLocks/>
          </p:cNvCxnSpPr>
          <p:nvPr/>
        </p:nvCxnSpPr>
        <p:spPr>
          <a:xfrm>
            <a:off x="8819547" y="4199640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56ED60-BEC1-7840-9E80-E54DE87F5AD8}"/>
              </a:ext>
            </a:extLst>
          </p:cNvPr>
          <p:cNvCxnSpPr>
            <a:cxnSpLocks/>
          </p:cNvCxnSpPr>
          <p:nvPr/>
        </p:nvCxnSpPr>
        <p:spPr>
          <a:xfrm>
            <a:off x="8821634" y="4278563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E6A55A-8A5C-7C49-AC84-F7692B18D2C4}"/>
              </a:ext>
            </a:extLst>
          </p:cNvPr>
          <p:cNvCxnSpPr>
            <a:cxnSpLocks/>
          </p:cNvCxnSpPr>
          <p:nvPr/>
        </p:nvCxnSpPr>
        <p:spPr>
          <a:xfrm>
            <a:off x="244622" y="4055370"/>
            <a:ext cx="18472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6B9E60-46AE-4F43-8D07-84A65BAA2C25}"/>
              </a:ext>
            </a:extLst>
          </p:cNvPr>
          <p:cNvCxnSpPr>
            <a:cxnSpLocks/>
          </p:cNvCxnSpPr>
          <p:nvPr/>
        </p:nvCxnSpPr>
        <p:spPr>
          <a:xfrm>
            <a:off x="11078250" y="4278563"/>
            <a:ext cx="18472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46E4AB-D147-BB49-9E53-AE58B4276C20}"/>
              </a:ext>
            </a:extLst>
          </p:cNvPr>
          <p:cNvSpPr txBox="1"/>
          <p:nvPr/>
        </p:nvSpPr>
        <p:spPr>
          <a:xfrm>
            <a:off x="112427" y="4984852"/>
            <a:ext cx="4120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Amino Acid Variation Index = 1 – ratio of predominant amino acid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0866A9-B8ED-0C4D-B7C1-BEAA7169F978}"/>
              </a:ext>
            </a:extLst>
          </p:cNvPr>
          <p:cNvSpPr/>
          <p:nvPr/>
        </p:nvSpPr>
        <p:spPr>
          <a:xfrm>
            <a:off x="167703" y="4453556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the upstream end for Gibson cloning into the vector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3CF127-7B04-9E4B-A1CC-F4534807C51A}"/>
              </a:ext>
            </a:extLst>
          </p:cNvPr>
          <p:cNvSpPr txBox="1"/>
          <p:nvPr/>
        </p:nvSpPr>
        <p:spPr>
          <a:xfrm>
            <a:off x="2818885" y="2379738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1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6286A3-2B23-864C-884B-7411655B3373}"/>
              </a:ext>
            </a:extLst>
          </p:cNvPr>
          <p:cNvSpPr txBox="1"/>
          <p:nvPr/>
        </p:nvSpPr>
        <p:spPr>
          <a:xfrm>
            <a:off x="5496591" y="2376312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00F2E-090E-6444-A41D-5CED190C92F0}"/>
              </a:ext>
            </a:extLst>
          </p:cNvPr>
          <p:cNvSpPr txBox="1"/>
          <p:nvPr/>
        </p:nvSpPr>
        <p:spPr>
          <a:xfrm>
            <a:off x="8515357" y="2379738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3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654AF4-983C-DA4A-B16D-9F4FB7796071}"/>
              </a:ext>
            </a:extLst>
          </p:cNvPr>
          <p:cNvSpPr txBox="1"/>
          <p:nvPr/>
        </p:nvSpPr>
        <p:spPr>
          <a:xfrm>
            <a:off x="2874355" y="4274365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1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95715D-BA71-3A42-94C3-545B1DF19AFD}"/>
              </a:ext>
            </a:extLst>
          </p:cNvPr>
          <p:cNvSpPr txBox="1"/>
          <p:nvPr/>
        </p:nvSpPr>
        <p:spPr>
          <a:xfrm>
            <a:off x="5688786" y="4272709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2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D8CE3D-DF51-0440-99CA-D5149E270AEF}"/>
              </a:ext>
            </a:extLst>
          </p:cNvPr>
          <p:cNvSpPr txBox="1"/>
          <p:nvPr/>
        </p:nvSpPr>
        <p:spPr>
          <a:xfrm>
            <a:off x="8650771" y="4272709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3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0A95F0-C52B-8949-B60D-55776FCB29D7}"/>
              </a:ext>
            </a:extLst>
          </p:cNvPr>
          <p:cNvSpPr txBox="1"/>
          <p:nvPr/>
        </p:nvSpPr>
        <p:spPr>
          <a:xfrm>
            <a:off x="1223425" y="4031094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EF655D-BFC4-F64F-905D-4410AB44D30D}"/>
              </a:ext>
            </a:extLst>
          </p:cNvPr>
          <p:cNvSpPr txBox="1"/>
          <p:nvPr/>
        </p:nvSpPr>
        <p:spPr>
          <a:xfrm>
            <a:off x="4052929" y="4128881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30F2DC-811B-AA44-9605-3C765047BEA0}"/>
              </a:ext>
            </a:extLst>
          </p:cNvPr>
          <p:cNvSpPr txBox="1"/>
          <p:nvPr/>
        </p:nvSpPr>
        <p:spPr>
          <a:xfrm>
            <a:off x="7116880" y="4220991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78E2A6-3B28-6B47-8E3A-B76D3D1EFB7D}"/>
              </a:ext>
            </a:extLst>
          </p:cNvPr>
          <p:cNvSpPr txBox="1"/>
          <p:nvPr/>
        </p:nvSpPr>
        <p:spPr>
          <a:xfrm>
            <a:off x="9731771" y="4283879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00A7D8-B33A-574C-B562-89D5C680FFD0}"/>
              </a:ext>
            </a:extLst>
          </p:cNvPr>
          <p:cNvCxnSpPr>
            <a:cxnSpLocks/>
          </p:cNvCxnSpPr>
          <p:nvPr/>
        </p:nvCxnSpPr>
        <p:spPr>
          <a:xfrm flipV="1">
            <a:off x="316435" y="4057232"/>
            <a:ext cx="0" cy="41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6293B6-8D83-E841-AEBC-9B39A81B9683}"/>
              </a:ext>
            </a:extLst>
          </p:cNvPr>
          <p:cNvCxnSpPr>
            <a:cxnSpLocks/>
          </p:cNvCxnSpPr>
          <p:nvPr/>
        </p:nvCxnSpPr>
        <p:spPr>
          <a:xfrm flipV="1">
            <a:off x="11187404" y="4274054"/>
            <a:ext cx="0" cy="24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CB5E3A8-61AB-5B49-A1C5-FE19B35C44E0}"/>
              </a:ext>
            </a:extLst>
          </p:cNvPr>
          <p:cNvSpPr/>
          <p:nvPr/>
        </p:nvSpPr>
        <p:spPr>
          <a:xfrm>
            <a:off x="9114227" y="4530100"/>
            <a:ext cx="29770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the 3’ end (instead of transmembrane region)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D58906-8793-894B-AFA7-3F950D1B3705}"/>
              </a:ext>
            </a:extLst>
          </p:cNvPr>
          <p:cNvSpPr/>
          <p:nvPr/>
        </p:nvSpPr>
        <p:spPr>
          <a:xfrm>
            <a:off x="429349" y="5464702"/>
            <a:ext cx="9839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Joint 1: 123 – 131, not in any antigenic sites or RBS , conserved region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Joint 2: 264 – 272, not in any antigenic sites or RBS , conserved region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Joint 3: 403 – 411, not in any antigenic sites or RBS , conserved region</a:t>
            </a:r>
          </a:p>
        </p:txBody>
      </p:sp>
    </p:spTree>
    <p:extLst>
      <p:ext uri="{BB962C8B-B14F-4D97-AF65-F5344CB8AC3E}">
        <p14:creationId xmlns:p14="http://schemas.microsoft.com/office/powerpoint/2010/main" val="252914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C0420E4D-4AE3-6748-AB14-88479E0E8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097676"/>
              </p:ext>
            </p:extLst>
          </p:nvPr>
        </p:nvGraphicFramePr>
        <p:xfrm>
          <a:off x="65314" y="228600"/>
          <a:ext cx="12026009" cy="3329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B71DA5-2D3B-D04E-95BA-AC504F4C1AF6}"/>
              </a:ext>
            </a:extLst>
          </p:cNvPr>
          <p:cNvCxnSpPr>
            <a:cxnSpLocks/>
          </p:cNvCxnSpPr>
          <p:nvPr/>
        </p:nvCxnSpPr>
        <p:spPr>
          <a:xfrm>
            <a:off x="2910445" y="2617438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BF906B-8940-084C-845C-EF9C36F9313A}"/>
              </a:ext>
            </a:extLst>
          </p:cNvPr>
          <p:cNvCxnSpPr>
            <a:cxnSpLocks/>
          </p:cNvCxnSpPr>
          <p:nvPr/>
        </p:nvCxnSpPr>
        <p:spPr>
          <a:xfrm>
            <a:off x="5728736" y="2617438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360025-0D6A-C040-BA98-5D2BE6580CCD}"/>
              </a:ext>
            </a:extLst>
          </p:cNvPr>
          <p:cNvCxnSpPr>
            <a:cxnSpLocks/>
          </p:cNvCxnSpPr>
          <p:nvPr/>
        </p:nvCxnSpPr>
        <p:spPr>
          <a:xfrm>
            <a:off x="8701694" y="2625877"/>
            <a:ext cx="184727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D0DD54-B01B-4E4A-B75C-95E8C9319C59}"/>
              </a:ext>
            </a:extLst>
          </p:cNvPr>
          <p:cNvCxnSpPr>
            <a:cxnSpLocks/>
          </p:cNvCxnSpPr>
          <p:nvPr/>
        </p:nvCxnSpPr>
        <p:spPr>
          <a:xfrm>
            <a:off x="429349" y="3519279"/>
            <a:ext cx="273742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42B9EB-A69B-0844-8731-C2CBF5FBCD88}"/>
              </a:ext>
            </a:extLst>
          </p:cNvPr>
          <p:cNvCxnSpPr>
            <a:cxnSpLocks/>
          </p:cNvCxnSpPr>
          <p:nvPr/>
        </p:nvCxnSpPr>
        <p:spPr>
          <a:xfrm>
            <a:off x="2981538" y="3590039"/>
            <a:ext cx="306762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5FEE72-682E-EF4D-B487-DACF52768B94}"/>
              </a:ext>
            </a:extLst>
          </p:cNvPr>
          <p:cNvCxnSpPr>
            <a:cxnSpLocks/>
          </p:cNvCxnSpPr>
          <p:nvPr/>
        </p:nvCxnSpPr>
        <p:spPr>
          <a:xfrm>
            <a:off x="5864949" y="3660798"/>
            <a:ext cx="313116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62627E-5474-394F-AF1B-A10DCA62CA43}"/>
              </a:ext>
            </a:extLst>
          </p:cNvPr>
          <p:cNvCxnSpPr>
            <a:cxnSpLocks/>
          </p:cNvCxnSpPr>
          <p:nvPr/>
        </p:nvCxnSpPr>
        <p:spPr>
          <a:xfrm>
            <a:off x="8828535" y="3739721"/>
            <a:ext cx="226604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15151B-43D5-764C-BAC0-F0F592F9958C}"/>
              </a:ext>
            </a:extLst>
          </p:cNvPr>
          <p:cNvCxnSpPr>
            <a:cxnSpLocks/>
          </p:cNvCxnSpPr>
          <p:nvPr/>
        </p:nvCxnSpPr>
        <p:spPr>
          <a:xfrm>
            <a:off x="2982049" y="3518390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6DCCB7-71A2-0041-BE37-997DC3A93BC0}"/>
              </a:ext>
            </a:extLst>
          </p:cNvPr>
          <p:cNvCxnSpPr>
            <a:cxnSpLocks/>
          </p:cNvCxnSpPr>
          <p:nvPr/>
        </p:nvCxnSpPr>
        <p:spPr>
          <a:xfrm>
            <a:off x="2982049" y="3590039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BA35F0-1851-384D-84AF-F5F36AE68784}"/>
              </a:ext>
            </a:extLst>
          </p:cNvPr>
          <p:cNvCxnSpPr>
            <a:cxnSpLocks/>
          </p:cNvCxnSpPr>
          <p:nvPr/>
        </p:nvCxnSpPr>
        <p:spPr>
          <a:xfrm>
            <a:off x="5864949" y="3590039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B90600-91DB-E94E-B34D-87F0343B623B}"/>
              </a:ext>
            </a:extLst>
          </p:cNvPr>
          <p:cNvCxnSpPr>
            <a:cxnSpLocks/>
          </p:cNvCxnSpPr>
          <p:nvPr/>
        </p:nvCxnSpPr>
        <p:spPr>
          <a:xfrm>
            <a:off x="5864949" y="3660798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34E9EE-1FD6-2B4C-A524-D623D7D3F982}"/>
              </a:ext>
            </a:extLst>
          </p:cNvPr>
          <p:cNvCxnSpPr>
            <a:cxnSpLocks/>
          </p:cNvCxnSpPr>
          <p:nvPr/>
        </p:nvCxnSpPr>
        <p:spPr>
          <a:xfrm>
            <a:off x="8819547" y="3660798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F16430-F935-9547-A6FE-8E03AC54895E}"/>
              </a:ext>
            </a:extLst>
          </p:cNvPr>
          <p:cNvCxnSpPr>
            <a:cxnSpLocks/>
          </p:cNvCxnSpPr>
          <p:nvPr/>
        </p:nvCxnSpPr>
        <p:spPr>
          <a:xfrm>
            <a:off x="8821634" y="3739721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7A0BED-6B26-5F40-A0C4-AE2A3FF244F7}"/>
              </a:ext>
            </a:extLst>
          </p:cNvPr>
          <p:cNvCxnSpPr>
            <a:cxnSpLocks/>
          </p:cNvCxnSpPr>
          <p:nvPr/>
        </p:nvCxnSpPr>
        <p:spPr>
          <a:xfrm>
            <a:off x="244622" y="3516528"/>
            <a:ext cx="18472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6BABC-1B27-C54D-AFDB-51B1D819032D}"/>
              </a:ext>
            </a:extLst>
          </p:cNvPr>
          <p:cNvCxnSpPr>
            <a:cxnSpLocks/>
          </p:cNvCxnSpPr>
          <p:nvPr/>
        </p:nvCxnSpPr>
        <p:spPr>
          <a:xfrm>
            <a:off x="11078250" y="3739721"/>
            <a:ext cx="18472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138A73A-07D6-2C4D-B0BF-163BFF411C27}"/>
              </a:ext>
            </a:extLst>
          </p:cNvPr>
          <p:cNvSpPr/>
          <p:nvPr/>
        </p:nvSpPr>
        <p:spPr>
          <a:xfrm>
            <a:off x="167703" y="3914714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the upstream end for Gibson cloning into the vector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70B1C6-9FD3-E14C-9D5C-BA9E9160C633}"/>
              </a:ext>
            </a:extLst>
          </p:cNvPr>
          <p:cNvSpPr txBox="1"/>
          <p:nvPr/>
        </p:nvSpPr>
        <p:spPr>
          <a:xfrm>
            <a:off x="2726521" y="2371574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1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20D724-29A3-AE46-8624-1039E4068AFF}"/>
              </a:ext>
            </a:extLst>
          </p:cNvPr>
          <p:cNvSpPr txBox="1"/>
          <p:nvPr/>
        </p:nvSpPr>
        <p:spPr>
          <a:xfrm>
            <a:off x="5496591" y="2376312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2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DC555E-15CD-BA4B-B2E1-E6DB9C09DEDD}"/>
              </a:ext>
            </a:extLst>
          </p:cNvPr>
          <p:cNvSpPr txBox="1"/>
          <p:nvPr/>
        </p:nvSpPr>
        <p:spPr>
          <a:xfrm>
            <a:off x="8515357" y="2371574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3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1137F-A7C0-9F4C-A7C0-B1B545778E42}"/>
              </a:ext>
            </a:extLst>
          </p:cNvPr>
          <p:cNvSpPr txBox="1"/>
          <p:nvPr/>
        </p:nvSpPr>
        <p:spPr>
          <a:xfrm>
            <a:off x="2874355" y="3735523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1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42C421-B8CF-1549-A304-4B490D713D07}"/>
              </a:ext>
            </a:extLst>
          </p:cNvPr>
          <p:cNvSpPr txBox="1"/>
          <p:nvPr/>
        </p:nvSpPr>
        <p:spPr>
          <a:xfrm>
            <a:off x="5688786" y="3733867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2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76CDF7-C42C-0E47-A67F-1A216FC2A9C9}"/>
              </a:ext>
            </a:extLst>
          </p:cNvPr>
          <p:cNvSpPr txBox="1"/>
          <p:nvPr/>
        </p:nvSpPr>
        <p:spPr>
          <a:xfrm>
            <a:off x="8650771" y="3733867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3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243027-3D8F-6D43-94EE-1233F1596C4C}"/>
              </a:ext>
            </a:extLst>
          </p:cNvPr>
          <p:cNvSpPr txBox="1"/>
          <p:nvPr/>
        </p:nvSpPr>
        <p:spPr>
          <a:xfrm>
            <a:off x="1223425" y="3492252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5F9E12-143C-C645-AE15-84B93A86ABE5}"/>
              </a:ext>
            </a:extLst>
          </p:cNvPr>
          <p:cNvSpPr txBox="1"/>
          <p:nvPr/>
        </p:nvSpPr>
        <p:spPr>
          <a:xfrm>
            <a:off x="4052929" y="3590039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44398F-05CA-1A41-A8C6-0D58403B171F}"/>
              </a:ext>
            </a:extLst>
          </p:cNvPr>
          <p:cNvSpPr txBox="1"/>
          <p:nvPr/>
        </p:nvSpPr>
        <p:spPr>
          <a:xfrm>
            <a:off x="7116880" y="3682149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F8DC46-556A-7644-BF7E-0BCF9111D32B}"/>
              </a:ext>
            </a:extLst>
          </p:cNvPr>
          <p:cNvSpPr txBox="1"/>
          <p:nvPr/>
        </p:nvSpPr>
        <p:spPr>
          <a:xfrm>
            <a:off x="9731771" y="3745037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2E4CC8-B67B-5842-81D1-DB18C69AE96D}"/>
              </a:ext>
            </a:extLst>
          </p:cNvPr>
          <p:cNvCxnSpPr>
            <a:cxnSpLocks/>
          </p:cNvCxnSpPr>
          <p:nvPr/>
        </p:nvCxnSpPr>
        <p:spPr>
          <a:xfrm flipV="1">
            <a:off x="316435" y="3518390"/>
            <a:ext cx="0" cy="41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D735AB-9E42-7F48-B458-D5796E5777A8}"/>
              </a:ext>
            </a:extLst>
          </p:cNvPr>
          <p:cNvCxnSpPr>
            <a:cxnSpLocks/>
          </p:cNvCxnSpPr>
          <p:nvPr/>
        </p:nvCxnSpPr>
        <p:spPr>
          <a:xfrm flipV="1">
            <a:off x="11187404" y="3735212"/>
            <a:ext cx="0" cy="24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7C11488-63F6-7143-A85E-A79AB03D6542}"/>
              </a:ext>
            </a:extLst>
          </p:cNvPr>
          <p:cNvSpPr/>
          <p:nvPr/>
        </p:nvSpPr>
        <p:spPr>
          <a:xfrm>
            <a:off x="9114227" y="3991258"/>
            <a:ext cx="29770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the 3’ end (instead of transmembrane region)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4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93CB9-B94B-F143-A3B1-6B127F5437F6}"/>
              </a:ext>
            </a:extLst>
          </p:cNvPr>
          <p:cNvSpPr txBox="1"/>
          <p:nvPr/>
        </p:nvSpPr>
        <p:spPr>
          <a:xfrm>
            <a:off x="449036" y="416379"/>
            <a:ext cx="9078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DLPGNDNSTATLCLGHHAVPNGTLVKTITDDQIEVTNATELVQSSSTGKICNNPHRILDGIDCTLIDALLGDPHCDVFQNETWDLFVERSKAFSNCYPYDVPDYASLRSLVASSGTLEFITEGFTWTGVTQNGGSNACKRGPGSGFFSRLNWLTKSGSTYPVLNVTMPNNDNFDKLYIWGIHHPSTNQEQTSLYVQASGRVTVSTRRSQQTIIPNIGSRPWVRGQSSRISIYWTIVKPGDVLVINSNGNLIAPRGYFKMRTGKSSIMRSDAPIDTCISECITPNGSIPNDKPFQNVNKITYGACPKYVKQNTLKLATGMRNVPEKQ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GLFGAIAGFIENGWEGMIDGWYGFRHQNSEGTGQAADLKSTQAAIDQINGKLNRVIEKTNEKFHQIEKEFSEVEGRIQDLEKYVEDTKIDLWSYNAELLVALENQHTIDLTDSEMNKLFEKTRRQLRENAEEMGNGCFKIYHKCDNACIESIRNGTYDHDVYRDEALNNRFQIKG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8876-217F-C74B-9269-E78EAD61265C}"/>
              </a:ext>
            </a:extLst>
          </p:cNvPr>
          <p:cNvSpPr txBox="1"/>
          <p:nvPr/>
        </p:nvSpPr>
        <p:spPr>
          <a:xfrm>
            <a:off x="449036" y="2724703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HA1: 328, HA2: 175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059C8-A888-E846-9E7F-9F67DA696926}"/>
              </a:ext>
            </a:extLst>
          </p:cNvPr>
          <p:cNvSpPr txBox="1"/>
          <p:nvPr/>
        </p:nvSpPr>
        <p:spPr>
          <a:xfrm>
            <a:off x="449036" y="4704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8C89D-63A8-994D-8AA4-FCFBE7FB2236}"/>
              </a:ext>
            </a:extLst>
          </p:cNvPr>
          <p:cNvSpPr txBox="1"/>
          <p:nvPr/>
        </p:nvSpPr>
        <p:spPr>
          <a:xfrm>
            <a:off x="449036" y="3728357"/>
            <a:ext cx="9078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TLCIGYHANNSTDTVDTVLEKNVTVTHSVNLLEDKHNGKLCKLRGVAPLHLGKCNIAGWILGNPECESLSTASSWSYIVETPSSDNGTCYPGDFIDYEELREQLSSVSSFERFEIFPKTSSWPNHDSNKGVTAACPHAGAKSFYKNLIWLVKKGNSYPKLSKSYINDKGKEVLVLWGIHHPSTSADQQSLYQNADTYVFVGSSRYSKKFKPEIAIRPKVRDQEGRMNYYWTLVEPGDKITFEATGNLVVPRYAFAMERNAGSGIIISDTPVHDCNTTCQTPKGAINTSLPFQNIHPITIGKCPKYVKSTKLRLATGLRNI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GLFGAIAGFIEGGWTGMVDGWYGYHHQNEQGSGYAADLKSTQNAIDEITNKVNSVIEKMNTQFTAVGKEFNHLEKRIENLNKKVDDGFLDIWTYNAELLVLLENERTLDYHDSNVKNLYEKVRSQLKNNAKEIGNGCFEFYHKCDNTCMESVKNGTYDYPKY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179F3-5B2D-1A4C-9260-CC2B073AC2E5}"/>
              </a:ext>
            </a:extLst>
          </p:cNvPr>
          <p:cNvSpPr txBox="1"/>
          <p:nvPr/>
        </p:nvSpPr>
        <p:spPr>
          <a:xfrm>
            <a:off x="449036" y="6036681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HA1: 321, HA2: 162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5BB94-BD0F-C642-BE5F-DE1AC968C83A}"/>
              </a:ext>
            </a:extLst>
          </p:cNvPr>
          <p:cNvSpPr txBox="1"/>
          <p:nvPr/>
        </p:nvSpPr>
        <p:spPr>
          <a:xfrm>
            <a:off x="449036" y="33590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H1N1</a:t>
            </a:r>
          </a:p>
        </p:txBody>
      </p:sp>
    </p:spTree>
    <p:extLst>
      <p:ext uri="{BB962C8B-B14F-4D97-AF65-F5344CB8AC3E}">
        <p14:creationId xmlns:p14="http://schemas.microsoft.com/office/powerpoint/2010/main" val="99905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7BC-04C4-A54C-8DC0-ABF0C490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588D7-3859-E844-92F5-AFCC1410B6C5}"/>
              </a:ext>
            </a:extLst>
          </p:cNvPr>
          <p:cNvSpPr txBox="1"/>
          <p:nvPr/>
        </p:nvSpPr>
        <p:spPr>
          <a:xfrm>
            <a:off x="4512129" y="1457036"/>
            <a:ext cx="2611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H3-F1-0001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922288-5A7D-B142-A0F0-486596E06E21}"/>
              </a:ext>
            </a:extLst>
          </p:cNvPr>
          <p:cNvCxnSpPr>
            <a:cxnSpLocks/>
          </p:cNvCxnSpPr>
          <p:nvPr/>
        </p:nvCxnSpPr>
        <p:spPr>
          <a:xfrm>
            <a:off x="4612821" y="2164922"/>
            <a:ext cx="5306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0A4170-DE11-3F45-9187-D8EA79F2789B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350329" y="2164922"/>
            <a:ext cx="4676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9D580-EAE2-1241-8DB6-2460CC61E494}"/>
              </a:ext>
            </a:extLst>
          </p:cNvPr>
          <p:cNvCxnSpPr>
            <a:cxnSpLocks/>
          </p:cNvCxnSpPr>
          <p:nvPr/>
        </p:nvCxnSpPr>
        <p:spPr>
          <a:xfrm>
            <a:off x="6008915" y="2164922"/>
            <a:ext cx="9878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E76A76-C4ED-C441-BFDD-01B385FF7F18}"/>
              </a:ext>
            </a:extLst>
          </p:cNvPr>
          <p:cNvSpPr txBox="1"/>
          <p:nvPr/>
        </p:nvSpPr>
        <p:spPr>
          <a:xfrm>
            <a:off x="3561352" y="2170712"/>
            <a:ext cx="154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segment</a:t>
            </a:r>
          </a:p>
          <a:p>
            <a:r>
              <a:rPr lang="en-US" dirty="0"/>
              <a:t>subtype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5C193-8487-7C45-ACFF-043DAE3B9C8F}"/>
              </a:ext>
            </a:extLst>
          </p:cNvPr>
          <p:cNvSpPr txBox="1"/>
          <p:nvPr/>
        </p:nvSpPr>
        <p:spPr>
          <a:xfrm>
            <a:off x="5143500" y="2226477"/>
            <a:ext cx="108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93FDC-5532-A649-93BB-B8174CCFDEFE}"/>
              </a:ext>
            </a:extLst>
          </p:cNvPr>
          <p:cNvSpPr txBox="1"/>
          <p:nvPr/>
        </p:nvSpPr>
        <p:spPr>
          <a:xfrm>
            <a:off x="6319156" y="2226476"/>
            <a:ext cx="108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F9C4C79-8DEE-8F44-B01C-420C832CB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89023"/>
              </p:ext>
            </p:extLst>
          </p:nvPr>
        </p:nvGraphicFramePr>
        <p:xfrm>
          <a:off x="989693" y="3853417"/>
          <a:ext cx="9991272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735">
                  <a:extLst>
                    <a:ext uri="{9D8B030D-6E8A-4147-A177-3AD203B41FA5}">
                      <a16:colId xmlns:a16="http://schemas.microsoft.com/office/drawing/2014/main" val="2227552630"/>
                    </a:ext>
                  </a:extLst>
                </a:gridCol>
                <a:gridCol w="771550">
                  <a:extLst>
                    <a:ext uri="{9D8B030D-6E8A-4147-A177-3AD203B41FA5}">
                      <a16:colId xmlns:a16="http://schemas.microsoft.com/office/drawing/2014/main" val="2423437481"/>
                    </a:ext>
                  </a:extLst>
                </a:gridCol>
                <a:gridCol w="1110141">
                  <a:extLst>
                    <a:ext uri="{9D8B030D-6E8A-4147-A177-3AD203B41FA5}">
                      <a16:colId xmlns:a16="http://schemas.microsoft.com/office/drawing/2014/main" val="1267663824"/>
                    </a:ext>
                  </a:extLst>
                </a:gridCol>
                <a:gridCol w="1110141">
                  <a:extLst>
                    <a:ext uri="{9D8B030D-6E8A-4147-A177-3AD203B41FA5}">
                      <a16:colId xmlns:a16="http://schemas.microsoft.com/office/drawing/2014/main" val="3524922303"/>
                    </a:ext>
                  </a:extLst>
                </a:gridCol>
                <a:gridCol w="1110141">
                  <a:extLst>
                    <a:ext uri="{9D8B030D-6E8A-4147-A177-3AD203B41FA5}">
                      <a16:colId xmlns:a16="http://schemas.microsoft.com/office/drawing/2014/main" val="569132077"/>
                    </a:ext>
                  </a:extLst>
                </a:gridCol>
                <a:gridCol w="1110141">
                  <a:extLst>
                    <a:ext uri="{9D8B030D-6E8A-4147-A177-3AD203B41FA5}">
                      <a16:colId xmlns:a16="http://schemas.microsoft.com/office/drawing/2014/main" val="2155234958"/>
                    </a:ext>
                  </a:extLst>
                </a:gridCol>
                <a:gridCol w="1110141">
                  <a:extLst>
                    <a:ext uri="{9D8B030D-6E8A-4147-A177-3AD203B41FA5}">
                      <a16:colId xmlns:a16="http://schemas.microsoft.com/office/drawing/2014/main" val="3603210371"/>
                    </a:ext>
                  </a:extLst>
                </a:gridCol>
                <a:gridCol w="1110141">
                  <a:extLst>
                    <a:ext uri="{9D8B030D-6E8A-4147-A177-3AD203B41FA5}">
                      <a16:colId xmlns:a16="http://schemas.microsoft.com/office/drawing/2014/main" val="2177046013"/>
                    </a:ext>
                  </a:extLst>
                </a:gridCol>
                <a:gridCol w="1110141">
                  <a:extLst>
                    <a:ext uri="{9D8B030D-6E8A-4147-A177-3AD203B41FA5}">
                      <a16:colId xmlns:a16="http://schemas.microsoft.com/office/drawing/2014/main" val="383872701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Name(prime key)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Segment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Fragment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Subtype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AAseq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NTseq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Stock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5213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H3-F1-0001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HK/68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GQPR…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ACTG….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4255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H3-F2-0001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TX/12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GQPR…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ACTG….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675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H3-F2-0002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SGP/16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GQPR…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ACTG….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7665306"/>
                  </a:ext>
                </a:extLst>
              </a:tr>
              <a:tr h="2032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57333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H3-F1-0002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TX/12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GQPR…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ACTG….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6014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H3-F3-0001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SGP/16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GQPR…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ACTG….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0701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784D074-5114-8D40-8493-9929450419F9}"/>
              </a:ext>
            </a:extLst>
          </p:cNvPr>
          <p:cNvSpPr txBox="1"/>
          <p:nvPr/>
        </p:nvSpPr>
        <p:spPr>
          <a:xfrm>
            <a:off x="906235" y="3379183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41466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E724E7-9FD8-3548-9D5D-FDDCCE195FE3}"/>
              </a:ext>
            </a:extLst>
          </p:cNvPr>
          <p:cNvSpPr/>
          <p:nvPr/>
        </p:nvSpPr>
        <p:spPr>
          <a:xfrm>
            <a:off x="738132" y="4024604"/>
            <a:ext cx="5719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1F1E"/>
                </a:solidFill>
                <a:latin typeface="Segoe UI"/>
              </a:rPr>
              <a:t>TCCACTCCCAGGTCCAACTGCACCTCGGTTCTATCGATTGAATTC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E12B7-2B5D-CA43-A1F1-585927398079}"/>
              </a:ext>
            </a:extLst>
          </p:cNvPr>
          <p:cNvSpPr/>
          <p:nvPr/>
        </p:nvSpPr>
        <p:spPr>
          <a:xfrm>
            <a:off x="738132" y="305192"/>
            <a:ext cx="566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1F1E"/>
                </a:solidFill>
                <a:latin typeface="Segoe UI"/>
              </a:rPr>
              <a:t>GGCTCTGGATACATACCTGAGGCACCACGAGATGGACAAGCAT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3C68E-0D62-BB4C-8A0C-F9E03090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32" y="674524"/>
            <a:ext cx="5295900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C130A-F780-0E4A-B760-BB4C9E2C0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2" y="4370224"/>
            <a:ext cx="5295900" cy="2400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1EAF80-7155-3C44-AEFF-A736811F4918}"/>
              </a:ext>
            </a:extLst>
          </p:cNvPr>
          <p:cNvSpPr/>
          <p:nvPr/>
        </p:nvSpPr>
        <p:spPr>
          <a:xfrm>
            <a:off x="738132" y="3719412"/>
            <a:ext cx="5790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1F1E"/>
                </a:solidFill>
                <a:latin typeface="Segoe UI"/>
              </a:rPr>
              <a:t>Add to the upstream end for Gibson cloning into the vector: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6D2A9-4F7C-5943-AEA2-BF298497A5B2}"/>
              </a:ext>
            </a:extLst>
          </p:cNvPr>
          <p:cNvSpPr/>
          <p:nvPr/>
        </p:nvSpPr>
        <p:spPr>
          <a:xfrm>
            <a:off x="738132" y="0"/>
            <a:ext cx="521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1F1E"/>
                </a:solidFill>
                <a:latin typeface="Segoe UI"/>
              </a:rPr>
              <a:t>Add to the 3’ end (instead of transmembrane region):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4326A5-F380-0748-8D2A-AEFD1AD8117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4691" y="99699"/>
          <a:ext cx="11970327" cy="212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81252-AD49-B042-BF71-33B400C931C9}"/>
              </a:ext>
            </a:extLst>
          </p:cNvPr>
          <p:cNvCxnSpPr>
            <a:cxnSpLocks/>
          </p:cNvCxnSpPr>
          <p:nvPr/>
        </p:nvCxnSpPr>
        <p:spPr>
          <a:xfrm>
            <a:off x="374073" y="2227810"/>
            <a:ext cx="332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37E588-BE29-2F4A-A839-4A40C57C2F12}"/>
              </a:ext>
            </a:extLst>
          </p:cNvPr>
          <p:cNvCxnSpPr>
            <a:cxnSpLocks/>
          </p:cNvCxnSpPr>
          <p:nvPr/>
        </p:nvCxnSpPr>
        <p:spPr>
          <a:xfrm>
            <a:off x="706582" y="2227810"/>
            <a:ext cx="670005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5A711F-0261-8F4C-9DB4-94DA037A9FB9}"/>
              </a:ext>
            </a:extLst>
          </p:cNvPr>
          <p:cNvCxnSpPr>
            <a:cxnSpLocks/>
          </p:cNvCxnSpPr>
          <p:nvPr/>
        </p:nvCxnSpPr>
        <p:spPr>
          <a:xfrm>
            <a:off x="7406640" y="2227810"/>
            <a:ext cx="363266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F31EB-E661-5F43-865F-D8906BA4C33D}"/>
              </a:ext>
            </a:extLst>
          </p:cNvPr>
          <p:cNvCxnSpPr>
            <a:cxnSpLocks/>
          </p:cNvCxnSpPr>
          <p:nvPr/>
        </p:nvCxnSpPr>
        <p:spPr>
          <a:xfrm>
            <a:off x="11039302" y="2230580"/>
            <a:ext cx="8977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AD4585-16A9-9A41-9409-7F9C1B866041}"/>
              </a:ext>
            </a:extLst>
          </p:cNvPr>
          <p:cNvSpPr txBox="1"/>
          <p:nvPr/>
        </p:nvSpPr>
        <p:spPr>
          <a:xfrm>
            <a:off x="261910" y="2465738"/>
            <a:ext cx="1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peptide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4EBBA-BD1A-7D43-8512-5DB6F9E93E0E}"/>
              </a:ext>
            </a:extLst>
          </p:cNvPr>
          <p:cNvSpPr txBox="1"/>
          <p:nvPr/>
        </p:nvSpPr>
        <p:spPr>
          <a:xfrm>
            <a:off x="3446550" y="2465737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9B1A4-A9B9-DB4D-9BDB-20519354C21D}"/>
              </a:ext>
            </a:extLst>
          </p:cNvPr>
          <p:cNvSpPr txBox="1"/>
          <p:nvPr/>
        </p:nvSpPr>
        <p:spPr>
          <a:xfrm>
            <a:off x="9218410" y="2462402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5B3F7-C2CA-0A4D-8C53-A2722D90D24B}"/>
              </a:ext>
            </a:extLst>
          </p:cNvPr>
          <p:cNvSpPr txBox="1"/>
          <p:nvPr/>
        </p:nvSpPr>
        <p:spPr>
          <a:xfrm>
            <a:off x="10845338" y="2462402"/>
            <a:ext cx="128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Transmembrane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09744E-A59F-B741-996D-15502D15BCF7}"/>
              </a:ext>
            </a:extLst>
          </p:cNvPr>
          <p:cNvSpPr txBox="1"/>
          <p:nvPr/>
        </p:nvSpPr>
        <p:spPr>
          <a:xfrm>
            <a:off x="261159" y="2244574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85027-553B-8043-B172-1690C58D7C26}"/>
              </a:ext>
            </a:extLst>
          </p:cNvPr>
          <p:cNvSpPr txBox="1"/>
          <p:nvPr/>
        </p:nvSpPr>
        <p:spPr>
          <a:xfrm>
            <a:off x="676507" y="2261334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FEB0D1-30D7-6C4E-B412-4FA723725782}"/>
              </a:ext>
            </a:extLst>
          </p:cNvPr>
          <p:cNvSpPr txBox="1"/>
          <p:nvPr/>
        </p:nvSpPr>
        <p:spPr>
          <a:xfrm>
            <a:off x="7029681" y="2261337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343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50E2F3-8E86-9748-A1E4-2758C212D6D5}"/>
              </a:ext>
            </a:extLst>
          </p:cNvPr>
          <p:cNvSpPr txBox="1"/>
          <p:nvPr/>
        </p:nvSpPr>
        <p:spPr>
          <a:xfrm>
            <a:off x="7367039" y="2261336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346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E4D1B-37FE-CE46-9F48-6F71CE5F8D13}"/>
              </a:ext>
            </a:extLst>
          </p:cNvPr>
          <p:cNvSpPr txBox="1"/>
          <p:nvPr/>
        </p:nvSpPr>
        <p:spPr>
          <a:xfrm>
            <a:off x="10640060" y="2261334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93F52B-416A-DC42-B36C-E67B1973FCF1}"/>
              </a:ext>
            </a:extLst>
          </p:cNvPr>
          <p:cNvSpPr txBox="1"/>
          <p:nvPr/>
        </p:nvSpPr>
        <p:spPr>
          <a:xfrm>
            <a:off x="10977418" y="2261334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49068D-DA9B-3140-9A25-12F6DB9B4758}"/>
              </a:ext>
            </a:extLst>
          </p:cNvPr>
          <p:cNvSpPr txBox="1"/>
          <p:nvPr/>
        </p:nvSpPr>
        <p:spPr>
          <a:xfrm>
            <a:off x="11582400" y="2261335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94279-E83D-8E4D-B208-52C56F4374B7}"/>
              </a:ext>
            </a:extLst>
          </p:cNvPr>
          <p:cNvSpPr txBox="1"/>
          <p:nvPr/>
        </p:nvSpPr>
        <p:spPr>
          <a:xfrm>
            <a:off x="429838" y="2258466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CE2FD-4E41-4941-A636-3C9EB3C25DD1}"/>
              </a:ext>
            </a:extLst>
          </p:cNvPr>
          <p:cNvSpPr txBox="1"/>
          <p:nvPr/>
        </p:nvSpPr>
        <p:spPr>
          <a:xfrm>
            <a:off x="126121" y="2808468"/>
            <a:ext cx="1188854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break HA sequence into 4 fragments, we need to choose 3 joint regions. Those regions are subject to: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 New Roman"/>
                <a:cs typeface="Times New Roman"/>
              </a:rPr>
              <a:t>Highly conserved region (otherwise we must make multiple replicates for a specific fragment with different joint)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 New Roman"/>
                <a:cs typeface="Times New Roman"/>
              </a:rPr>
              <a:t>Positions. 4 joint regions should be evenly distributed on HA protein, the max distance between any two joints should be less than 150 AA.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400" dirty="0">
                <a:latin typeface="Times New Roman"/>
                <a:cs typeface="Times New Roman"/>
              </a:rPr>
              <a:t>Length of joint region is 9 AA (25 </a:t>
            </a:r>
            <a:r>
              <a:rPr lang="en-US" sz="1400" dirty="0" err="1">
                <a:latin typeface="Times New Roman"/>
                <a:cs typeface="Times New Roman"/>
              </a:rPr>
              <a:t>nt</a:t>
            </a:r>
            <a:r>
              <a:rPr lang="en-US" sz="1400" dirty="0">
                <a:latin typeface="Times New Roman"/>
                <a:cs typeface="Times New Roman"/>
              </a:rPr>
              <a:t>)</a:t>
            </a: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Or we can design 4 fragments:</a:t>
            </a:r>
          </a:p>
          <a:p>
            <a:r>
              <a:rPr lang="en-US" sz="1400" dirty="0">
                <a:latin typeface="Times New Roman"/>
                <a:cs typeface="Times New Roman"/>
              </a:rPr>
              <a:t>Joint 1: 123 – 131, not in any antigenic sites or RBS , no mutation</a:t>
            </a:r>
            <a:endParaRPr lang="en-US" sz="1400" dirty="0">
              <a:latin typeface="Times New Roman"/>
              <a:ea typeface="+mn-lt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Joint 2: 264 – 272, not in any antigenic sites or RBS , no mutation</a:t>
            </a:r>
            <a:endParaRPr lang="en-US" sz="1400" dirty="0">
              <a:latin typeface="Times New Roman"/>
              <a:ea typeface="+mn-lt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Joint 3: 403 – 411, not in any antigenic sites or RBS , no mutation</a:t>
            </a:r>
          </a:p>
          <a:p>
            <a:r>
              <a:rPr lang="en-US" sz="1400" b="1" dirty="0">
                <a:latin typeface="Times New Roman"/>
                <a:cs typeface="Times New Roman"/>
              </a:rPr>
              <a:t>Cost: $ 8650.8   </a:t>
            </a:r>
            <a:r>
              <a:rPr lang="en-US" sz="1400" dirty="0">
                <a:latin typeface="Times New Roman"/>
                <a:cs typeface="Times New Roman"/>
              </a:rPr>
              <a:t>(compared to </a:t>
            </a:r>
            <a:r>
              <a:rPr lang="en-US" sz="1400" b="1" dirty="0">
                <a:latin typeface="Times New Roman"/>
                <a:cs typeface="Times New Roman"/>
              </a:rPr>
              <a:t>$ 10,143.9 </a:t>
            </a:r>
            <a:r>
              <a:rPr lang="en-US" sz="1400" dirty="0">
                <a:latin typeface="Times New Roman"/>
                <a:cs typeface="Times New Roman"/>
              </a:rPr>
              <a:t>without Gibson clone)</a:t>
            </a:r>
            <a:r>
              <a:rPr lang="en-US" sz="1400" b="1" dirty="0">
                <a:latin typeface="Times New Roman"/>
                <a:cs typeface="Times New Roman"/>
              </a:rPr>
              <a:t>   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3AFFEA-1E23-4045-911C-A6CA2D068BB5}"/>
              </a:ext>
            </a:extLst>
          </p:cNvPr>
          <p:cNvCxnSpPr>
            <a:cxnSpLocks/>
          </p:cNvCxnSpPr>
          <p:nvPr/>
        </p:nvCxnSpPr>
        <p:spPr>
          <a:xfrm>
            <a:off x="2926773" y="2380361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A52F1F-B025-404A-971A-539AF58611A6}"/>
              </a:ext>
            </a:extLst>
          </p:cNvPr>
          <p:cNvCxnSpPr>
            <a:cxnSpLocks/>
          </p:cNvCxnSpPr>
          <p:nvPr/>
        </p:nvCxnSpPr>
        <p:spPr>
          <a:xfrm>
            <a:off x="5809673" y="2380361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E42AA-A6AE-E447-BD41-D0DEE7AEC27D}"/>
              </a:ext>
            </a:extLst>
          </p:cNvPr>
          <p:cNvCxnSpPr>
            <a:cxnSpLocks/>
          </p:cNvCxnSpPr>
          <p:nvPr/>
        </p:nvCxnSpPr>
        <p:spPr>
          <a:xfrm>
            <a:off x="8742514" y="2396965"/>
            <a:ext cx="184727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89650A2-5B9D-4B1F-88E4-C4C0D0EF1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08827"/>
              </p:ext>
            </p:extLst>
          </p:nvPr>
        </p:nvGraphicFramePr>
        <p:xfrm>
          <a:off x="5301202" y="3728972"/>
          <a:ext cx="6635874" cy="132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79">
                  <a:extLst>
                    <a:ext uri="{9D8B030D-6E8A-4147-A177-3AD203B41FA5}">
                      <a16:colId xmlns:a16="http://schemas.microsoft.com/office/drawing/2014/main" val="2142860918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3224957563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1840007920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3924837094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934356839"/>
                    </a:ext>
                  </a:extLst>
                </a:gridCol>
                <a:gridCol w="1105979">
                  <a:extLst>
                    <a:ext uri="{9D8B030D-6E8A-4147-A177-3AD203B41FA5}">
                      <a16:colId xmlns:a16="http://schemas.microsoft.com/office/drawing/2014/main" val="3096719873"/>
                    </a:ext>
                  </a:extLst>
                </a:gridCol>
              </a:tblGrid>
              <a:tr h="265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Length(AA)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Length(NT)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Antigenic 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48717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C, E, Stalk-MN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22091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A, B,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94951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C, Stalk-MN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6233"/>
                  </a:ext>
                </a:extLst>
              </a:tr>
              <a:tr h="265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Fragment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Stalk-MN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49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ECD45C-0C90-2548-B274-B66F083E2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359598"/>
              </p:ext>
            </p:extLst>
          </p:nvPr>
        </p:nvGraphicFramePr>
        <p:xfrm>
          <a:off x="57151" y="2516804"/>
          <a:ext cx="12037868" cy="239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392F61-BD7C-4F4B-B9E9-B65597A6C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633552"/>
              </p:ext>
            </p:extLst>
          </p:nvPr>
        </p:nvGraphicFramePr>
        <p:xfrm>
          <a:off x="124691" y="99699"/>
          <a:ext cx="11970327" cy="212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96A347-D7AE-DE42-812B-96E4543AC308}"/>
              </a:ext>
            </a:extLst>
          </p:cNvPr>
          <p:cNvCxnSpPr>
            <a:cxnSpLocks/>
          </p:cNvCxnSpPr>
          <p:nvPr/>
        </p:nvCxnSpPr>
        <p:spPr>
          <a:xfrm>
            <a:off x="374073" y="2227810"/>
            <a:ext cx="332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7BC79A-7573-BB49-A982-49856CA36458}"/>
              </a:ext>
            </a:extLst>
          </p:cNvPr>
          <p:cNvCxnSpPr>
            <a:cxnSpLocks/>
          </p:cNvCxnSpPr>
          <p:nvPr/>
        </p:nvCxnSpPr>
        <p:spPr>
          <a:xfrm>
            <a:off x="706582" y="2227810"/>
            <a:ext cx="670005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006633-78BE-334B-8409-47CE9A247D2C}"/>
              </a:ext>
            </a:extLst>
          </p:cNvPr>
          <p:cNvCxnSpPr>
            <a:cxnSpLocks/>
          </p:cNvCxnSpPr>
          <p:nvPr/>
        </p:nvCxnSpPr>
        <p:spPr>
          <a:xfrm>
            <a:off x="7406640" y="2227810"/>
            <a:ext cx="363266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5CB7FC-C889-2944-9CEC-499700294CFB}"/>
              </a:ext>
            </a:extLst>
          </p:cNvPr>
          <p:cNvCxnSpPr>
            <a:cxnSpLocks/>
          </p:cNvCxnSpPr>
          <p:nvPr/>
        </p:nvCxnSpPr>
        <p:spPr>
          <a:xfrm>
            <a:off x="11039302" y="2230580"/>
            <a:ext cx="8977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5B062D-67A7-0741-87CA-5E758D58F313}"/>
              </a:ext>
            </a:extLst>
          </p:cNvPr>
          <p:cNvSpPr txBox="1"/>
          <p:nvPr/>
        </p:nvSpPr>
        <p:spPr>
          <a:xfrm>
            <a:off x="261910" y="2465738"/>
            <a:ext cx="1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peptide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F0795-8DCB-5A44-AA51-55A0D9DF8BC5}"/>
              </a:ext>
            </a:extLst>
          </p:cNvPr>
          <p:cNvSpPr txBox="1"/>
          <p:nvPr/>
        </p:nvSpPr>
        <p:spPr>
          <a:xfrm>
            <a:off x="3446550" y="2465737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3BF8F-0A00-F842-AA7E-41C09FF8A9D1}"/>
              </a:ext>
            </a:extLst>
          </p:cNvPr>
          <p:cNvSpPr txBox="1"/>
          <p:nvPr/>
        </p:nvSpPr>
        <p:spPr>
          <a:xfrm>
            <a:off x="9218410" y="2462402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20418-CDCA-A14C-BEE4-88D62DC5D61B}"/>
              </a:ext>
            </a:extLst>
          </p:cNvPr>
          <p:cNvSpPr txBox="1"/>
          <p:nvPr/>
        </p:nvSpPr>
        <p:spPr>
          <a:xfrm>
            <a:off x="10845338" y="2462402"/>
            <a:ext cx="128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Transmembrane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B3028-6ED6-4541-96FA-E05ACF6B2EE6}"/>
              </a:ext>
            </a:extLst>
          </p:cNvPr>
          <p:cNvSpPr txBox="1"/>
          <p:nvPr/>
        </p:nvSpPr>
        <p:spPr>
          <a:xfrm>
            <a:off x="261159" y="2244574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40D4E-6B38-8B42-AD75-9383AD7D5415}"/>
              </a:ext>
            </a:extLst>
          </p:cNvPr>
          <p:cNvSpPr txBox="1"/>
          <p:nvPr/>
        </p:nvSpPr>
        <p:spPr>
          <a:xfrm>
            <a:off x="676507" y="2261334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06606-733F-954B-9402-BC9F8D3D3EA0}"/>
              </a:ext>
            </a:extLst>
          </p:cNvPr>
          <p:cNvSpPr txBox="1"/>
          <p:nvPr/>
        </p:nvSpPr>
        <p:spPr>
          <a:xfrm>
            <a:off x="7029681" y="2261337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FEC79-7655-5E4C-B0A7-C758EBB36A13}"/>
              </a:ext>
            </a:extLst>
          </p:cNvPr>
          <p:cNvSpPr txBox="1"/>
          <p:nvPr/>
        </p:nvSpPr>
        <p:spPr>
          <a:xfrm>
            <a:off x="7367039" y="2261336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346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6D91F-30BA-0E40-B835-52674FA7D25D}"/>
              </a:ext>
            </a:extLst>
          </p:cNvPr>
          <p:cNvSpPr txBox="1"/>
          <p:nvPr/>
        </p:nvSpPr>
        <p:spPr>
          <a:xfrm>
            <a:off x="10640060" y="2261334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DE909-367F-4F4A-895D-2010405F83F8}"/>
              </a:ext>
            </a:extLst>
          </p:cNvPr>
          <p:cNvSpPr txBox="1"/>
          <p:nvPr/>
        </p:nvSpPr>
        <p:spPr>
          <a:xfrm>
            <a:off x="10977418" y="2261334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521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E31FA-8531-7143-8934-2EA6E713C14C}"/>
              </a:ext>
            </a:extLst>
          </p:cNvPr>
          <p:cNvSpPr txBox="1"/>
          <p:nvPr/>
        </p:nvSpPr>
        <p:spPr>
          <a:xfrm>
            <a:off x="11582400" y="2261335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FCC37B-25DF-0A4E-93AF-292CE3966CAD}"/>
              </a:ext>
            </a:extLst>
          </p:cNvPr>
          <p:cNvSpPr txBox="1"/>
          <p:nvPr/>
        </p:nvSpPr>
        <p:spPr>
          <a:xfrm>
            <a:off x="429838" y="2258466"/>
            <a:ext cx="343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D86DAB-511E-564E-9BB7-BB2A9F14373E}"/>
              </a:ext>
            </a:extLst>
          </p:cNvPr>
          <p:cNvCxnSpPr>
            <a:cxnSpLocks/>
          </p:cNvCxnSpPr>
          <p:nvPr/>
        </p:nvCxnSpPr>
        <p:spPr>
          <a:xfrm>
            <a:off x="2926773" y="1792532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808B0D-980D-E941-A8D2-E8DB487755F8}"/>
              </a:ext>
            </a:extLst>
          </p:cNvPr>
          <p:cNvCxnSpPr>
            <a:cxnSpLocks/>
          </p:cNvCxnSpPr>
          <p:nvPr/>
        </p:nvCxnSpPr>
        <p:spPr>
          <a:xfrm>
            <a:off x="5809673" y="1792532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210773-BD41-A748-9151-E0C029931BF4}"/>
              </a:ext>
            </a:extLst>
          </p:cNvPr>
          <p:cNvCxnSpPr>
            <a:cxnSpLocks/>
          </p:cNvCxnSpPr>
          <p:nvPr/>
        </p:nvCxnSpPr>
        <p:spPr>
          <a:xfrm>
            <a:off x="8718022" y="1809135"/>
            <a:ext cx="184727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2D1040-8824-134E-B3BF-92FBF561508A}"/>
              </a:ext>
            </a:extLst>
          </p:cNvPr>
          <p:cNvCxnSpPr>
            <a:cxnSpLocks/>
          </p:cNvCxnSpPr>
          <p:nvPr/>
        </p:nvCxnSpPr>
        <p:spPr>
          <a:xfrm>
            <a:off x="2926773" y="4451374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3053B7-12AC-A346-A056-DF8D0C669814}"/>
              </a:ext>
            </a:extLst>
          </p:cNvPr>
          <p:cNvCxnSpPr>
            <a:cxnSpLocks/>
          </p:cNvCxnSpPr>
          <p:nvPr/>
        </p:nvCxnSpPr>
        <p:spPr>
          <a:xfrm>
            <a:off x="5809673" y="4451374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3ACD2A-3608-6A42-95EF-1723718BBC8F}"/>
              </a:ext>
            </a:extLst>
          </p:cNvPr>
          <p:cNvCxnSpPr>
            <a:cxnSpLocks/>
          </p:cNvCxnSpPr>
          <p:nvPr/>
        </p:nvCxnSpPr>
        <p:spPr>
          <a:xfrm>
            <a:off x="8718022" y="4467977"/>
            <a:ext cx="184727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F8ED13-3111-C44C-BEA5-8655B092E1B2}"/>
              </a:ext>
            </a:extLst>
          </p:cNvPr>
          <p:cNvCxnSpPr>
            <a:cxnSpLocks/>
          </p:cNvCxnSpPr>
          <p:nvPr/>
        </p:nvCxnSpPr>
        <p:spPr>
          <a:xfrm>
            <a:off x="374073" y="5414757"/>
            <a:ext cx="273742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89C8F5-7063-7144-91DC-3B362AB13ADA}"/>
              </a:ext>
            </a:extLst>
          </p:cNvPr>
          <p:cNvCxnSpPr>
            <a:cxnSpLocks/>
          </p:cNvCxnSpPr>
          <p:nvPr/>
        </p:nvCxnSpPr>
        <p:spPr>
          <a:xfrm>
            <a:off x="2926262" y="5485517"/>
            <a:ext cx="306762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4BADE8-9464-8541-B604-E0DA024171F7}"/>
              </a:ext>
            </a:extLst>
          </p:cNvPr>
          <p:cNvCxnSpPr>
            <a:cxnSpLocks/>
          </p:cNvCxnSpPr>
          <p:nvPr/>
        </p:nvCxnSpPr>
        <p:spPr>
          <a:xfrm>
            <a:off x="5809673" y="5556276"/>
            <a:ext cx="313116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134EDD-59DB-E441-9B08-8384544880B3}"/>
              </a:ext>
            </a:extLst>
          </p:cNvPr>
          <p:cNvCxnSpPr>
            <a:cxnSpLocks/>
          </p:cNvCxnSpPr>
          <p:nvPr/>
        </p:nvCxnSpPr>
        <p:spPr>
          <a:xfrm>
            <a:off x="8756931" y="5635199"/>
            <a:ext cx="226604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1AD810-F0F1-7244-807D-0746A4E1D2C2}"/>
              </a:ext>
            </a:extLst>
          </p:cNvPr>
          <p:cNvCxnSpPr>
            <a:cxnSpLocks/>
          </p:cNvCxnSpPr>
          <p:nvPr/>
        </p:nvCxnSpPr>
        <p:spPr>
          <a:xfrm>
            <a:off x="374073" y="4887107"/>
            <a:ext cx="332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11B182-B35D-9945-AF2C-FA86B4ABCE19}"/>
              </a:ext>
            </a:extLst>
          </p:cNvPr>
          <p:cNvCxnSpPr>
            <a:cxnSpLocks/>
          </p:cNvCxnSpPr>
          <p:nvPr/>
        </p:nvCxnSpPr>
        <p:spPr>
          <a:xfrm>
            <a:off x="706582" y="4887107"/>
            <a:ext cx="670005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1BAF2A-2D0D-4B42-B870-2A566EC1D574}"/>
              </a:ext>
            </a:extLst>
          </p:cNvPr>
          <p:cNvCxnSpPr>
            <a:cxnSpLocks/>
          </p:cNvCxnSpPr>
          <p:nvPr/>
        </p:nvCxnSpPr>
        <p:spPr>
          <a:xfrm>
            <a:off x="7406640" y="4887107"/>
            <a:ext cx="363266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343914-2997-A942-B8CC-4FF0F42DD677}"/>
              </a:ext>
            </a:extLst>
          </p:cNvPr>
          <p:cNvCxnSpPr>
            <a:cxnSpLocks/>
          </p:cNvCxnSpPr>
          <p:nvPr/>
        </p:nvCxnSpPr>
        <p:spPr>
          <a:xfrm>
            <a:off x="11039302" y="4889877"/>
            <a:ext cx="8977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6E4216A-C8A7-B34B-8EC2-079E78E9C135}"/>
              </a:ext>
            </a:extLst>
          </p:cNvPr>
          <p:cNvSpPr txBox="1"/>
          <p:nvPr/>
        </p:nvSpPr>
        <p:spPr>
          <a:xfrm>
            <a:off x="261910" y="5043395"/>
            <a:ext cx="1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peptide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FCE9B3-E1D1-3C42-BE92-E2D428970C16}"/>
              </a:ext>
            </a:extLst>
          </p:cNvPr>
          <p:cNvSpPr txBox="1"/>
          <p:nvPr/>
        </p:nvSpPr>
        <p:spPr>
          <a:xfrm>
            <a:off x="3446550" y="5043394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C3664D-A936-3749-AEBD-22D7FEEC1BA6}"/>
              </a:ext>
            </a:extLst>
          </p:cNvPr>
          <p:cNvSpPr txBox="1"/>
          <p:nvPr/>
        </p:nvSpPr>
        <p:spPr>
          <a:xfrm>
            <a:off x="9218410" y="5040059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F673AA-7658-694C-B5A2-84455E9453BD}"/>
              </a:ext>
            </a:extLst>
          </p:cNvPr>
          <p:cNvSpPr txBox="1"/>
          <p:nvPr/>
        </p:nvSpPr>
        <p:spPr>
          <a:xfrm>
            <a:off x="10845338" y="5040059"/>
            <a:ext cx="128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Transmembrane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C9E903-772A-B741-965E-2BF59EF9C799}"/>
              </a:ext>
            </a:extLst>
          </p:cNvPr>
          <p:cNvSpPr txBox="1"/>
          <p:nvPr/>
        </p:nvSpPr>
        <p:spPr>
          <a:xfrm>
            <a:off x="261159" y="4912035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9CD4C1-B9A2-9445-AFB0-09CF21BF0741}"/>
              </a:ext>
            </a:extLst>
          </p:cNvPr>
          <p:cNvSpPr txBox="1"/>
          <p:nvPr/>
        </p:nvSpPr>
        <p:spPr>
          <a:xfrm>
            <a:off x="676507" y="4920631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BC05A-5696-2F44-8ADC-9EE0E7C373B1}"/>
              </a:ext>
            </a:extLst>
          </p:cNvPr>
          <p:cNvSpPr txBox="1"/>
          <p:nvPr/>
        </p:nvSpPr>
        <p:spPr>
          <a:xfrm>
            <a:off x="7029681" y="4920634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343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0A8C2E-3E96-1D47-B21D-CA3043F0F68D}"/>
              </a:ext>
            </a:extLst>
          </p:cNvPr>
          <p:cNvSpPr txBox="1"/>
          <p:nvPr/>
        </p:nvSpPr>
        <p:spPr>
          <a:xfrm>
            <a:off x="7367039" y="4920633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346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8C1641-D012-EF46-A38E-3064262BAE90}"/>
              </a:ext>
            </a:extLst>
          </p:cNvPr>
          <p:cNvSpPr txBox="1"/>
          <p:nvPr/>
        </p:nvSpPr>
        <p:spPr>
          <a:xfrm>
            <a:off x="10640060" y="4920631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FAAF65-51B1-0D4E-BC9A-767B4DF62F44}"/>
              </a:ext>
            </a:extLst>
          </p:cNvPr>
          <p:cNvSpPr txBox="1"/>
          <p:nvPr/>
        </p:nvSpPr>
        <p:spPr>
          <a:xfrm>
            <a:off x="10977418" y="4920631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521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7A1DA4-9409-7C49-A904-5292A530D938}"/>
              </a:ext>
            </a:extLst>
          </p:cNvPr>
          <p:cNvSpPr txBox="1"/>
          <p:nvPr/>
        </p:nvSpPr>
        <p:spPr>
          <a:xfrm>
            <a:off x="11582400" y="4920632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301B9E-8312-8248-9590-0E5400BFB91F}"/>
              </a:ext>
            </a:extLst>
          </p:cNvPr>
          <p:cNvSpPr txBox="1"/>
          <p:nvPr/>
        </p:nvSpPr>
        <p:spPr>
          <a:xfrm>
            <a:off x="429838" y="4917763"/>
            <a:ext cx="343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A9A422-6F06-9D46-8A6F-9E22477C263A}"/>
              </a:ext>
            </a:extLst>
          </p:cNvPr>
          <p:cNvCxnSpPr>
            <a:cxnSpLocks/>
          </p:cNvCxnSpPr>
          <p:nvPr/>
        </p:nvCxnSpPr>
        <p:spPr>
          <a:xfrm>
            <a:off x="2926773" y="5413868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E14878-BE0D-5244-A3F0-6201A4D72C20}"/>
              </a:ext>
            </a:extLst>
          </p:cNvPr>
          <p:cNvCxnSpPr>
            <a:cxnSpLocks/>
          </p:cNvCxnSpPr>
          <p:nvPr/>
        </p:nvCxnSpPr>
        <p:spPr>
          <a:xfrm>
            <a:off x="2926773" y="5485517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79467F-9067-2549-AC3C-0F6B7105D62D}"/>
              </a:ext>
            </a:extLst>
          </p:cNvPr>
          <p:cNvCxnSpPr>
            <a:cxnSpLocks/>
          </p:cNvCxnSpPr>
          <p:nvPr/>
        </p:nvCxnSpPr>
        <p:spPr>
          <a:xfrm>
            <a:off x="5809673" y="5485517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A5D081-12E3-DB43-BA8F-9FB0347776C6}"/>
              </a:ext>
            </a:extLst>
          </p:cNvPr>
          <p:cNvCxnSpPr>
            <a:cxnSpLocks/>
          </p:cNvCxnSpPr>
          <p:nvPr/>
        </p:nvCxnSpPr>
        <p:spPr>
          <a:xfrm>
            <a:off x="5809673" y="5556276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2946E6-491F-B742-A642-891EEF0E44B8}"/>
              </a:ext>
            </a:extLst>
          </p:cNvPr>
          <p:cNvCxnSpPr>
            <a:cxnSpLocks/>
          </p:cNvCxnSpPr>
          <p:nvPr/>
        </p:nvCxnSpPr>
        <p:spPr>
          <a:xfrm>
            <a:off x="8764271" y="5556276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18AB1E-7368-F240-9068-D2F300BA61AE}"/>
              </a:ext>
            </a:extLst>
          </p:cNvPr>
          <p:cNvCxnSpPr>
            <a:cxnSpLocks/>
          </p:cNvCxnSpPr>
          <p:nvPr/>
        </p:nvCxnSpPr>
        <p:spPr>
          <a:xfrm>
            <a:off x="8756931" y="5635199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6276D8-0D65-8A4B-B512-38A4EB6D0CF7}"/>
              </a:ext>
            </a:extLst>
          </p:cNvPr>
          <p:cNvCxnSpPr>
            <a:cxnSpLocks/>
          </p:cNvCxnSpPr>
          <p:nvPr/>
        </p:nvCxnSpPr>
        <p:spPr>
          <a:xfrm>
            <a:off x="189346" y="5413868"/>
            <a:ext cx="18472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CCFCC69-52B7-2F4F-B96C-7D56222DA716}"/>
              </a:ext>
            </a:extLst>
          </p:cNvPr>
          <p:cNvCxnSpPr>
            <a:cxnSpLocks/>
          </p:cNvCxnSpPr>
          <p:nvPr/>
        </p:nvCxnSpPr>
        <p:spPr>
          <a:xfrm>
            <a:off x="11022974" y="5635199"/>
            <a:ext cx="18472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7D7DEB-6C9B-AA45-8320-55C0C33CF775}"/>
              </a:ext>
            </a:extLst>
          </p:cNvPr>
          <p:cNvSpPr txBox="1"/>
          <p:nvPr/>
        </p:nvSpPr>
        <p:spPr>
          <a:xfrm>
            <a:off x="57151" y="6341488"/>
            <a:ext cx="4120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Amino Acid Variation Index = 1 – ratio of predominant amino acid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D891218-66E8-F847-B89A-2D88AEC9BB5D}"/>
              </a:ext>
            </a:extLst>
          </p:cNvPr>
          <p:cNvSpPr/>
          <p:nvPr/>
        </p:nvSpPr>
        <p:spPr>
          <a:xfrm>
            <a:off x="112427" y="5810192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the upstream end for Gibson cloning into the vector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89B5F8-23A7-D243-94A3-D8455186872E}"/>
              </a:ext>
            </a:extLst>
          </p:cNvPr>
          <p:cNvSpPr/>
          <p:nvPr/>
        </p:nvSpPr>
        <p:spPr>
          <a:xfrm>
            <a:off x="9286873" y="5816223"/>
            <a:ext cx="29770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the 3’ end (instead of transmembrane region)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FA2B4-4E10-8C4B-A527-BB2E9F4905D8}"/>
              </a:ext>
            </a:extLst>
          </p:cNvPr>
          <p:cNvSpPr txBox="1"/>
          <p:nvPr/>
        </p:nvSpPr>
        <p:spPr>
          <a:xfrm>
            <a:off x="2742849" y="4089791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1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F1CDA2-E233-304F-9936-4D43E21AE9AD}"/>
              </a:ext>
            </a:extLst>
          </p:cNvPr>
          <p:cNvSpPr txBox="1"/>
          <p:nvPr/>
        </p:nvSpPr>
        <p:spPr>
          <a:xfrm>
            <a:off x="5557280" y="4088135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2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A8408A-AC42-2E4A-B680-60648F5A25A9}"/>
              </a:ext>
            </a:extLst>
          </p:cNvPr>
          <p:cNvSpPr txBox="1"/>
          <p:nvPr/>
        </p:nvSpPr>
        <p:spPr>
          <a:xfrm>
            <a:off x="8519265" y="4088135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3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A2884-43B8-974B-A74E-1E7D1FDB8EDB}"/>
              </a:ext>
            </a:extLst>
          </p:cNvPr>
          <p:cNvSpPr txBox="1"/>
          <p:nvPr/>
        </p:nvSpPr>
        <p:spPr>
          <a:xfrm>
            <a:off x="2742849" y="1416255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1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532546-5C0D-DF4B-8BAD-4F742F45D7EE}"/>
              </a:ext>
            </a:extLst>
          </p:cNvPr>
          <p:cNvSpPr txBox="1"/>
          <p:nvPr/>
        </p:nvSpPr>
        <p:spPr>
          <a:xfrm>
            <a:off x="5557280" y="1414599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2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3DEF6F-EA94-054F-A2F3-96A1FAA6CA44}"/>
              </a:ext>
            </a:extLst>
          </p:cNvPr>
          <p:cNvSpPr txBox="1"/>
          <p:nvPr/>
        </p:nvSpPr>
        <p:spPr>
          <a:xfrm>
            <a:off x="8519265" y="1414599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3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11FF0D-ABF4-CD47-B374-C3A829E020FE}"/>
              </a:ext>
            </a:extLst>
          </p:cNvPr>
          <p:cNvSpPr txBox="1"/>
          <p:nvPr/>
        </p:nvSpPr>
        <p:spPr>
          <a:xfrm>
            <a:off x="2819079" y="5631001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C04772-8DA2-2443-9582-5CD39DAC638E}"/>
              </a:ext>
            </a:extLst>
          </p:cNvPr>
          <p:cNvSpPr txBox="1"/>
          <p:nvPr/>
        </p:nvSpPr>
        <p:spPr>
          <a:xfrm>
            <a:off x="5633510" y="5629345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2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BB8852-055A-2A46-9D77-5DEC915C13DA}"/>
              </a:ext>
            </a:extLst>
          </p:cNvPr>
          <p:cNvSpPr txBox="1"/>
          <p:nvPr/>
        </p:nvSpPr>
        <p:spPr>
          <a:xfrm>
            <a:off x="8595495" y="5629345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3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43CD1D-DFB2-3A43-9145-22A397156081}"/>
              </a:ext>
            </a:extLst>
          </p:cNvPr>
          <p:cNvSpPr txBox="1"/>
          <p:nvPr/>
        </p:nvSpPr>
        <p:spPr>
          <a:xfrm>
            <a:off x="1168149" y="5387730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9568D-2317-3A48-A512-7BE33E45B743}"/>
              </a:ext>
            </a:extLst>
          </p:cNvPr>
          <p:cNvSpPr txBox="1"/>
          <p:nvPr/>
        </p:nvSpPr>
        <p:spPr>
          <a:xfrm>
            <a:off x="3997653" y="5485517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1AE5ED-49F9-5246-A647-47DCBF318B3D}"/>
              </a:ext>
            </a:extLst>
          </p:cNvPr>
          <p:cNvSpPr txBox="1"/>
          <p:nvPr/>
        </p:nvSpPr>
        <p:spPr>
          <a:xfrm>
            <a:off x="7061604" y="5577627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7A0CA6-C864-AE40-A2A3-7F5848ED4E18}"/>
              </a:ext>
            </a:extLst>
          </p:cNvPr>
          <p:cNvSpPr txBox="1"/>
          <p:nvPr/>
        </p:nvSpPr>
        <p:spPr>
          <a:xfrm>
            <a:off x="9676495" y="5640515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9013436-AD34-9B4F-B01F-7468B29A09ED}"/>
              </a:ext>
            </a:extLst>
          </p:cNvPr>
          <p:cNvCxnSpPr>
            <a:cxnSpLocks/>
          </p:cNvCxnSpPr>
          <p:nvPr/>
        </p:nvCxnSpPr>
        <p:spPr>
          <a:xfrm flipV="1">
            <a:off x="261159" y="5413868"/>
            <a:ext cx="0" cy="41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9C0FF4-5909-DE44-BBA5-38650924B5DD}"/>
              </a:ext>
            </a:extLst>
          </p:cNvPr>
          <p:cNvCxnSpPr>
            <a:cxnSpLocks/>
          </p:cNvCxnSpPr>
          <p:nvPr/>
        </p:nvCxnSpPr>
        <p:spPr>
          <a:xfrm flipV="1">
            <a:off x="11132128" y="5630690"/>
            <a:ext cx="0" cy="24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4BCBA8-19FC-D84C-915B-5FE787F7EE9E}"/>
              </a:ext>
            </a:extLst>
          </p:cNvPr>
          <p:cNvSpPr txBox="1"/>
          <p:nvPr/>
        </p:nvSpPr>
        <p:spPr>
          <a:xfrm>
            <a:off x="112427" y="5851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H3N2</a:t>
            </a:r>
          </a:p>
        </p:txBody>
      </p:sp>
    </p:spTree>
    <p:extLst>
      <p:ext uri="{BB962C8B-B14F-4D97-AF65-F5344CB8AC3E}">
        <p14:creationId xmlns:p14="http://schemas.microsoft.com/office/powerpoint/2010/main" val="153110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4D5E5-5296-D448-9B14-77B4CBC48C6A}"/>
              </a:ext>
            </a:extLst>
          </p:cNvPr>
          <p:cNvSpPr txBox="1"/>
          <p:nvPr/>
        </p:nvSpPr>
        <p:spPr>
          <a:xfrm>
            <a:off x="112427" y="5851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H1N1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642CC4-6F09-D64C-8602-3B5AD2193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234012"/>
              </p:ext>
            </p:extLst>
          </p:nvPr>
        </p:nvGraphicFramePr>
        <p:xfrm>
          <a:off x="0" y="58512"/>
          <a:ext cx="12191999" cy="3158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359D62-762C-9645-B268-3DE41EBE10BA}"/>
              </a:ext>
            </a:extLst>
          </p:cNvPr>
          <p:cNvCxnSpPr>
            <a:cxnSpLocks/>
          </p:cNvCxnSpPr>
          <p:nvPr/>
        </p:nvCxnSpPr>
        <p:spPr>
          <a:xfrm>
            <a:off x="2926773" y="2462316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62BBA5-AA90-A348-9044-D32DDEB49128}"/>
              </a:ext>
            </a:extLst>
          </p:cNvPr>
          <p:cNvCxnSpPr>
            <a:cxnSpLocks/>
          </p:cNvCxnSpPr>
          <p:nvPr/>
        </p:nvCxnSpPr>
        <p:spPr>
          <a:xfrm>
            <a:off x="5809673" y="2462316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F0B97-9AAE-7E49-9590-CFA8710D01D5}"/>
              </a:ext>
            </a:extLst>
          </p:cNvPr>
          <p:cNvCxnSpPr>
            <a:cxnSpLocks/>
          </p:cNvCxnSpPr>
          <p:nvPr/>
        </p:nvCxnSpPr>
        <p:spPr>
          <a:xfrm>
            <a:off x="8718022" y="2478919"/>
            <a:ext cx="184727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907F53-4F4A-3D46-8474-5CB711E7AF42}"/>
              </a:ext>
            </a:extLst>
          </p:cNvPr>
          <p:cNvCxnSpPr>
            <a:cxnSpLocks/>
          </p:cNvCxnSpPr>
          <p:nvPr/>
        </p:nvCxnSpPr>
        <p:spPr>
          <a:xfrm>
            <a:off x="429349" y="3719451"/>
            <a:ext cx="273742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48137E-B788-9E4B-AF2B-19A804124582}"/>
              </a:ext>
            </a:extLst>
          </p:cNvPr>
          <p:cNvCxnSpPr>
            <a:cxnSpLocks/>
          </p:cNvCxnSpPr>
          <p:nvPr/>
        </p:nvCxnSpPr>
        <p:spPr>
          <a:xfrm>
            <a:off x="2981538" y="3790211"/>
            <a:ext cx="306762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7A51A9-CC48-CC41-9A42-60723FAA8EA7}"/>
              </a:ext>
            </a:extLst>
          </p:cNvPr>
          <p:cNvCxnSpPr>
            <a:cxnSpLocks/>
          </p:cNvCxnSpPr>
          <p:nvPr/>
        </p:nvCxnSpPr>
        <p:spPr>
          <a:xfrm>
            <a:off x="5864949" y="3860970"/>
            <a:ext cx="313116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4BF0B-CB7F-9440-A761-7C6DA87C553D}"/>
              </a:ext>
            </a:extLst>
          </p:cNvPr>
          <p:cNvCxnSpPr>
            <a:cxnSpLocks/>
          </p:cNvCxnSpPr>
          <p:nvPr/>
        </p:nvCxnSpPr>
        <p:spPr>
          <a:xfrm>
            <a:off x="8828535" y="3939893"/>
            <a:ext cx="226604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B63C86-9BDC-2D44-9CE2-F80770A6CF3D}"/>
              </a:ext>
            </a:extLst>
          </p:cNvPr>
          <p:cNvCxnSpPr>
            <a:cxnSpLocks/>
          </p:cNvCxnSpPr>
          <p:nvPr/>
        </p:nvCxnSpPr>
        <p:spPr>
          <a:xfrm>
            <a:off x="429349" y="3191801"/>
            <a:ext cx="332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2DB91F-FB86-464D-8A9D-D09387750737}"/>
              </a:ext>
            </a:extLst>
          </p:cNvPr>
          <p:cNvCxnSpPr>
            <a:cxnSpLocks/>
          </p:cNvCxnSpPr>
          <p:nvPr/>
        </p:nvCxnSpPr>
        <p:spPr>
          <a:xfrm>
            <a:off x="761858" y="3191801"/>
            <a:ext cx="670005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1D7E13-6E41-9342-A75F-962FFE411798}"/>
              </a:ext>
            </a:extLst>
          </p:cNvPr>
          <p:cNvCxnSpPr>
            <a:cxnSpLocks/>
          </p:cNvCxnSpPr>
          <p:nvPr/>
        </p:nvCxnSpPr>
        <p:spPr>
          <a:xfrm>
            <a:off x="7461916" y="3191801"/>
            <a:ext cx="363266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9C3C56-9D19-E84E-9597-CD4905C3AFD7}"/>
              </a:ext>
            </a:extLst>
          </p:cNvPr>
          <p:cNvCxnSpPr>
            <a:cxnSpLocks/>
          </p:cNvCxnSpPr>
          <p:nvPr/>
        </p:nvCxnSpPr>
        <p:spPr>
          <a:xfrm>
            <a:off x="11094578" y="3194571"/>
            <a:ext cx="8977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D70113-62BA-9540-8CC9-1DDB4DE40A71}"/>
              </a:ext>
            </a:extLst>
          </p:cNvPr>
          <p:cNvSpPr txBox="1"/>
          <p:nvPr/>
        </p:nvSpPr>
        <p:spPr>
          <a:xfrm>
            <a:off x="317186" y="3348089"/>
            <a:ext cx="1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peptide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BD292-6127-FC4E-83EC-BF6BA0206450}"/>
              </a:ext>
            </a:extLst>
          </p:cNvPr>
          <p:cNvSpPr txBox="1"/>
          <p:nvPr/>
        </p:nvSpPr>
        <p:spPr>
          <a:xfrm>
            <a:off x="3501826" y="3348088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0A594-2891-5E46-8D1F-9E4411ACB76E}"/>
              </a:ext>
            </a:extLst>
          </p:cNvPr>
          <p:cNvSpPr txBox="1"/>
          <p:nvPr/>
        </p:nvSpPr>
        <p:spPr>
          <a:xfrm>
            <a:off x="9273686" y="3344753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5F8CC-F87A-BB44-A6C0-206F31CDB840}"/>
              </a:ext>
            </a:extLst>
          </p:cNvPr>
          <p:cNvSpPr txBox="1"/>
          <p:nvPr/>
        </p:nvSpPr>
        <p:spPr>
          <a:xfrm>
            <a:off x="10900614" y="3344753"/>
            <a:ext cx="128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Transmembrane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A7E6FF-0065-6B49-887B-3C43051EB6B5}"/>
              </a:ext>
            </a:extLst>
          </p:cNvPr>
          <p:cNvSpPr txBox="1"/>
          <p:nvPr/>
        </p:nvSpPr>
        <p:spPr>
          <a:xfrm>
            <a:off x="316435" y="3216729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481563-5F23-B346-9044-C4B19F62262D}"/>
              </a:ext>
            </a:extLst>
          </p:cNvPr>
          <p:cNvSpPr txBox="1"/>
          <p:nvPr/>
        </p:nvSpPr>
        <p:spPr>
          <a:xfrm>
            <a:off x="731783" y="3225325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F7C8C-ACCD-184E-9609-35B8DF921312}"/>
              </a:ext>
            </a:extLst>
          </p:cNvPr>
          <p:cNvSpPr txBox="1"/>
          <p:nvPr/>
        </p:nvSpPr>
        <p:spPr>
          <a:xfrm>
            <a:off x="7084957" y="3225328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344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46A77B-E810-4841-A3E5-D1FCADBC72DB}"/>
              </a:ext>
            </a:extLst>
          </p:cNvPr>
          <p:cNvSpPr txBox="1"/>
          <p:nvPr/>
        </p:nvSpPr>
        <p:spPr>
          <a:xfrm>
            <a:off x="7422315" y="3225327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345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542EBB-2B0B-0C4E-84FC-187C29480C8A}"/>
              </a:ext>
            </a:extLst>
          </p:cNvPr>
          <p:cNvSpPr txBox="1"/>
          <p:nvPr/>
        </p:nvSpPr>
        <p:spPr>
          <a:xfrm>
            <a:off x="10695336" y="3225325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519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80E07E-0AB7-0E41-8C7E-33998E9AFE6E}"/>
              </a:ext>
            </a:extLst>
          </p:cNvPr>
          <p:cNvSpPr txBox="1"/>
          <p:nvPr/>
        </p:nvSpPr>
        <p:spPr>
          <a:xfrm>
            <a:off x="11032694" y="3225325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91FFE-F444-0043-9798-68EEF383BCEE}"/>
              </a:ext>
            </a:extLst>
          </p:cNvPr>
          <p:cNvSpPr txBox="1"/>
          <p:nvPr/>
        </p:nvSpPr>
        <p:spPr>
          <a:xfrm>
            <a:off x="11637676" y="3225326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BCB679-FB04-6F4E-996F-2420B282642B}"/>
              </a:ext>
            </a:extLst>
          </p:cNvPr>
          <p:cNvSpPr txBox="1"/>
          <p:nvPr/>
        </p:nvSpPr>
        <p:spPr>
          <a:xfrm>
            <a:off x="485114" y="3222457"/>
            <a:ext cx="343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659F8D-8987-E34F-9F2F-ED177FE24E4C}"/>
              </a:ext>
            </a:extLst>
          </p:cNvPr>
          <p:cNvCxnSpPr>
            <a:cxnSpLocks/>
          </p:cNvCxnSpPr>
          <p:nvPr/>
        </p:nvCxnSpPr>
        <p:spPr>
          <a:xfrm>
            <a:off x="2982049" y="3718562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BB637E-CCC8-3441-80A7-E0FD54A96902}"/>
              </a:ext>
            </a:extLst>
          </p:cNvPr>
          <p:cNvCxnSpPr>
            <a:cxnSpLocks/>
          </p:cNvCxnSpPr>
          <p:nvPr/>
        </p:nvCxnSpPr>
        <p:spPr>
          <a:xfrm>
            <a:off x="2982049" y="3790211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24F2CD-E54C-534B-8CDD-3CC50933D665}"/>
              </a:ext>
            </a:extLst>
          </p:cNvPr>
          <p:cNvCxnSpPr>
            <a:cxnSpLocks/>
          </p:cNvCxnSpPr>
          <p:nvPr/>
        </p:nvCxnSpPr>
        <p:spPr>
          <a:xfrm>
            <a:off x="5864949" y="3790211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9C35EA-A514-444A-AD2E-3B9F677B99ED}"/>
              </a:ext>
            </a:extLst>
          </p:cNvPr>
          <p:cNvCxnSpPr>
            <a:cxnSpLocks/>
          </p:cNvCxnSpPr>
          <p:nvPr/>
        </p:nvCxnSpPr>
        <p:spPr>
          <a:xfrm>
            <a:off x="5864949" y="3860970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0AFF17-2AB1-224B-8F0B-11E04BAB6CD4}"/>
              </a:ext>
            </a:extLst>
          </p:cNvPr>
          <p:cNvCxnSpPr>
            <a:cxnSpLocks/>
          </p:cNvCxnSpPr>
          <p:nvPr/>
        </p:nvCxnSpPr>
        <p:spPr>
          <a:xfrm>
            <a:off x="8819547" y="3860970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56ED60-BEC1-7840-9E80-E54DE87F5AD8}"/>
              </a:ext>
            </a:extLst>
          </p:cNvPr>
          <p:cNvCxnSpPr>
            <a:cxnSpLocks/>
          </p:cNvCxnSpPr>
          <p:nvPr/>
        </p:nvCxnSpPr>
        <p:spPr>
          <a:xfrm>
            <a:off x="8821634" y="3939893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E6A55A-8A5C-7C49-AC84-F7692B18D2C4}"/>
              </a:ext>
            </a:extLst>
          </p:cNvPr>
          <p:cNvCxnSpPr>
            <a:cxnSpLocks/>
          </p:cNvCxnSpPr>
          <p:nvPr/>
        </p:nvCxnSpPr>
        <p:spPr>
          <a:xfrm>
            <a:off x="244622" y="3719825"/>
            <a:ext cx="18472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6B9E60-46AE-4F43-8D07-84A65BAA2C25}"/>
              </a:ext>
            </a:extLst>
          </p:cNvPr>
          <p:cNvCxnSpPr>
            <a:cxnSpLocks/>
          </p:cNvCxnSpPr>
          <p:nvPr/>
        </p:nvCxnSpPr>
        <p:spPr>
          <a:xfrm>
            <a:off x="11078250" y="3939893"/>
            <a:ext cx="18472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46E4AB-D147-BB49-9E53-AE58B4276C20}"/>
              </a:ext>
            </a:extLst>
          </p:cNvPr>
          <p:cNvSpPr txBox="1"/>
          <p:nvPr/>
        </p:nvSpPr>
        <p:spPr>
          <a:xfrm>
            <a:off x="112427" y="4646182"/>
            <a:ext cx="4120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Amino Acid Variation Index = 1 – ratio of predominant amino acid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0866A9-B8ED-0C4D-B7C1-BEAA7169F978}"/>
              </a:ext>
            </a:extLst>
          </p:cNvPr>
          <p:cNvSpPr/>
          <p:nvPr/>
        </p:nvSpPr>
        <p:spPr>
          <a:xfrm>
            <a:off x="167703" y="4114886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the upstream end for Gibson cloning into the vector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3CF127-7B04-9E4B-A1CC-F4534807C51A}"/>
              </a:ext>
            </a:extLst>
          </p:cNvPr>
          <p:cNvSpPr txBox="1"/>
          <p:nvPr/>
        </p:nvSpPr>
        <p:spPr>
          <a:xfrm>
            <a:off x="2837119" y="2119587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1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6286A3-2B23-864C-884B-7411655B3373}"/>
              </a:ext>
            </a:extLst>
          </p:cNvPr>
          <p:cNvSpPr txBox="1"/>
          <p:nvPr/>
        </p:nvSpPr>
        <p:spPr>
          <a:xfrm>
            <a:off x="5528999" y="2165066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00F2E-090E-6444-A41D-5CED190C92F0}"/>
              </a:ext>
            </a:extLst>
          </p:cNvPr>
          <p:cNvSpPr txBox="1"/>
          <p:nvPr/>
        </p:nvSpPr>
        <p:spPr>
          <a:xfrm>
            <a:off x="8519265" y="2174493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3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654AF4-983C-DA4A-B16D-9F4FB7796071}"/>
              </a:ext>
            </a:extLst>
          </p:cNvPr>
          <p:cNvSpPr txBox="1"/>
          <p:nvPr/>
        </p:nvSpPr>
        <p:spPr>
          <a:xfrm>
            <a:off x="2874355" y="3935695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1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95715D-BA71-3A42-94C3-545B1DF19AFD}"/>
              </a:ext>
            </a:extLst>
          </p:cNvPr>
          <p:cNvSpPr txBox="1"/>
          <p:nvPr/>
        </p:nvSpPr>
        <p:spPr>
          <a:xfrm>
            <a:off x="5688786" y="3934039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2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D8CE3D-DF51-0440-99CA-D5149E270AEF}"/>
              </a:ext>
            </a:extLst>
          </p:cNvPr>
          <p:cNvSpPr txBox="1"/>
          <p:nvPr/>
        </p:nvSpPr>
        <p:spPr>
          <a:xfrm>
            <a:off x="8650771" y="3934039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3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0A95F0-C52B-8949-B60D-55776FCB29D7}"/>
              </a:ext>
            </a:extLst>
          </p:cNvPr>
          <p:cNvSpPr txBox="1"/>
          <p:nvPr/>
        </p:nvSpPr>
        <p:spPr>
          <a:xfrm>
            <a:off x="1223425" y="3692424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EF655D-BFC4-F64F-905D-4410AB44D30D}"/>
              </a:ext>
            </a:extLst>
          </p:cNvPr>
          <p:cNvSpPr txBox="1"/>
          <p:nvPr/>
        </p:nvSpPr>
        <p:spPr>
          <a:xfrm>
            <a:off x="4052929" y="3790211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30F2DC-811B-AA44-9605-3C765047BEA0}"/>
              </a:ext>
            </a:extLst>
          </p:cNvPr>
          <p:cNvSpPr txBox="1"/>
          <p:nvPr/>
        </p:nvSpPr>
        <p:spPr>
          <a:xfrm>
            <a:off x="7116880" y="3882321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78E2A6-3B28-6B47-8E3A-B76D3D1EFB7D}"/>
              </a:ext>
            </a:extLst>
          </p:cNvPr>
          <p:cNvSpPr txBox="1"/>
          <p:nvPr/>
        </p:nvSpPr>
        <p:spPr>
          <a:xfrm>
            <a:off x="9731771" y="3945209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00A7D8-B33A-574C-B562-89D5C680FFD0}"/>
              </a:ext>
            </a:extLst>
          </p:cNvPr>
          <p:cNvCxnSpPr>
            <a:cxnSpLocks/>
          </p:cNvCxnSpPr>
          <p:nvPr/>
        </p:nvCxnSpPr>
        <p:spPr>
          <a:xfrm flipV="1">
            <a:off x="316435" y="3718562"/>
            <a:ext cx="0" cy="41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6293B6-8D83-E841-AEBC-9B39A81B9683}"/>
              </a:ext>
            </a:extLst>
          </p:cNvPr>
          <p:cNvCxnSpPr>
            <a:cxnSpLocks/>
          </p:cNvCxnSpPr>
          <p:nvPr/>
        </p:nvCxnSpPr>
        <p:spPr>
          <a:xfrm flipV="1">
            <a:off x="11187404" y="3935384"/>
            <a:ext cx="0" cy="24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CB5E3A8-61AB-5B49-A1C5-FE19B35C44E0}"/>
              </a:ext>
            </a:extLst>
          </p:cNvPr>
          <p:cNvSpPr/>
          <p:nvPr/>
        </p:nvSpPr>
        <p:spPr>
          <a:xfrm>
            <a:off x="9114227" y="4191430"/>
            <a:ext cx="29770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the 3’ end (instead of transmembrane region)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18D8-C40C-6F4D-9F76-FA91FD43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 Variation 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582B-9778-4348-9841-92868247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868"/>
            <a:ext cx="10515600" cy="464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 Variation Index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– ratio of predominant amino acid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2F5E8-9FE3-EB4B-9E98-79E1FC6AFC7C}"/>
              </a:ext>
            </a:extLst>
          </p:cNvPr>
          <p:cNvSpPr/>
          <p:nvPr/>
        </p:nvSpPr>
        <p:spPr>
          <a:xfrm rot="16200000">
            <a:off x="2099012" y="4800086"/>
            <a:ext cx="1094015" cy="15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23C71-4F57-9546-880F-72DC56B4DAEF}"/>
              </a:ext>
            </a:extLst>
          </p:cNvPr>
          <p:cNvSpPr/>
          <p:nvPr/>
        </p:nvSpPr>
        <p:spPr>
          <a:xfrm rot="16200000">
            <a:off x="2518792" y="4118141"/>
            <a:ext cx="254454" cy="1551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167FE-9DF2-6342-A4D1-BD2C91782B20}"/>
              </a:ext>
            </a:extLst>
          </p:cNvPr>
          <p:cNvSpPr/>
          <p:nvPr/>
        </p:nvSpPr>
        <p:spPr>
          <a:xfrm rot="16200000">
            <a:off x="2518792" y="3855977"/>
            <a:ext cx="254454" cy="155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E8976-DB0E-824E-9E69-ECBABFE8DB91}"/>
              </a:ext>
            </a:extLst>
          </p:cNvPr>
          <p:cNvSpPr/>
          <p:nvPr/>
        </p:nvSpPr>
        <p:spPr>
          <a:xfrm rot="16200000">
            <a:off x="2758789" y="5018960"/>
            <a:ext cx="656264" cy="15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8B54FF-442D-5F40-A6AE-DAE93AB61F2B}"/>
              </a:ext>
            </a:extLst>
          </p:cNvPr>
          <p:cNvSpPr/>
          <p:nvPr/>
        </p:nvSpPr>
        <p:spPr>
          <a:xfrm rot="16200000">
            <a:off x="2959694" y="4555890"/>
            <a:ext cx="254454" cy="1551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D5D42-6336-C443-AE89-87D97F233E34}"/>
              </a:ext>
            </a:extLst>
          </p:cNvPr>
          <p:cNvSpPr/>
          <p:nvPr/>
        </p:nvSpPr>
        <p:spPr>
          <a:xfrm rot="16200000">
            <a:off x="2959694" y="4295879"/>
            <a:ext cx="254454" cy="155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8549EA-5D9E-0D47-BDFC-D69599BBA4D6}"/>
              </a:ext>
            </a:extLst>
          </p:cNvPr>
          <p:cNvSpPr/>
          <p:nvPr/>
        </p:nvSpPr>
        <p:spPr>
          <a:xfrm rot="16200000">
            <a:off x="3015500" y="3900179"/>
            <a:ext cx="142842" cy="1551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8A05E-06D9-3340-8F82-13579BD45B74}"/>
              </a:ext>
            </a:extLst>
          </p:cNvPr>
          <p:cNvSpPr/>
          <p:nvPr/>
        </p:nvSpPr>
        <p:spPr>
          <a:xfrm rot="16200000">
            <a:off x="3032098" y="3773066"/>
            <a:ext cx="109646" cy="155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71FA93-9FE5-1343-9B92-AAB6FECFAFA2}"/>
              </a:ext>
            </a:extLst>
          </p:cNvPr>
          <p:cNvSpPr/>
          <p:nvPr/>
        </p:nvSpPr>
        <p:spPr>
          <a:xfrm rot="16200000">
            <a:off x="2997069" y="4071090"/>
            <a:ext cx="179704" cy="1551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A9508-B0E9-2E4F-9C3D-DAF45E314D3C}"/>
              </a:ext>
            </a:extLst>
          </p:cNvPr>
          <p:cNvSpPr/>
          <p:nvPr/>
        </p:nvSpPr>
        <p:spPr>
          <a:xfrm>
            <a:off x="2136447" y="5613702"/>
            <a:ext cx="1550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predominant amino acid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44C86E-B67F-DC41-89B4-1FD558DEC8C9}"/>
              </a:ext>
            </a:extLst>
          </p:cNvPr>
          <p:cNvCxnSpPr>
            <a:cxnSpLocks/>
          </p:cNvCxnSpPr>
          <p:nvPr/>
        </p:nvCxnSpPr>
        <p:spPr>
          <a:xfrm>
            <a:off x="2348345" y="3806311"/>
            <a:ext cx="0" cy="16260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C57B0C-FD65-6B40-B27F-5D2673B2269F}"/>
              </a:ext>
            </a:extLst>
          </p:cNvPr>
          <p:cNvSpPr txBox="1"/>
          <p:nvPr/>
        </p:nvSpPr>
        <p:spPr>
          <a:xfrm>
            <a:off x="1879806" y="3690361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12FD57-CF75-344D-A731-30E34E50A009}"/>
              </a:ext>
            </a:extLst>
          </p:cNvPr>
          <p:cNvSpPr txBox="1"/>
          <p:nvPr/>
        </p:nvSpPr>
        <p:spPr>
          <a:xfrm>
            <a:off x="1879806" y="5282600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8D8DA2-F07B-FC4D-8B49-DC131C317907}"/>
              </a:ext>
            </a:extLst>
          </p:cNvPr>
          <p:cNvSpPr txBox="1"/>
          <p:nvPr/>
        </p:nvSpPr>
        <p:spPr>
          <a:xfrm>
            <a:off x="1874673" y="4481376"/>
            <a:ext cx="431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EE1572-2BD8-8340-B24C-C9FD7CBFAF44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2646019" y="5432365"/>
            <a:ext cx="265640" cy="18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3D1062-6D71-FF4F-BB18-D4B05229A4B6}"/>
              </a:ext>
            </a:extLst>
          </p:cNvPr>
          <p:cNvCxnSpPr>
            <a:stCxn id="13" idx="0"/>
            <a:endCxn id="7" idx="1"/>
          </p:cNvCxnSpPr>
          <p:nvPr/>
        </p:nvCxnSpPr>
        <p:spPr>
          <a:xfrm flipV="1">
            <a:off x="2911659" y="5424653"/>
            <a:ext cx="175263" cy="18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84553-5CCC-E84C-BEFB-662D5839730C}"/>
              </a:ext>
            </a:extLst>
          </p:cNvPr>
          <p:cNvSpPr/>
          <p:nvPr/>
        </p:nvSpPr>
        <p:spPr>
          <a:xfrm rot="16200000">
            <a:off x="8355416" y="4910907"/>
            <a:ext cx="734237" cy="15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5C72-D72F-D54A-82DA-67694CF90AA6}"/>
              </a:ext>
            </a:extLst>
          </p:cNvPr>
          <p:cNvSpPr/>
          <p:nvPr/>
        </p:nvSpPr>
        <p:spPr>
          <a:xfrm rot="16200000">
            <a:off x="8595307" y="4416561"/>
            <a:ext cx="254454" cy="1551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0733A0-1C21-7443-9D2B-4CCFAD9F8BEF}"/>
              </a:ext>
            </a:extLst>
          </p:cNvPr>
          <p:cNvSpPr/>
          <p:nvPr/>
        </p:nvSpPr>
        <p:spPr>
          <a:xfrm rot="16200000">
            <a:off x="8630490" y="4191629"/>
            <a:ext cx="184088" cy="155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D3CDF-1DBB-1B49-825E-09900A9FD925}"/>
              </a:ext>
            </a:extLst>
          </p:cNvPr>
          <p:cNvSpPr/>
          <p:nvPr/>
        </p:nvSpPr>
        <p:spPr>
          <a:xfrm rot="16200000">
            <a:off x="8651113" y="3831112"/>
            <a:ext cx="142842" cy="1551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78F7B0-9166-3E47-8B00-909CF9D050BA}"/>
              </a:ext>
            </a:extLst>
          </p:cNvPr>
          <p:cNvSpPr/>
          <p:nvPr/>
        </p:nvSpPr>
        <p:spPr>
          <a:xfrm rot="16200000">
            <a:off x="8667711" y="3703999"/>
            <a:ext cx="109646" cy="155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4B4BFE-2700-1F4E-AC23-E6C3A7AC550D}"/>
              </a:ext>
            </a:extLst>
          </p:cNvPr>
          <p:cNvSpPr/>
          <p:nvPr/>
        </p:nvSpPr>
        <p:spPr>
          <a:xfrm rot="16200000">
            <a:off x="8632682" y="4002023"/>
            <a:ext cx="179704" cy="1551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332F86-C80F-3B43-9221-3AA4F80193E7}"/>
              </a:ext>
            </a:extLst>
          </p:cNvPr>
          <p:cNvCxnSpPr>
            <a:cxnSpLocks/>
          </p:cNvCxnSpPr>
          <p:nvPr/>
        </p:nvCxnSpPr>
        <p:spPr>
          <a:xfrm>
            <a:off x="8455455" y="3729532"/>
            <a:ext cx="0" cy="16260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266F43-9DD1-9149-AE63-3FC171387AD7}"/>
              </a:ext>
            </a:extLst>
          </p:cNvPr>
          <p:cNvSpPr txBox="1"/>
          <p:nvPr/>
        </p:nvSpPr>
        <p:spPr>
          <a:xfrm>
            <a:off x="7986916" y="3613582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BFE0A5-D369-3748-92F9-C72C0300F092}"/>
              </a:ext>
            </a:extLst>
          </p:cNvPr>
          <p:cNvSpPr txBox="1"/>
          <p:nvPr/>
        </p:nvSpPr>
        <p:spPr>
          <a:xfrm>
            <a:off x="7986916" y="5205821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10663F-C6C2-8040-8D55-E2DD04280CE1}"/>
              </a:ext>
            </a:extLst>
          </p:cNvPr>
          <p:cNvSpPr txBox="1"/>
          <p:nvPr/>
        </p:nvSpPr>
        <p:spPr>
          <a:xfrm>
            <a:off x="7981783" y="4404597"/>
            <a:ext cx="431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F78C1-AAA1-EF4E-AADC-9E711817BC5A}"/>
              </a:ext>
            </a:extLst>
          </p:cNvPr>
          <p:cNvSpPr/>
          <p:nvPr/>
        </p:nvSpPr>
        <p:spPr>
          <a:xfrm>
            <a:off x="838200" y="2267231"/>
            <a:ext cx="4568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intuitionistic visualization of the amino acid variation of each residue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1A02-6A0C-764A-ABDB-1C9BE3E4043F}"/>
              </a:ext>
            </a:extLst>
          </p:cNvPr>
          <p:cNvSpPr/>
          <p:nvPr/>
        </p:nvSpPr>
        <p:spPr>
          <a:xfrm>
            <a:off x="7015685" y="2271688"/>
            <a:ext cx="4631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not show the complexity among 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amino acids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FD602-6BDB-044D-9A0E-96C40E4E8A57}"/>
              </a:ext>
            </a:extLst>
          </p:cNvPr>
          <p:cNvSpPr/>
          <p:nvPr/>
        </p:nvSpPr>
        <p:spPr>
          <a:xfrm>
            <a:off x="8210253" y="5536516"/>
            <a:ext cx="1550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predominant amino acid</a:t>
            </a:r>
            <a:endParaRPr lang="en-US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F86093-60E7-B249-B98B-D948BDE69F76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8719825" y="5355179"/>
            <a:ext cx="265640" cy="18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921CD1-B556-774B-AA36-6DCBE9FA53E5}"/>
              </a:ext>
            </a:extLst>
          </p:cNvPr>
          <p:cNvCxnSpPr>
            <a:stCxn id="36" idx="0"/>
          </p:cNvCxnSpPr>
          <p:nvPr/>
        </p:nvCxnSpPr>
        <p:spPr>
          <a:xfrm flipV="1">
            <a:off x="8985465" y="5347467"/>
            <a:ext cx="175263" cy="18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AA3CD79-7F36-744F-BE3E-2B5F8E115A6F}"/>
              </a:ext>
            </a:extLst>
          </p:cNvPr>
          <p:cNvSpPr/>
          <p:nvPr/>
        </p:nvSpPr>
        <p:spPr>
          <a:xfrm rot="16200000">
            <a:off x="8766487" y="4916111"/>
            <a:ext cx="744646" cy="15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3830DF-CAAC-E241-949C-073C3E4FA32A}"/>
              </a:ext>
            </a:extLst>
          </p:cNvPr>
          <p:cNvSpPr/>
          <p:nvPr/>
        </p:nvSpPr>
        <p:spPr>
          <a:xfrm rot="16200000">
            <a:off x="8912853" y="4317831"/>
            <a:ext cx="451912" cy="1551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AC2FD1-CBA8-5545-BF36-6420C6CA9076}"/>
              </a:ext>
            </a:extLst>
          </p:cNvPr>
          <p:cNvSpPr/>
          <p:nvPr/>
        </p:nvSpPr>
        <p:spPr>
          <a:xfrm rot="16200000">
            <a:off x="8913659" y="3866724"/>
            <a:ext cx="450300" cy="155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9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05D0-EBD6-1746-B8F5-3E166762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 Variation Index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15FFE-B3F1-054A-B337-02A77AE819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2751"/>
                <a:ext cx="10515600" cy="175892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we proposed an improved Amino Acid Variation Index: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Amino Acid Variation Index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e>
                        </m:nary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zh-CN" alt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total count of the </a:t>
                </a:r>
                <a:r>
                  <a:rPr lang="en-US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i-th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amino acid of this residue, 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total count of all possible amino acids.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ratio of predominate amino acid of current residue.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15FFE-B3F1-054A-B337-02A77AE81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2751"/>
                <a:ext cx="10515600" cy="1758927"/>
              </a:xfrm>
              <a:blipFill>
                <a:blip r:embed="rId2"/>
                <a:stretch>
                  <a:fillRect l="-603" t="-7194" b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2D98C0A-8D95-6C45-8D1B-CFEF15421FBA}"/>
                  </a:ext>
                </a:extLst>
              </p:cNvPr>
              <p:cNvSpPr/>
              <p:nvPr/>
            </p:nvSpPr>
            <p:spPr>
              <a:xfrm>
                <a:off x="4193827" y="4031777"/>
                <a:ext cx="4652556" cy="1052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e>
                          </m:nary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zh-CN" alt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2D98C0A-8D95-6C45-8D1B-CFEF15421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827" y="4031777"/>
                <a:ext cx="4652556" cy="1052660"/>
              </a:xfrm>
              <a:prstGeom prst="rect">
                <a:avLst/>
              </a:prstGeom>
              <a:blipFill>
                <a:blip r:embed="rId3"/>
                <a:stretch>
                  <a:fillRect l="-543" t="-73810" r="-543" b="-6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954AE9-DDD5-3C43-9E65-D384F2CE42CE}"/>
              </a:ext>
            </a:extLst>
          </p:cNvPr>
          <p:cNvCxnSpPr/>
          <p:nvPr/>
        </p:nvCxnSpPr>
        <p:spPr>
          <a:xfrm>
            <a:off x="4289777" y="5215466"/>
            <a:ext cx="84666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9254E7-C91C-1F44-A167-816075D6F369}"/>
              </a:ext>
            </a:extLst>
          </p:cNvPr>
          <p:cNvCxnSpPr>
            <a:cxnSpLocks/>
          </p:cNvCxnSpPr>
          <p:nvPr/>
        </p:nvCxnSpPr>
        <p:spPr>
          <a:xfrm flipV="1">
            <a:off x="5136444" y="3945429"/>
            <a:ext cx="174604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2F8A1C-D7B7-4043-892A-72BFF80577CE}"/>
              </a:ext>
            </a:extLst>
          </p:cNvPr>
          <p:cNvCxnSpPr>
            <a:cxnSpLocks/>
          </p:cNvCxnSpPr>
          <p:nvPr/>
        </p:nvCxnSpPr>
        <p:spPr>
          <a:xfrm>
            <a:off x="7352897" y="5199135"/>
            <a:ext cx="13885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E1A9EA8-BC21-2B4B-9B40-66665602722F}"/>
              </a:ext>
            </a:extLst>
          </p:cNvPr>
          <p:cNvSpPr txBox="1"/>
          <p:nvPr/>
        </p:nvSpPr>
        <p:spPr>
          <a:xfrm>
            <a:off x="4545482" y="3484104"/>
            <a:ext cx="21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Amino acid variation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0A6051-9FC9-4E44-8635-BB6CE06376D3}"/>
              </a:ext>
            </a:extLst>
          </p:cNvPr>
          <p:cNvSpPr txBox="1"/>
          <p:nvPr/>
        </p:nvSpPr>
        <p:spPr>
          <a:xfrm>
            <a:off x="2917325" y="5346496"/>
            <a:ext cx="226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 the variation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C4EF74-E2B8-BA45-96C0-6D2276F01F90}"/>
              </a:ext>
            </a:extLst>
          </p:cNvPr>
          <p:cNvSpPr txBox="1"/>
          <p:nvPr/>
        </p:nvSpPr>
        <p:spPr>
          <a:xfrm>
            <a:off x="6993669" y="5346496"/>
            <a:ext cx="26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Ratio of minor amino acids</a:t>
            </a:r>
          </a:p>
        </p:txBody>
      </p:sp>
    </p:spTree>
    <p:extLst>
      <p:ext uri="{BB962C8B-B14F-4D97-AF65-F5344CB8AC3E}">
        <p14:creationId xmlns:p14="http://schemas.microsoft.com/office/powerpoint/2010/main" val="324556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05D0-EBD6-1746-B8F5-3E166762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 Variation Index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180B20-D0A1-614C-8A16-4D8618DAEE7A}"/>
              </a:ext>
            </a:extLst>
          </p:cNvPr>
          <p:cNvSpPr/>
          <p:nvPr/>
        </p:nvSpPr>
        <p:spPr>
          <a:xfrm rot="16200000">
            <a:off x="1211833" y="3572112"/>
            <a:ext cx="734237" cy="15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5BB759-843C-B84D-BC45-6DE2EFB3BD30}"/>
              </a:ext>
            </a:extLst>
          </p:cNvPr>
          <p:cNvSpPr/>
          <p:nvPr/>
        </p:nvSpPr>
        <p:spPr>
          <a:xfrm rot="16200000">
            <a:off x="1451724" y="3077766"/>
            <a:ext cx="254454" cy="1551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8182A4-D5DC-4143-84CF-B962340E4CDA}"/>
              </a:ext>
            </a:extLst>
          </p:cNvPr>
          <p:cNvSpPr/>
          <p:nvPr/>
        </p:nvSpPr>
        <p:spPr>
          <a:xfrm rot="16200000">
            <a:off x="1486907" y="2852834"/>
            <a:ext cx="184088" cy="155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0B7080-3C5D-2F4B-A79E-203304CC2302}"/>
              </a:ext>
            </a:extLst>
          </p:cNvPr>
          <p:cNvSpPr/>
          <p:nvPr/>
        </p:nvSpPr>
        <p:spPr>
          <a:xfrm rot="16200000">
            <a:off x="1507530" y="2492317"/>
            <a:ext cx="142842" cy="1551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58224C-84AA-FD44-8227-2A374784BD17}"/>
              </a:ext>
            </a:extLst>
          </p:cNvPr>
          <p:cNvSpPr/>
          <p:nvPr/>
        </p:nvSpPr>
        <p:spPr>
          <a:xfrm rot="16200000">
            <a:off x="1524128" y="2365204"/>
            <a:ext cx="109646" cy="155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B3B90F-5D42-4F45-B3CA-81EEBED0BD75}"/>
              </a:ext>
            </a:extLst>
          </p:cNvPr>
          <p:cNvSpPr/>
          <p:nvPr/>
        </p:nvSpPr>
        <p:spPr>
          <a:xfrm rot="16200000">
            <a:off x="1489099" y="2663228"/>
            <a:ext cx="179704" cy="1551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F718E5-3161-484B-B475-9391682BBAF3}"/>
              </a:ext>
            </a:extLst>
          </p:cNvPr>
          <p:cNvCxnSpPr>
            <a:cxnSpLocks/>
          </p:cNvCxnSpPr>
          <p:nvPr/>
        </p:nvCxnSpPr>
        <p:spPr>
          <a:xfrm>
            <a:off x="1311872" y="2390737"/>
            <a:ext cx="0" cy="16260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EAB768-9CD5-6643-B410-5A92106569CE}"/>
              </a:ext>
            </a:extLst>
          </p:cNvPr>
          <p:cNvSpPr txBox="1"/>
          <p:nvPr/>
        </p:nvSpPr>
        <p:spPr>
          <a:xfrm>
            <a:off x="843333" y="2274787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0EF897-6E04-0447-ACB7-A05D20AEA8A5}"/>
              </a:ext>
            </a:extLst>
          </p:cNvPr>
          <p:cNvSpPr txBox="1"/>
          <p:nvPr/>
        </p:nvSpPr>
        <p:spPr>
          <a:xfrm>
            <a:off x="843333" y="3867026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31893-E7F9-194D-B89A-2F1B0F785CD1}"/>
              </a:ext>
            </a:extLst>
          </p:cNvPr>
          <p:cNvSpPr txBox="1"/>
          <p:nvPr/>
        </p:nvSpPr>
        <p:spPr>
          <a:xfrm>
            <a:off x="838200" y="3065802"/>
            <a:ext cx="431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23497D-BC14-D646-9C0C-FD624B21F1A5}"/>
              </a:ext>
            </a:extLst>
          </p:cNvPr>
          <p:cNvSpPr/>
          <p:nvPr/>
        </p:nvSpPr>
        <p:spPr>
          <a:xfrm rot="16200000">
            <a:off x="1876905" y="3566907"/>
            <a:ext cx="744646" cy="15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EE9436-9F41-4948-8369-F10E44EE7252}"/>
              </a:ext>
            </a:extLst>
          </p:cNvPr>
          <p:cNvSpPr/>
          <p:nvPr/>
        </p:nvSpPr>
        <p:spPr>
          <a:xfrm rot="16200000">
            <a:off x="2023271" y="2968627"/>
            <a:ext cx="451912" cy="1551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6A7825-6D81-3C42-B23D-480754861CF8}"/>
              </a:ext>
            </a:extLst>
          </p:cNvPr>
          <p:cNvSpPr/>
          <p:nvPr/>
        </p:nvSpPr>
        <p:spPr>
          <a:xfrm rot="16200000">
            <a:off x="2024077" y="2517520"/>
            <a:ext cx="450300" cy="155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1BB06A-A342-744A-8626-32E868159A8C}"/>
              </a:ext>
            </a:extLst>
          </p:cNvPr>
          <p:cNvSpPr txBox="1"/>
          <p:nvPr/>
        </p:nvSpPr>
        <p:spPr>
          <a:xfrm>
            <a:off x="1219717" y="4129993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BCEFCB-45E2-1641-9223-8EBBE1D1CD26}"/>
              </a:ext>
            </a:extLst>
          </p:cNvPr>
          <p:cNvSpPr txBox="1"/>
          <p:nvPr/>
        </p:nvSpPr>
        <p:spPr>
          <a:xfrm>
            <a:off x="1917665" y="4129993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9BEEE4-D2AC-024B-9501-B0EC1526BF42}"/>
              </a:ext>
            </a:extLst>
          </p:cNvPr>
          <p:cNvSpPr/>
          <p:nvPr/>
        </p:nvSpPr>
        <p:spPr>
          <a:xfrm>
            <a:off x="3711800" y="2103542"/>
            <a:ext cx="49759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 Variation Index of residue 1 =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(41*16*16*11*11*11/101)*(1-0.4) = 10.24658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3125B-67D5-FA47-9244-A2602CF010C1}"/>
              </a:ext>
            </a:extLst>
          </p:cNvPr>
          <p:cNvSpPr/>
          <p:nvPr/>
        </p:nvSpPr>
        <p:spPr>
          <a:xfrm>
            <a:off x="3711800" y="1734210"/>
            <a:ext cx="5869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 in residue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40, 15, 15, 10, 10, 10. (total = 100)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B19DE9-EE24-CF40-A375-916401C13504}"/>
              </a:ext>
            </a:extLst>
          </p:cNvPr>
          <p:cNvSpPr/>
          <p:nvPr/>
        </p:nvSpPr>
        <p:spPr>
          <a:xfrm>
            <a:off x="3721837" y="3479183"/>
            <a:ext cx="4196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 Variation Index of residue 2 =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(41*31*31/101) * (1-0.4) = 5.164637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27722C-9CD0-404D-8829-FA4AC3CB3E65}"/>
              </a:ext>
            </a:extLst>
          </p:cNvPr>
          <p:cNvSpPr/>
          <p:nvPr/>
        </p:nvSpPr>
        <p:spPr>
          <a:xfrm>
            <a:off x="3721837" y="3109851"/>
            <a:ext cx="4830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 in residue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40, 30, 30. (total = 100)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7E6CA1-01A3-DF4C-A901-15C48AEC2DD0}"/>
              </a:ext>
            </a:extLst>
          </p:cNvPr>
          <p:cNvSpPr/>
          <p:nvPr/>
        </p:nvSpPr>
        <p:spPr>
          <a:xfrm rot="16200000">
            <a:off x="2082341" y="3179629"/>
            <a:ext cx="1519203" cy="15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DCC3C4-FC25-3747-9FEF-3DE76DC1C3E4}"/>
              </a:ext>
            </a:extLst>
          </p:cNvPr>
          <p:cNvSpPr/>
          <p:nvPr/>
        </p:nvSpPr>
        <p:spPr>
          <a:xfrm rot="16200000">
            <a:off x="2792267" y="2364453"/>
            <a:ext cx="111149" cy="1551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0A2751-44B5-1442-9AA5-0B9E8D064026}"/>
              </a:ext>
            </a:extLst>
          </p:cNvPr>
          <p:cNvSpPr txBox="1"/>
          <p:nvPr/>
        </p:nvSpPr>
        <p:spPr>
          <a:xfrm>
            <a:off x="2558006" y="4129993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Residue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A907A6-666D-C745-8486-E9FAB7A03F0B}"/>
              </a:ext>
            </a:extLst>
          </p:cNvPr>
          <p:cNvSpPr/>
          <p:nvPr/>
        </p:nvSpPr>
        <p:spPr>
          <a:xfrm>
            <a:off x="3742159" y="4962563"/>
            <a:ext cx="4196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 Variation Index of residue 3 =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(96*6/101)*(1-0.95) = 0.1255857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D1FCA3-5402-C34F-AC61-B8FD88F62881}"/>
              </a:ext>
            </a:extLst>
          </p:cNvPr>
          <p:cNvSpPr/>
          <p:nvPr/>
        </p:nvSpPr>
        <p:spPr>
          <a:xfrm>
            <a:off x="3742159" y="4593231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 in residue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95, 5. (total = 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7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2D1040-8824-134E-B3BF-92FBF561508A}"/>
              </a:ext>
            </a:extLst>
          </p:cNvPr>
          <p:cNvCxnSpPr>
            <a:cxnSpLocks/>
          </p:cNvCxnSpPr>
          <p:nvPr/>
        </p:nvCxnSpPr>
        <p:spPr>
          <a:xfrm>
            <a:off x="2869622" y="2362414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3053B7-12AC-A346-A056-DF8D0C669814}"/>
              </a:ext>
            </a:extLst>
          </p:cNvPr>
          <p:cNvCxnSpPr>
            <a:cxnSpLocks/>
          </p:cNvCxnSpPr>
          <p:nvPr/>
        </p:nvCxnSpPr>
        <p:spPr>
          <a:xfrm>
            <a:off x="5752522" y="2362414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3ACD2A-3608-6A42-95EF-1723718BBC8F}"/>
              </a:ext>
            </a:extLst>
          </p:cNvPr>
          <p:cNvCxnSpPr>
            <a:cxnSpLocks/>
          </p:cNvCxnSpPr>
          <p:nvPr/>
        </p:nvCxnSpPr>
        <p:spPr>
          <a:xfrm>
            <a:off x="8660871" y="2379017"/>
            <a:ext cx="184727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F8ED13-3111-C44C-BEA5-8655B092E1B2}"/>
              </a:ext>
            </a:extLst>
          </p:cNvPr>
          <p:cNvCxnSpPr>
            <a:cxnSpLocks/>
          </p:cNvCxnSpPr>
          <p:nvPr/>
        </p:nvCxnSpPr>
        <p:spPr>
          <a:xfrm>
            <a:off x="316922" y="3472554"/>
            <a:ext cx="273742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89C8F5-7063-7144-91DC-3B362AB13ADA}"/>
              </a:ext>
            </a:extLst>
          </p:cNvPr>
          <p:cNvCxnSpPr>
            <a:cxnSpLocks/>
          </p:cNvCxnSpPr>
          <p:nvPr/>
        </p:nvCxnSpPr>
        <p:spPr>
          <a:xfrm>
            <a:off x="2869111" y="3543314"/>
            <a:ext cx="306762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4BADE8-9464-8541-B604-E0DA024171F7}"/>
              </a:ext>
            </a:extLst>
          </p:cNvPr>
          <p:cNvCxnSpPr>
            <a:cxnSpLocks/>
          </p:cNvCxnSpPr>
          <p:nvPr/>
        </p:nvCxnSpPr>
        <p:spPr>
          <a:xfrm>
            <a:off x="5752522" y="3614073"/>
            <a:ext cx="313116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134EDD-59DB-E441-9B08-8384544880B3}"/>
              </a:ext>
            </a:extLst>
          </p:cNvPr>
          <p:cNvCxnSpPr>
            <a:cxnSpLocks/>
          </p:cNvCxnSpPr>
          <p:nvPr/>
        </p:nvCxnSpPr>
        <p:spPr>
          <a:xfrm>
            <a:off x="8699780" y="3692996"/>
            <a:ext cx="226604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1AD810-F0F1-7244-807D-0746A4E1D2C2}"/>
              </a:ext>
            </a:extLst>
          </p:cNvPr>
          <p:cNvCxnSpPr>
            <a:cxnSpLocks/>
          </p:cNvCxnSpPr>
          <p:nvPr/>
        </p:nvCxnSpPr>
        <p:spPr>
          <a:xfrm>
            <a:off x="316922" y="2944904"/>
            <a:ext cx="332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11B182-B35D-9945-AF2C-FA86B4ABCE19}"/>
              </a:ext>
            </a:extLst>
          </p:cNvPr>
          <p:cNvCxnSpPr>
            <a:cxnSpLocks/>
          </p:cNvCxnSpPr>
          <p:nvPr/>
        </p:nvCxnSpPr>
        <p:spPr>
          <a:xfrm>
            <a:off x="649431" y="2944904"/>
            <a:ext cx="670005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1BAF2A-2D0D-4B42-B870-2A566EC1D574}"/>
              </a:ext>
            </a:extLst>
          </p:cNvPr>
          <p:cNvCxnSpPr>
            <a:cxnSpLocks/>
          </p:cNvCxnSpPr>
          <p:nvPr/>
        </p:nvCxnSpPr>
        <p:spPr>
          <a:xfrm>
            <a:off x="7349489" y="2944904"/>
            <a:ext cx="363266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343914-2997-A942-B8CC-4FF0F42DD677}"/>
              </a:ext>
            </a:extLst>
          </p:cNvPr>
          <p:cNvCxnSpPr>
            <a:cxnSpLocks/>
          </p:cNvCxnSpPr>
          <p:nvPr/>
        </p:nvCxnSpPr>
        <p:spPr>
          <a:xfrm>
            <a:off x="10982151" y="2947674"/>
            <a:ext cx="8977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6E4216A-C8A7-B34B-8EC2-079E78E9C135}"/>
              </a:ext>
            </a:extLst>
          </p:cNvPr>
          <p:cNvSpPr txBox="1"/>
          <p:nvPr/>
        </p:nvSpPr>
        <p:spPr>
          <a:xfrm>
            <a:off x="204759" y="3101192"/>
            <a:ext cx="1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peptide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FCE9B3-E1D1-3C42-BE92-E2D428970C16}"/>
              </a:ext>
            </a:extLst>
          </p:cNvPr>
          <p:cNvSpPr txBox="1"/>
          <p:nvPr/>
        </p:nvSpPr>
        <p:spPr>
          <a:xfrm>
            <a:off x="3389399" y="3101191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C3664D-A936-3749-AEBD-22D7FEEC1BA6}"/>
              </a:ext>
            </a:extLst>
          </p:cNvPr>
          <p:cNvSpPr txBox="1"/>
          <p:nvPr/>
        </p:nvSpPr>
        <p:spPr>
          <a:xfrm>
            <a:off x="9161259" y="3097856"/>
            <a:ext cx="51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F673AA-7658-694C-B5A2-84455E9453BD}"/>
              </a:ext>
            </a:extLst>
          </p:cNvPr>
          <p:cNvSpPr txBox="1"/>
          <p:nvPr/>
        </p:nvSpPr>
        <p:spPr>
          <a:xfrm>
            <a:off x="10788187" y="3097856"/>
            <a:ext cx="128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Transmembrane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C9E903-772A-B741-965E-2BF59EF9C799}"/>
              </a:ext>
            </a:extLst>
          </p:cNvPr>
          <p:cNvSpPr txBox="1"/>
          <p:nvPr/>
        </p:nvSpPr>
        <p:spPr>
          <a:xfrm>
            <a:off x="204008" y="2969832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9CD4C1-B9A2-9445-AFB0-09CF21BF0741}"/>
              </a:ext>
            </a:extLst>
          </p:cNvPr>
          <p:cNvSpPr txBox="1"/>
          <p:nvPr/>
        </p:nvSpPr>
        <p:spPr>
          <a:xfrm>
            <a:off x="619356" y="2978428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BC05A-5696-2F44-8ADC-9EE0E7C373B1}"/>
              </a:ext>
            </a:extLst>
          </p:cNvPr>
          <p:cNvSpPr txBox="1"/>
          <p:nvPr/>
        </p:nvSpPr>
        <p:spPr>
          <a:xfrm>
            <a:off x="6972530" y="2978431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343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0A8C2E-3E96-1D47-B21D-CA3043F0F68D}"/>
              </a:ext>
            </a:extLst>
          </p:cNvPr>
          <p:cNvSpPr txBox="1"/>
          <p:nvPr/>
        </p:nvSpPr>
        <p:spPr>
          <a:xfrm>
            <a:off x="7309888" y="2978430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346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8C1641-D012-EF46-A38E-3064262BAE90}"/>
              </a:ext>
            </a:extLst>
          </p:cNvPr>
          <p:cNvSpPr txBox="1"/>
          <p:nvPr/>
        </p:nvSpPr>
        <p:spPr>
          <a:xfrm>
            <a:off x="10582909" y="2978428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FAAF65-51B1-0D4E-BC9A-767B4DF62F44}"/>
              </a:ext>
            </a:extLst>
          </p:cNvPr>
          <p:cNvSpPr txBox="1"/>
          <p:nvPr/>
        </p:nvSpPr>
        <p:spPr>
          <a:xfrm>
            <a:off x="10920267" y="2978428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521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7A1DA4-9409-7C49-A904-5292A530D938}"/>
              </a:ext>
            </a:extLst>
          </p:cNvPr>
          <p:cNvSpPr txBox="1"/>
          <p:nvPr/>
        </p:nvSpPr>
        <p:spPr>
          <a:xfrm>
            <a:off x="11525249" y="2978429"/>
            <a:ext cx="5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301B9E-8312-8248-9590-0E5400BFB91F}"/>
              </a:ext>
            </a:extLst>
          </p:cNvPr>
          <p:cNvSpPr txBox="1"/>
          <p:nvPr/>
        </p:nvSpPr>
        <p:spPr>
          <a:xfrm>
            <a:off x="292351" y="2977193"/>
            <a:ext cx="492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/17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A9A422-6F06-9D46-8A6F-9E22477C263A}"/>
              </a:ext>
            </a:extLst>
          </p:cNvPr>
          <p:cNvCxnSpPr>
            <a:cxnSpLocks/>
          </p:cNvCxnSpPr>
          <p:nvPr/>
        </p:nvCxnSpPr>
        <p:spPr>
          <a:xfrm>
            <a:off x="2869622" y="3471665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E14878-BE0D-5244-A3F0-6201A4D72C20}"/>
              </a:ext>
            </a:extLst>
          </p:cNvPr>
          <p:cNvCxnSpPr>
            <a:cxnSpLocks/>
          </p:cNvCxnSpPr>
          <p:nvPr/>
        </p:nvCxnSpPr>
        <p:spPr>
          <a:xfrm>
            <a:off x="2869622" y="3543314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79467F-9067-2549-AC3C-0F6B7105D62D}"/>
              </a:ext>
            </a:extLst>
          </p:cNvPr>
          <p:cNvCxnSpPr>
            <a:cxnSpLocks/>
          </p:cNvCxnSpPr>
          <p:nvPr/>
        </p:nvCxnSpPr>
        <p:spPr>
          <a:xfrm>
            <a:off x="5752522" y="3543314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A5D081-12E3-DB43-BA8F-9FB0347776C6}"/>
              </a:ext>
            </a:extLst>
          </p:cNvPr>
          <p:cNvCxnSpPr>
            <a:cxnSpLocks/>
          </p:cNvCxnSpPr>
          <p:nvPr/>
        </p:nvCxnSpPr>
        <p:spPr>
          <a:xfrm>
            <a:off x="5752522" y="3614073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2946E6-491F-B742-A642-891EEF0E44B8}"/>
              </a:ext>
            </a:extLst>
          </p:cNvPr>
          <p:cNvCxnSpPr>
            <a:cxnSpLocks/>
          </p:cNvCxnSpPr>
          <p:nvPr/>
        </p:nvCxnSpPr>
        <p:spPr>
          <a:xfrm>
            <a:off x="8707120" y="3614073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18AB1E-7368-F240-9068-D2F300BA61AE}"/>
              </a:ext>
            </a:extLst>
          </p:cNvPr>
          <p:cNvCxnSpPr>
            <a:cxnSpLocks/>
          </p:cNvCxnSpPr>
          <p:nvPr/>
        </p:nvCxnSpPr>
        <p:spPr>
          <a:xfrm>
            <a:off x="8699780" y="3692996"/>
            <a:ext cx="1847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6276D8-0D65-8A4B-B512-38A4EB6D0CF7}"/>
              </a:ext>
            </a:extLst>
          </p:cNvPr>
          <p:cNvCxnSpPr>
            <a:cxnSpLocks/>
          </p:cNvCxnSpPr>
          <p:nvPr/>
        </p:nvCxnSpPr>
        <p:spPr>
          <a:xfrm>
            <a:off x="132195" y="3471665"/>
            <a:ext cx="18472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CCFCC69-52B7-2F4F-B96C-7D56222DA716}"/>
              </a:ext>
            </a:extLst>
          </p:cNvPr>
          <p:cNvCxnSpPr>
            <a:cxnSpLocks/>
          </p:cNvCxnSpPr>
          <p:nvPr/>
        </p:nvCxnSpPr>
        <p:spPr>
          <a:xfrm>
            <a:off x="10965823" y="3692996"/>
            <a:ext cx="18472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7D7DEB-6C9B-AA45-8320-55C0C33CF775}"/>
              </a:ext>
            </a:extLst>
          </p:cNvPr>
          <p:cNvSpPr txBox="1"/>
          <p:nvPr/>
        </p:nvSpPr>
        <p:spPr>
          <a:xfrm>
            <a:off x="0" y="4399285"/>
            <a:ext cx="4120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Amino Acid Variation Index = 1 – ratio of predominant amino acid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D891218-66E8-F847-B89A-2D88AEC9BB5D}"/>
              </a:ext>
            </a:extLst>
          </p:cNvPr>
          <p:cNvSpPr/>
          <p:nvPr/>
        </p:nvSpPr>
        <p:spPr>
          <a:xfrm>
            <a:off x="55276" y="3867989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the upstream end for Gibson cloning into the vector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89B5F8-23A7-D243-94A3-D8455186872E}"/>
              </a:ext>
            </a:extLst>
          </p:cNvPr>
          <p:cNvSpPr/>
          <p:nvPr/>
        </p:nvSpPr>
        <p:spPr>
          <a:xfrm>
            <a:off x="9229722" y="3874020"/>
            <a:ext cx="29770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the 3’ end (instead of transmembrane region)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FA2B4-4E10-8C4B-A527-BB2E9F4905D8}"/>
              </a:ext>
            </a:extLst>
          </p:cNvPr>
          <p:cNvSpPr txBox="1"/>
          <p:nvPr/>
        </p:nvSpPr>
        <p:spPr>
          <a:xfrm>
            <a:off x="2685698" y="2000831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1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F1CDA2-E233-304F-9936-4D43E21AE9AD}"/>
              </a:ext>
            </a:extLst>
          </p:cNvPr>
          <p:cNvSpPr txBox="1"/>
          <p:nvPr/>
        </p:nvSpPr>
        <p:spPr>
          <a:xfrm>
            <a:off x="5500129" y="1999175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2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A8408A-AC42-2E4A-B680-60648F5A25A9}"/>
              </a:ext>
            </a:extLst>
          </p:cNvPr>
          <p:cNvSpPr txBox="1"/>
          <p:nvPr/>
        </p:nvSpPr>
        <p:spPr>
          <a:xfrm>
            <a:off x="8462114" y="1999175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3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11FF0D-ABF4-CD47-B374-C3A829E020FE}"/>
              </a:ext>
            </a:extLst>
          </p:cNvPr>
          <p:cNvSpPr txBox="1"/>
          <p:nvPr/>
        </p:nvSpPr>
        <p:spPr>
          <a:xfrm>
            <a:off x="2761928" y="3688798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C04772-8DA2-2443-9582-5CD39DAC638E}"/>
              </a:ext>
            </a:extLst>
          </p:cNvPr>
          <p:cNvSpPr txBox="1"/>
          <p:nvPr/>
        </p:nvSpPr>
        <p:spPr>
          <a:xfrm>
            <a:off x="5576359" y="3687142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2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BB8852-055A-2A46-9D77-5DEC915C13DA}"/>
              </a:ext>
            </a:extLst>
          </p:cNvPr>
          <p:cNvSpPr txBox="1"/>
          <p:nvPr/>
        </p:nvSpPr>
        <p:spPr>
          <a:xfrm>
            <a:off x="8538344" y="3687142"/>
            <a:ext cx="552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3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43CD1D-DFB2-3A43-9145-22A397156081}"/>
              </a:ext>
            </a:extLst>
          </p:cNvPr>
          <p:cNvSpPr txBox="1"/>
          <p:nvPr/>
        </p:nvSpPr>
        <p:spPr>
          <a:xfrm>
            <a:off x="1110998" y="3445527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9568D-2317-3A48-A512-7BE33E45B743}"/>
              </a:ext>
            </a:extLst>
          </p:cNvPr>
          <p:cNvSpPr txBox="1"/>
          <p:nvPr/>
        </p:nvSpPr>
        <p:spPr>
          <a:xfrm>
            <a:off x="3940502" y="3543314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1AE5ED-49F9-5246-A647-47DCBF318B3D}"/>
              </a:ext>
            </a:extLst>
          </p:cNvPr>
          <p:cNvSpPr txBox="1"/>
          <p:nvPr/>
        </p:nvSpPr>
        <p:spPr>
          <a:xfrm>
            <a:off x="7004453" y="3635424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7A0CA6-C864-AE40-A2A3-7F5848ED4E18}"/>
              </a:ext>
            </a:extLst>
          </p:cNvPr>
          <p:cNvSpPr txBox="1"/>
          <p:nvPr/>
        </p:nvSpPr>
        <p:spPr>
          <a:xfrm>
            <a:off x="9619344" y="3698312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9013436-AD34-9B4F-B01F-7468B29A09ED}"/>
              </a:ext>
            </a:extLst>
          </p:cNvPr>
          <p:cNvCxnSpPr>
            <a:cxnSpLocks/>
          </p:cNvCxnSpPr>
          <p:nvPr/>
        </p:nvCxnSpPr>
        <p:spPr>
          <a:xfrm flipV="1">
            <a:off x="204008" y="3471665"/>
            <a:ext cx="0" cy="41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9C0FF4-5909-DE44-BBA5-38650924B5DD}"/>
              </a:ext>
            </a:extLst>
          </p:cNvPr>
          <p:cNvCxnSpPr>
            <a:cxnSpLocks/>
          </p:cNvCxnSpPr>
          <p:nvPr/>
        </p:nvCxnSpPr>
        <p:spPr>
          <a:xfrm flipV="1">
            <a:off x="11074977" y="3688487"/>
            <a:ext cx="0" cy="24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4BCBA8-19FC-D84C-915B-5FE787F7EE9E}"/>
              </a:ext>
            </a:extLst>
          </p:cNvPr>
          <p:cNvSpPr txBox="1"/>
          <p:nvPr/>
        </p:nvSpPr>
        <p:spPr>
          <a:xfrm>
            <a:off x="112427" y="5851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H3N2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C6D4BE-C555-B444-9BE1-90F95DFDFA15}"/>
              </a:ext>
            </a:extLst>
          </p:cNvPr>
          <p:cNvSpPr/>
          <p:nvPr/>
        </p:nvSpPr>
        <p:spPr>
          <a:xfrm>
            <a:off x="500442" y="5270645"/>
            <a:ext cx="9839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Joint 1: 123 – 131, not in any antigenic sites or RBS , conserved region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Joint 2: 264 – 272, not in any antigenic sites or RBS , conserved region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Joint 3: 403 – 411, not in any antigenic sites or RBS , conserved region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85CDD2E1-EB5D-A74F-8818-3881C9221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00049"/>
              </p:ext>
            </p:extLst>
          </p:nvPr>
        </p:nvGraphicFramePr>
        <p:xfrm>
          <a:off x="32656" y="154525"/>
          <a:ext cx="1197700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41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1222</Words>
  <Application>Microsoft Macintosh PowerPoint</Application>
  <PresentationFormat>Widescreen</PresentationFormat>
  <Paragraphs>406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Segoe UI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Amino Acid Variation Index</vt:lpstr>
      <vt:lpstr>Amino Acid Variation Index</vt:lpstr>
      <vt:lpstr>Amino Acid Variation Index</vt:lpstr>
      <vt:lpstr>PowerPoint Presentation</vt:lpstr>
      <vt:lpstr>PowerPoint Presentation</vt:lpstr>
      <vt:lpstr>PowerPoint Presentation</vt:lpstr>
      <vt:lpstr>PowerPoint Presentation</vt:lpstr>
      <vt:lpstr>Fragments name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229</cp:revision>
  <cp:lastPrinted>2019-09-26T18:44:12Z</cp:lastPrinted>
  <dcterms:created xsi:type="dcterms:W3CDTF">2019-09-19T22:35:00Z</dcterms:created>
  <dcterms:modified xsi:type="dcterms:W3CDTF">2019-11-05T18:19:01Z</dcterms:modified>
</cp:coreProperties>
</file>