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9" r:id="rId2"/>
    <p:sldId id="270" r:id="rId3"/>
    <p:sldId id="271" r:id="rId4"/>
    <p:sldId id="272" r:id="rId5"/>
    <p:sldId id="273" r:id="rId6"/>
    <p:sldId id="260" r:id="rId7"/>
    <p:sldId id="261" r:id="rId8"/>
    <p:sldId id="262" r:id="rId9"/>
    <p:sldId id="274" r:id="rId10"/>
    <p:sldId id="263" r:id="rId11"/>
    <p:sldId id="264" r:id="rId12"/>
    <p:sldId id="265" r:id="rId13"/>
    <p:sldId id="26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6"/>
    <p:restoredTop sz="94728"/>
  </p:normalViewPr>
  <p:slideViewPr>
    <p:cSldViewPr snapToGrid="0" snapToObjects="1">
      <p:cViewPr varScale="1">
        <p:scale>
          <a:sx n="202" d="100"/>
          <a:sy n="202"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i" userId="S::leil@uchicago.edu::6a72cb10-d67c-4469-a963-3b31f80f7cc3" providerId="AD" clId="Web-{E9A4D163-5C2E-4945-8A05-7CA0AC73D7E0}"/>
    <pc:docChg chg="modSld">
      <pc:chgData name="Lei Li" userId="S::leil@uchicago.edu::6a72cb10-d67c-4469-a963-3b31f80f7cc3" providerId="AD" clId="Web-{E9A4D163-5C2E-4945-8A05-7CA0AC73D7E0}" dt="2019-09-20T02:13:49.833" v="161" actId="20577"/>
      <pc:docMkLst>
        <pc:docMk/>
      </pc:docMkLst>
    </pc:docChg>
  </pc:docChgLst>
  <pc:docChgLst>
    <pc:chgData name="Lei Li" userId="S::leil@uchicago.edu::6a72cb10-d67c-4469-a963-3b31f80f7cc3" providerId="AD" clId="Web-{FE052655-46E8-C193-F081-A098569FF8D1}"/>
    <pc:docChg chg="modSld">
      <pc:chgData name="Lei Li" userId="S::leil@uchicago.edu::6a72cb10-d67c-4469-a963-3b31f80f7cc3" providerId="AD" clId="Web-{FE052655-46E8-C193-F081-A098569FF8D1}" dt="2019-09-20T03:23:27.037" v="7" actId="20577"/>
      <pc:docMkLst>
        <pc:docMk/>
      </pc:docMkLst>
    </pc:docChg>
  </pc:docChgLst>
  <pc:docChgLst>
    <pc:chgData name="Lei Li" userId="S::leil@uchicago.edu::6a72cb10-d67c-4469-a963-3b31f80f7cc3" providerId="AD" clId="Web-{CF16291D-0732-9411-4792-FA401C1BBA48}"/>
    <pc:docChg chg="modSld">
      <pc:chgData name="Lei Li" userId="S::leil@uchicago.edu::6a72cb10-d67c-4469-a963-3b31f80f7cc3" providerId="AD" clId="Web-{CF16291D-0732-9411-4792-FA401C1BBA48}" dt="2019-09-20T14:23:13.730" v="35" actId="14100"/>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leil/Documents/Projects/Librator/GibsonClone/Data/Mutation_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 Amino Acid Variation Index </a:t>
            </a:r>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'H3'!$AB$1</c:f>
              <c:strCache>
                <c:ptCount val="1"/>
                <c:pt idx="0">
                  <c:v> Final index</c:v>
                </c:pt>
              </c:strCache>
            </c:strRef>
          </c:tx>
          <c:spPr>
            <a:solidFill>
              <a:schemeClr val="accent1"/>
            </a:solidFill>
            <a:ln>
              <a:noFill/>
            </a:ln>
            <a:effectLst/>
          </c:spPr>
          <c:invertIfNegative val="0"/>
          <c:cat>
            <c:numRef>
              <c:f>'H3'!$AA$2:$AA$567</c:f>
              <c:numCache>
                <c:formatCode>General</c:formatCode>
                <c:ptCount val="56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'H3'!$AB$2:$AB$567</c:f>
              <c:numCache>
                <c:formatCode>General</c:formatCode>
                <c:ptCount val="566"/>
                <c:pt idx="0">
                  <c:v>0</c:v>
                </c:pt>
                <c:pt idx="1">
                  <c:v>8.9785377250836795E-2</c:v>
                </c:pt>
                <c:pt idx="2">
                  <c:v>0.149395997137521</c:v>
                </c:pt>
                <c:pt idx="3">
                  <c:v>0.24806143843894299</c:v>
                </c:pt>
                <c:pt idx="4">
                  <c:v>3.0418898485383299E-2</c:v>
                </c:pt>
                <c:pt idx="5">
                  <c:v>3.1522350001918398E-3</c:v>
                </c:pt>
                <c:pt idx="6">
                  <c:v>0.108072727720851</c:v>
                </c:pt>
                <c:pt idx="7">
                  <c:v>0.117198693765797</c:v>
                </c:pt>
                <c:pt idx="8">
                  <c:v>2.2381791054198898</c:v>
                </c:pt>
                <c:pt idx="9">
                  <c:v>0.22241605049020899</c:v>
                </c:pt>
                <c:pt idx="10">
                  <c:v>0.36333087209724302</c:v>
                </c:pt>
                <c:pt idx="11">
                  <c:v>0.28027954501749802</c:v>
                </c:pt>
                <c:pt idx="12">
                  <c:v>0.43880873191184799</c:v>
                </c:pt>
                <c:pt idx="13">
                  <c:v>0.49666082811798601</c:v>
                </c:pt>
                <c:pt idx="14">
                  <c:v>0.52099012753255802</c:v>
                </c:pt>
                <c:pt idx="15">
                  <c:v>1.08128228411868</c:v>
                </c:pt>
                <c:pt idx="16">
                  <c:v>4.0883958795193097E-2</c:v>
                </c:pt>
                <c:pt idx="17">
                  <c:v>0.91408540565957996</c:v>
                </c:pt>
                <c:pt idx="18">
                  <c:v>15.7309119545833</c:v>
                </c:pt>
                <c:pt idx="19">
                  <c:v>5.0517856098033401E-2</c:v>
                </c:pt>
                <c:pt idx="20">
                  <c:v>0.56712714480286897</c:v>
                </c:pt>
                <c:pt idx="21">
                  <c:v>0.30868904880146297</c:v>
                </c:pt>
                <c:pt idx="22">
                  <c:v>0.11992245245262299</c:v>
                </c:pt>
                <c:pt idx="23">
                  <c:v>0.20393574916790499</c:v>
                </c:pt>
                <c:pt idx="24">
                  <c:v>0.21939814975206601</c:v>
                </c:pt>
                <c:pt idx="25">
                  <c:v>0.33953814213302902</c:v>
                </c:pt>
                <c:pt idx="26">
                  <c:v>3.0698816050723698E-3</c:v>
                </c:pt>
                <c:pt idx="27">
                  <c:v>7.1920643287942898E-2</c:v>
                </c:pt>
                <c:pt idx="28">
                  <c:v>1.6186702535393601E-3</c:v>
                </c:pt>
                <c:pt idx="29">
                  <c:v>2.5897057753865001E-3</c:v>
                </c:pt>
                <c:pt idx="30">
                  <c:v>2.2538377126409801E-2</c:v>
                </c:pt>
                <c:pt idx="31">
                  <c:v>3.4813326181563102E-3</c:v>
                </c:pt>
                <c:pt idx="32">
                  <c:v>2.1097156769660798E-3</c:v>
                </c:pt>
                <c:pt idx="33">
                  <c:v>1.5197931453454201E-2</c:v>
                </c:pt>
                <c:pt idx="34">
                  <c:v>1.4539838976966901E-2</c:v>
                </c:pt>
                <c:pt idx="35">
                  <c:v>1.29057095818189E-2</c:v>
                </c:pt>
                <c:pt idx="36">
                  <c:v>0.171500521333844</c:v>
                </c:pt>
                <c:pt idx="37">
                  <c:v>8.2752002708733705E-3</c:v>
                </c:pt>
                <c:pt idx="38">
                  <c:v>6.4739152290226205E-4</c:v>
                </c:pt>
                <c:pt idx="39">
                  <c:v>1.29125130328724E-2</c:v>
                </c:pt>
                <c:pt idx="40">
                  <c:v>1.81190084990364</c:v>
                </c:pt>
                <c:pt idx="41">
                  <c:v>3.2370902601731698E-4</c:v>
                </c:pt>
                <c:pt idx="42">
                  <c:v>4.0454576426772901E-2</c:v>
                </c:pt>
                <c:pt idx="43">
                  <c:v>1.7263808954426001E-3</c:v>
                </c:pt>
                <c:pt idx="44">
                  <c:v>1.04820718582368E-2</c:v>
                </c:pt>
                <c:pt idx="45">
                  <c:v>5.6296095619593797E-2</c:v>
                </c:pt>
                <c:pt idx="46">
                  <c:v>0.807634397086744</c:v>
                </c:pt>
                <c:pt idx="47">
                  <c:v>3.8373743990755001E-2</c:v>
                </c:pt>
                <c:pt idx="48">
                  <c:v>7.2591487597619002</c:v>
                </c:pt>
                <c:pt idx="49">
                  <c:v>0.10299867006239</c:v>
                </c:pt>
                <c:pt idx="50">
                  <c:v>6.4739152290226205E-4</c:v>
                </c:pt>
                <c:pt idx="51">
                  <c:v>3.23691562370747E-4</c:v>
                </c:pt>
                <c:pt idx="52">
                  <c:v>1.9788872357959899E-3</c:v>
                </c:pt>
                <c:pt idx="53">
                  <c:v>6.6580826279491103E-3</c:v>
                </c:pt>
                <c:pt idx="54">
                  <c:v>2.5495139427025399E-3</c:v>
                </c:pt>
                <c:pt idx="55">
                  <c:v>4.5016817131408897E-3</c:v>
                </c:pt>
                <c:pt idx="56">
                  <c:v>1.48413577454419E-3</c:v>
                </c:pt>
                <c:pt idx="57">
                  <c:v>3.5526811018596399E-3</c:v>
                </c:pt>
                <c:pt idx="58">
                  <c:v>2.1856606659903501E-2</c:v>
                </c:pt>
                <c:pt idx="59">
                  <c:v>1.88361133710938E-2</c:v>
                </c:pt>
                <c:pt idx="60">
                  <c:v>7.9276361731866798</c:v>
                </c:pt>
                <c:pt idx="61">
                  <c:v>0.20145658004268399</c:v>
                </c:pt>
                <c:pt idx="62">
                  <c:v>0.184948851469519</c:v>
                </c:pt>
                <c:pt idx="63">
                  <c:v>10.140471634486</c:v>
                </c:pt>
                <c:pt idx="64">
                  <c:v>0.11244139449977</c:v>
                </c:pt>
                <c:pt idx="65">
                  <c:v>3.6335767230110001</c:v>
                </c:pt>
                <c:pt idx="66">
                  <c:v>1.30833262264296E-2</c:v>
                </c:pt>
                <c:pt idx="67">
                  <c:v>2.10937418499296E-3</c:v>
                </c:pt>
                <c:pt idx="68">
                  <c:v>3.8249602902902899</c:v>
                </c:pt>
                <c:pt idx="69">
                  <c:v>0.28488795525831401</c:v>
                </c:pt>
                <c:pt idx="70">
                  <c:v>4.3453184887647699E-3</c:v>
                </c:pt>
                <c:pt idx="71">
                  <c:v>0.169108839054916</c:v>
                </c:pt>
                <c:pt idx="72">
                  <c:v>1.1226772607825899</c:v>
                </c:pt>
                <c:pt idx="73">
                  <c:v>0.23655368229058199</c:v>
                </c:pt>
                <c:pt idx="74">
                  <c:v>3.3961825966882797E-2</c:v>
                </c:pt>
                <c:pt idx="75">
                  <c:v>6.4760114864595897E-4</c:v>
                </c:pt>
                <c:pt idx="76">
                  <c:v>1.0791675309452099E-3</c:v>
                </c:pt>
                <c:pt idx="77">
                  <c:v>9.3810695025402104</c:v>
                </c:pt>
                <c:pt idx="78">
                  <c:v>9.1833248290696001E-2</c:v>
                </c:pt>
                <c:pt idx="79">
                  <c:v>2.6633434034268998E-3</c:v>
                </c:pt>
                <c:pt idx="80">
                  <c:v>1.2295061186919899E-2</c:v>
                </c:pt>
                <c:pt idx="81">
                  <c:v>1.86288413364529E-2</c:v>
                </c:pt>
                <c:pt idx="82">
                  <c:v>7.7871142235252697E-2</c:v>
                </c:pt>
                <c:pt idx="83">
                  <c:v>2.26663342333156E-3</c:v>
                </c:pt>
                <c:pt idx="84">
                  <c:v>1.1664288484209299E-2</c:v>
                </c:pt>
                <c:pt idx="85">
                  <c:v>3.5614753345630601E-3</c:v>
                </c:pt>
                <c:pt idx="86" formatCode="0.00E+00">
                  <c:v>5.3965251262212699E-5</c:v>
                </c:pt>
                <c:pt idx="87">
                  <c:v>1.48437601811272E-3</c:v>
                </c:pt>
                <c:pt idx="88">
                  <c:v>1.8897447061252701E-3</c:v>
                </c:pt>
                <c:pt idx="89">
                  <c:v>2.10937418499296E-3</c:v>
                </c:pt>
                <c:pt idx="90">
                  <c:v>1.44731789894911</c:v>
                </c:pt>
                <c:pt idx="91">
                  <c:v>2.10937418499296E-3</c:v>
                </c:pt>
                <c:pt idx="92">
                  <c:v>3.8094042609162999E-2</c:v>
                </c:pt>
                <c:pt idx="93">
                  <c:v>0.72214409653747902</c:v>
                </c:pt>
                <c:pt idx="94">
                  <c:v>0.103828064573446</c:v>
                </c:pt>
                <c:pt idx="95">
                  <c:v>3.4269774056514303E-2</c:v>
                </c:pt>
                <c:pt idx="96">
                  <c:v>6.9899640080788E-2</c:v>
                </c:pt>
                <c:pt idx="97">
                  <c:v>0.54653906414812303</c:v>
                </c:pt>
                <c:pt idx="98">
                  <c:v>2.0818864492662099</c:v>
                </c:pt>
                <c:pt idx="99">
                  <c:v>1.23693428257036E-3</c:v>
                </c:pt>
                <c:pt idx="100">
                  <c:v>2.6035406993103999E-2</c:v>
                </c:pt>
                <c:pt idx="101">
                  <c:v>5.2899404322851104E-3</c:v>
                </c:pt>
                <c:pt idx="102">
                  <c:v>1.28062418330641E-2</c:v>
                </c:pt>
                <c:pt idx="103">
                  <c:v>9.3719206407859995E-2</c:v>
                </c:pt>
                <c:pt idx="104">
                  <c:v>1.85334946061145E-3</c:v>
                </c:pt>
                <c:pt idx="105">
                  <c:v>1.0791675309452099E-3</c:v>
                </c:pt>
                <c:pt idx="106">
                  <c:v>1.746185150898</c:v>
                </c:pt>
                <c:pt idx="107">
                  <c:v>7.6036345864759003</c:v>
                </c:pt>
                <c:pt idx="108">
                  <c:v>4.1105928083834099E-2</c:v>
                </c:pt>
                <c:pt idx="109">
                  <c:v>2.3945053759048802</c:v>
                </c:pt>
                <c:pt idx="110">
                  <c:v>8.2959468665231E-3</c:v>
                </c:pt>
                <c:pt idx="111">
                  <c:v>0.15194016208262201</c:v>
                </c:pt>
                <c:pt idx="112">
                  <c:v>1.0791093039600899E-3</c:v>
                </c:pt>
                <c:pt idx="113">
                  <c:v>1.61875759469645E-3</c:v>
                </c:pt>
                <c:pt idx="114">
                  <c:v>1.3991347781089701E-3</c:v>
                </c:pt>
                <c:pt idx="115">
                  <c:v>2.7122695562250602E-3</c:v>
                </c:pt>
                <c:pt idx="116">
                  <c:v>6.4190964555584595E-2</c:v>
                </c:pt>
                <c:pt idx="117">
                  <c:v>6.08216562847411E-3</c:v>
                </c:pt>
                <c:pt idx="118">
                  <c:v>8.3501363845650906E-2</c:v>
                </c:pt>
                <c:pt idx="119">
                  <c:v>6.8378334682929601E-2</c:v>
                </c:pt>
                <c:pt idx="120">
                  <c:v>5.3346310183482501E-2</c:v>
                </c:pt>
                <c:pt idx="121">
                  <c:v>0.341283887033207</c:v>
                </c:pt>
                <c:pt idx="122">
                  <c:v>4.6697585273623103E-2</c:v>
                </c:pt>
                <c:pt idx="123">
                  <c:v>3.72698966804069E-3</c:v>
                </c:pt>
                <c:pt idx="124">
                  <c:v>1.0236459332392899E-2</c:v>
                </c:pt>
                <c:pt idx="125">
                  <c:v>7.7384662703020902E-4</c:v>
                </c:pt>
                <c:pt idx="126">
                  <c:v>1.0062027400668999E-2</c:v>
                </c:pt>
                <c:pt idx="127">
                  <c:v>0.17024167568614099</c:v>
                </c:pt>
                <c:pt idx="128">
                  <c:v>5.5308255995809097E-3</c:v>
                </c:pt>
                <c:pt idx="129">
                  <c:v>0.18564599693251099</c:v>
                </c:pt>
                <c:pt idx="130">
                  <c:v>1.0209827240474499E-2</c:v>
                </c:pt>
                <c:pt idx="131">
                  <c:v>6.4753125831593799E-4</c:v>
                </c:pt>
                <c:pt idx="132">
                  <c:v>6.5276111419465196E-2</c:v>
                </c:pt>
                <c:pt idx="133">
                  <c:v>4.4345333755695096E-3</c:v>
                </c:pt>
                <c:pt idx="134">
                  <c:v>1.09961400043431E-2</c:v>
                </c:pt>
                <c:pt idx="135">
                  <c:v>6.4749631880747197E-4</c:v>
                </c:pt>
                <c:pt idx="136">
                  <c:v>18.502488615312799</c:v>
                </c:pt>
                <c:pt idx="137">
                  <c:v>2.5583964875974399</c:v>
                </c:pt>
                <c:pt idx="138">
                  <c:v>6.4753125831593799E-4</c:v>
                </c:pt>
                <c:pt idx="139">
                  <c:v>1.6999724779024801</c:v>
                </c:pt>
                <c:pt idx="140">
                  <c:v>2.5901250042302802E-3</c:v>
                </c:pt>
                <c:pt idx="141">
                  <c:v>0.33223555776457803</c:v>
                </c:pt>
                <c:pt idx="142">
                  <c:v>1.61884494528001E-3</c:v>
                </c:pt>
                <c:pt idx="143">
                  <c:v>7.8166262662505099</c:v>
                </c:pt>
                <c:pt idx="144">
                  <c:v>1.24146722388469E-2</c:v>
                </c:pt>
                <c:pt idx="145">
                  <c:v>2.4973373833489899E-2</c:v>
                </c:pt>
                <c:pt idx="146">
                  <c:v>7.6519088436163996</c:v>
                </c:pt>
                <c:pt idx="147">
                  <c:v>1.8886230156182999E-3</c:v>
                </c:pt>
                <c:pt idx="148">
                  <c:v>0.59247898800898302</c:v>
                </c:pt>
                <c:pt idx="149">
                  <c:v>2.1097156769660798E-3</c:v>
                </c:pt>
                <c:pt idx="150">
                  <c:v>8.0082743242971901</c:v>
                </c:pt>
                <c:pt idx="151">
                  <c:v>1.0792840037686499E-3</c:v>
                </c:pt>
                <c:pt idx="152">
                  <c:v>1.3934973159721999</c:v>
                </c:pt>
                <c:pt idx="153">
                  <c:v>2.0016129602510802</c:v>
                </c:pt>
                <c:pt idx="154">
                  <c:v>7.7380486883319799E-4</c:v>
                </c:pt>
                <c:pt idx="155">
                  <c:v>6.3552589178358998</c:v>
                </c:pt>
                <c:pt idx="156">
                  <c:v>1.7662046579819599E-2</c:v>
                </c:pt>
                <c:pt idx="157">
                  <c:v>19.739763998813199</c:v>
                </c:pt>
                <c:pt idx="158">
                  <c:v>0.158560767997701</c:v>
                </c:pt>
                <c:pt idx="159">
                  <c:v>37.285038485631603</c:v>
                </c:pt>
                <c:pt idx="160">
                  <c:v>9.2926958426399597</c:v>
                </c:pt>
                <c:pt idx="161">
                  <c:v>0.120723409785847</c:v>
                </c:pt>
                <c:pt idx="162">
                  <c:v>1.0792840037686499E-3</c:v>
                </c:pt>
                <c:pt idx="163">
                  <c:v>6.4756620159521104E-4</c:v>
                </c:pt>
                <c:pt idx="164">
                  <c:v>1.41397930929017E-2</c:v>
                </c:pt>
                <c:pt idx="165">
                  <c:v>0.17698004189257399</c:v>
                </c:pt>
                <c:pt idx="166">
                  <c:v>2.1098295321964099E-3</c:v>
                </c:pt>
                <c:pt idx="167">
                  <c:v>2.29750341726318E-3</c:v>
                </c:pt>
                <c:pt idx="168">
                  <c:v>2.1097156769660798E-3</c:v>
                </c:pt>
                <c:pt idx="169">
                  <c:v>1.07934224960874E-3</c:v>
                </c:pt>
                <c:pt idx="170">
                  <c:v>1.0367000744647801</c:v>
                </c:pt>
                <c:pt idx="171">
                  <c:v>2.2560890993961298</c:v>
                </c:pt>
                <c:pt idx="172">
                  <c:v>0.94314110516833005</c:v>
                </c:pt>
                <c:pt idx="173">
                  <c:v>6.7746611372726004</c:v>
                </c:pt>
                <c:pt idx="174">
                  <c:v>12.528129140563101</c:v>
                </c:pt>
                <c:pt idx="175">
                  <c:v>19.461292390126999</c:v>
                </c:pt>
                <c:pt idx="176">
                  <c:v>1.1697853498113401E-2</c:v>
                </c:pt>
                <c:pt idx="177">
                  <c:v>0.116468529799669</c:v>
                </c:pt>
                <c:pt idx="178">
                  <c:v>0.31596543693901702</c:v>
                </c:pt>
                <c:pt idx="179">
                  <c:v>8.1968732845642697E-2</c:v>
                </c:pt>
                <c:pt idx="180">
                  <c:v>4.3191410660147499E-2</c:v>
                </c:pt>
                <c:pt idx="181">
                  <c:v>3.14602825622535E-2</c:v>
                </c:pt>
                <c:pt idx="182">
                  <c:v>3.6592873655659899E-2</c:v>
                </c:pt>
                <c:pt idx="183">
                  <c:v>0.15659414138087399</c:v>
                </c:pt>
                <c:pt idx="184">
                  <c:v>7.2207561657987002E-2</c:v>
                </c:pt>
                <c:pt idx="185">
                  <c:v>1.4844561165874501E-3</c:v>
                </c:pt>
                <c:pt idx="186">
                  <c:v>10.1913090068026</c:v>
                </c:pt>
                <c:pt idx="187">
                  <c:v>0.79339953346972603</c:v>
                </c:pt>
                <c:pt idx="188">
                  <c:v>5.0886796418737399</c:v>
                </c:pt>
                <c:pt idx="189">
                  <c:v>2.0724825179160501E-2</c:v>
                </c:pt>
                <c:pt idx="190">
                  <c:v>1.93782154481465E-2</c:v>
                </c:pt>
                <c:pt idx="191">
                  <c:v>1.4844561165874501E-3</c:v>
                </c:pt>
                <c:pt idx="192">
                  <c:v>1.7269398996745699E-3</c:v>
                </c:pt>
                <c:pt idx="193">
                  <c:v>1.4845362237064701E-3</c:v>
                </c:pt>
                <c:pt idx="194">
                  <c:v>1.9873620057755201E-2</c:v>
                </c:pt>
                <c:pt idx="195">
                  <c:v>1.3994368039044001E-3</c:v>
                </c:pt>
                <c:pt idx="196">
                  <c:v>3.5618597428942302E-3</c:v>
                </c:pt>
                <c:pt idx="197">
                  <c:v>6.7511881932873705E-2</c:v>
                </c:pt>
                <c:pt idx="198">
                  <c:v>3.0627872533987702E-2</c:v>
                </c:pt>
                <c:pt idx="199">
                  <c:v>3.9516107454160296E-3</c:v>
                </c:pt>
                <c:pt idx="200">
                  <c:v>2.1099433997157301E-3</c:v>
                </c:pt>
                <c:pt idx="201">
                  <c:v>1.9832108950454199</c:v>
                </c:pt>
                <c:pt idx="202">
                  <c:v>2.28832134984072E-2</c:v>
                </c:pt>
                <c:pt idx="203">
                  <c:v>0.31196021105050198</c:v>
                </c:pt>
                <c:pt idx="204">
                  <c:v>4.6593407010372703</c:v>
                </c:pt>
                <c:pt idx="205">
                  <c:v>0.39888191292068997</c:v>
                </c:pt>
                <c:pt idx="206">
                  <c:v>1.07934224960874E-3</c:v>
                </c:pt>
                <c:pt idx="207">
                  <c:v>1.7685683497865099</c:v>
                </c:pt>
                <c:pt idx="208">
                  <c:v>6.8397856930727698</c:v>
                </c:pt>
                <c:pt idx="209">
                  <c:v>0.28622780423320598</c:v>
                </c:pt>
                <c:pt idx="210">
                  <c:v>1.24019546771909E-2</c:v>
                </c:pt>
                <c:pt idx="211">
                  <c:v>0.70412409713938295</c:v>
                </c:pt>
                <c:pt idx="212">
                  <c:v>2.45242735200297</c:v>
                </c:pt>
                <c:pt idx="213">
                  <c:v>8.5785507048867995</c:v>
                </c:pt>
                <c:pt idx="214">
                  <c:v>0.65392873570741405</c:v>
                </c:pt>
                <c:pt idx="215">
                  <c:v>5.3289404470593599E-3</c:v>
                </c:pt>
                <c:pt idx="216">
                  <c:v>9.1757419575301202E-2</c:v>
                </c:pt>
                <c:pt idx="217">
                  <c:v>0.77996254380814201</c:v>
                </c:pt>
                <c:pt idx="218">
                  <c:v>0.103906452410467</c:v>
                </c:pt>
                <c:pt idx="219">
                  <c:v>1.3828447900554E-2</c:v>
                </c:pt>
                <c:pt idx="220">
                  <c:v>2.3307064214772898E-3</c:v>
                </c:pt>
                <c:pt idx="221">
                  <c:v>1.61884494528001E-3</c:v>
                </c:pt>
                <c:pt idx="222">
                  <c:v>0.28803058917997898</c:v>
                </c:pt>
                <c:pt idx="223">
                  <c:v>0.20976641218976</c:v>
                </c:pt>
                <c:pt idx="224">
                  <c:v>8.0428278822234897E-2</c:v>
                </c:pt>
                <c:pt idx="225">
                  <c:v>2.55047716814445E-3</c:v>
                </c:pt>
                <c:pt idx="226">
                  <c:v>2.4109398993068598E-3</c:v>
                </c:pt>
                <c:pt idx="227">
                  <c:v>5.1835230711198896</c:v>
                </c:pt>
                <c:pt idx="228">
                  <c:v>0.28166563335948802</c:v>
                </c:pt>
                <c:pt idx="229">
                  <c:v>0.576731919887984</c:v>
                </c:pt>
                <c:pt idx="230">
                  <c:v>7.79196840746821E-3</c:v>
                </c:pt>
                <c:pt idx="231">
                  <c:v>0.14886128900214801</c:v>
                </c:pt>
                <c:pt idx="232">
                  <c:v>8.3046615026345E-2</c:v>
                </c:pt>
                <c:pt idx="233">
                  <c:v>3.5273268248445101E-2</c:v>
                </c:pt>
                <c:pt idx="234">
                  <c:v>1.5323006764682501</c:v>
                </c:pt>
                <c:pt idx="235">
                  <c:v>5.1965521160874197E-2</c:v>
                </c:pt>
                <c:pt idx="236">
                  <c:v>0.253138623353661</c:v>
                </c:pt>
                <c:pt idx="237">
                  <c:v>0.89533034064999695</c:v>
                </c:pt>
                <c:pt idx="238">
                  <c:v>4.6704051640623696</c:v>
                </c:pt>
                <c:pt idx="239">
                  <c:v>3.48227195438813E-3</c:v>
                </c:pt>
                <c:pt idx="240">
                  <c:v>9.0174576497614893</c:v>
                </c:pt>
                <c:pt idx="241">
                  <c:v>2.1740673560255299</c:v>
                </c:pt>
                <c:pt idx="242">
                  <c:v>1.0000573934455399</c:v>
                </c:pt>
                <c:pt idx="243">
                  <c:v>1.0792840037686499E-3</c:v>
                </c:pt>
                <c:pt idx="244">
                  <c:v>0.14958823788325701</c:v>
                </c:pt>
                <c:pt idx="245">
                  <c:v>0.85222255485808895</c:v>
                </c:pt>
                <c:pt idx="246">
                  <c:v>8.2324778226254402E-3</c:v>
                </c:pt>
                <c:pt idx="247">
                  <c:v>1.7181607325131201E-2</c:v>
                </c:pt>
                <c:pt idx="248">
                  <c:v>1.5207014164554901E-2</c:v>
                </c:pt>
                <c:pt idx="249">
                  <c:v>1.0792257642145899E-3</c:v>
                </c:pt>
                <c:pt idx="250">
                  <c:v>5.0960744768767403E-3</c:v>
                </c:pt>
                <c:pt idx="251">
                  <c:v>6.4039485872049495E-2</c:v>
                </c:pt>
                <c:pt idx="252">
                  <c:v>1.9794211893405002E-3</c:v>
                </c:pt>
                <c:pt idx="253">
                  <c:v>7.8080451283046901E-2</c:v>
                </c:pt>
                <c:pt idx="254">
                  <c:v>3.14191456063318E-2</c:v>
                </c:pt>
                <c:pt idx="255">
                  <c:v>1.25748561028121E-2</c:v>
                </c:pt>
                <c:pt idx="256">
                  <c:v>3.1988314803811902E-3</c:v>
                </c:pt>
                <c:pt idx="257">
                  <c:v>0.37249371035566298</c:v>
                </c:pt>
                <c:pt idx="258">
                  <c:v>1.1548922138399999E-2</c:v>
                </c:pt>
                <c:pt idx="259">
                  <c:v>0.10233809674527899</c:v>
                </c:pt>
                <c:pt idx="260">
                  <c:v>1.2337054239270799E-2</c:v>
                </c:pt>
                <c:pt idx="261">
                  <c:v>0.13465622938497701</c:v>
                </c:pt>
                <c:pt idx="262">
                  <c:v>4.05393373536094E-2</c:v>
                </c:pt>
                <c:pt idx="263">
                  <c:v>0.208137894384339</c:v>
                </c:pt>
                <c:pt idx="264">
                  <c:v>1.6190196747310299E-3</c:v>
                </c:pt>
                <c:pt idx="265">
                  <c:v>1.23713453556237E-3</c:v>
                </c:pt>
                <c:pt idx="266">
                  <c:v>2.71270868760662E-3</c:v>
                </c:pt>
                <c:pt idx="267">
                  <c:v>1.9728877186901701E-2</c:v>
                </c:pt>
                <c:pt idx="268">
                  <c:v>3.0702129101104602E-3</c:v>
                </c:pt>
                <c:pt idx="269">
                  <c:v>3.4820840465915898E-3</c:v>
                </c:pt>
                <c:pt idx="270">
                  <c:v>1.20260439897767E-2</c:v>
                </c:pt>
                <c:pt idx="271">
                  <c:v>1.4845362237064701E-3</c:v>
                </c:pt>
                <c:pt idx="272">
                  <c:v>4.4086056452851104E-3</c:v>
                </c:pt>
                <c:pt idx="273">
                  <c:v>3.4492923270640001E-3</c:v>
                </c:pt>
                <c:pt idx="274">
                  <c:v>4.6245956490688203E-2</c:v>
                </c:pt>
                <c:pt idx="275">
                  <c:v>0.38060990702643799</c:v>
                </c:pt>
                <c:pt idx="276">
                  <c:v>4.6271176329697798</c:v>
                </c:pt>
                <c:pt idx="277">
                  <c:v>1.8944756231078099</c:v>
                </c:pt>
                <c:pt idx="278">
                  <c:v>2.9318637753775099E-2</c:v>
                </c:pt>
                <c:pt idx="279">
                  <c:v>0.167373208728154</c:v>
                </c:pt>
                <c:pt idx="280">
                  <c:v>1.9395464412943E-2</c:v>
                </c:pt>
                <c:pt idx="281">
                  <c:v>1.6189323052906201E-3</c:v>
                </c:pt>
                <c:pt idx="282">
                  <c:v>5.31103235150686E-2</c:v>
                </c:pt>
                <c:pt idx="283">
                  <c:v>4.1662634686138497E-2</c:v>
                </c:pt>
                <c:pt idx="284">
                  <c:v>0.11842305505529201</c:v>
                </c:pt>
                <c:pt idx="285">
                  <c:v>2.1097156769660798E-3</c:v>
                </c:pt>
                <c:pt idx="286">
                  <c:v>9.9574622651088004E-2</c:v>
                </c:pt>
                <c:pt idx="287">
                  <c:v>8.4212017683798907E-2</c:v>
                </c:pt>
                <c:pt idx="288">
                  <c:v>0.26078596381194302</c:v>
                </c:pt>
                <c:pt idx="289">
                  <c:v>3.1329865199342902E-2</c:v>
                </c:pt>
                <c:pt idx="290">
                  <c:v>0.25912706021245202</c:v>
                </c:pt>
                <c:pt idx="291">
                  <c:v>1.3537563278793801</c:v>
                </c:pt>
                <c:pt idx="292">
                  <c:v>1.0792840037686499E-3</c:v>
                </c:pt>
                <c:pt idx="293">
                  <c:v>11.2013448129422</c:v>
                </c:pt>
                <c:pt idx="294">
                  <c:v>8.3972191737096302E-2</c:v>
                </c:pt>
                <c:pt idx="295">
                  <c:v>1.48333886258182</c:v>
                </c:pt>
                <c:pt idx="296">
                  <c:v>1.0792257642145899E-3</c:v>
                </c:pt>
                <c:pt idx="297">
                  <c:v>1.1914260611434999E-2</c:v>
                </c:pt>
                <c:pt idx="298">
                  <c:v>6.7937191380878798E-3</c:v>
                </c:pt>
                <c:pt idx="299">
                  <c:v>4.0929216189919604E-3</c:v>
                </c:pt>
                <c:pt idx="300">
                  <c:v>1.2389375412942201E-2</c:v>
                </c:pt>
                <c:pt idx="301">
                  <c:v>6.4753125831593799E-4</c:v>
                </c:pt>
                <c:pt idx="302">
                  <c:v>2.29737944346927E-3</c:v>
                </c:pt>
                <c:pt idx="303">
                  <c:v>1.1696591044851301E-2</c:v>
                </c:pt>
                <c:pt idx="304">
                  <c:v>0.132497947481586</c:v>
                </c:pt>
                <c:pt idx="305">
                  <c:v>3.1518509718603899E-2</c:v>
                </c:pt>
                <c:pt idx="306">
                  <c:v>0.26966879890333401</c:v>
                </c:pt>
                <c:pt idx="307">
                  <c:v>2.4370866155760701E-2</c:v>
                </c:pt>
                <c:pt idx="308">
                  <c:v>2.1099433997157301E-3</c:v>
                </c:pt>
                <c:pt idx="309">
                  <c:v>1.8887249324548599E-3</c:v>
                </c:pt>
                <c:pt idx="310">
                  <c:v>1.0792257642145899E-3</c:v>
                </c:pt>
                <c:pt idx="311">
                  <c:v>5.8284102071008903E-3</c:v>
                </c:pt>
                <c:pt idx="312">
                  <c:v>2.4530655953271401E-2</c:v>
                </c:pt>
                <c:pt idx="313">
                  <c:v>6.24805266911364E-3</c:v>
                </c:pt>
                <c:pt idx="314">
                  <c:v>0.31866353989976998</c:v>
                </c:pt>
                <c:pt idx="315">
                  <c:v>5.6812334764020603E-2</c:v>
                </c:pt>
                <c:pt idx="316">
                  <c:v>8.6734174409007301E-3</c:v>
                </c:pt>
                <c:pt idx="317">
                  <c:v>8.1270259617942896E-3</c:v>
                </c:pt>
                <c:pt idx="318">
                  <c:v>7.7380486883319799E-4</c:v>
                </c:pt>
                <c:pt idx="319">
                  <c:v>0.39825679045138801</c:v>
                </c:pt>
                <c:pt idx="320">
                  <c:v>1.0791675309452099E-3</c:v>
                </c:pt>
                <c:pt idx="321">
                  <c:v>6.3996672910082101E-3</c:v>
                </c:pt>
                <c:pt idx="322">
                  <c:v>0.106219356248997</c:v>
                </c:pt>
                <c:pt idx="323">
                  <c:v>1.0026857231851099E-2</c:v>
                </c:pt>
                <c:pt idx="324">
                  <c:v>0.102210089226586</c:v>
                </c:pt>
                <c:pt idx="325">
                  <c:v>2.6819101878137502E-2</c:v>
                </c:pt>
                <c:pt idx="326">
                  <c:v>8.8500901338111397</c:v>
                </c:pt>
                <c:pt idx="327">
                  <c:v>8.2543193122443199</c:v>
                </c:pt>
                <c:pt idx="328">
                  <c:v>1.6073073545172099E-2</c:v>
                </c:pt>
                <c:pt idx="329">
                  <c:v>1.0791675309452099E-3</c:v>
                </c:pt>
                <c:pt idx="330">
                  <c:v>5.9621364499320298E-3</c:v>
                </c:pt>
                <c:pt idx="331">
                  <c:v>4.25601767445535E-3</c:v>
                </c:pt>
                <c:pt idx="332">
                  <c:v>1.0791675309452099E-3</c:v>
                </c:pt>
                <c:pt idx="333">
                  <c:v>2.5901250042302802E-3</c:v>
                </c:pt>
                <c:pt idx="334">
                  <c:v>2.1094880033662102E-3</c:v>
                </c:pt>
                <c:pt idx="335">
                  <c:v>1.6189323052906201E-3</c:v>
                </c:pt>
                <c:pt idx="336">
                  <c:v>1.6192818396416799E-3</c:v>
                </c:pt>
                <c:pt idx="337">
                  <c:v>1.0791093039600899E-3</c:v>
                </c:pt>
                <c:pt idx="338">
                  <c:v>9.8550750571866297E-2</c:v>
                </c:pt>
                <c:pt idx="339">
                  <c:v>5.6124156301064002E-3</c:v>
                </c:pt>
                <c:pt idx="340">
                  <c:v>2.7571355855329601E-2</c:v>
                </c:pt>
                <c:pt idx="341">
                  <c:v>1.89604063506761</c:v>
                </c:pt>
                <c:pt idx="342">
                  <c:v>2.5398057768487799E-2</c:v>
                </c:pt>
                <c:pt idx="343">
                  <c:v>6.9153236666352494E-2</c:v>
                </c:pt>
                <c:pt idx="344">
                  <c:v>1.05542631761158E-2</c:v>
                </c:pt>
                <c:pt idx="345">
                  <c:v>1.0792257642145899E-3</c:v>
                </c:pt>
                <c:pt idx="346">
                  <c:v>5.3175518065560499E-2</c:v>
                </c:pt>
                <c:pt idx="347">
                  <c:v>2.71183056699284E-3</c:v>
                </c:pt>
                <c:pt idx="348">
                  <c:v>5.5326166931376798E-3</c:v>
                </c:pt>
                <c:pt idx="349">
                  <c:v>2.8423654690309698E-3</c:v>
                </c:pt>
                <c:pt idx="350">
                  <c:v>3.8549269501926102E-3</c:v>
                </c:pt>
                <c:pt idx="351">
                  <c:v>1.0790510832578799E-3</c:v>
                </c:pt>
                <c:pt idx="352">
                  <c:v>4.6925147067506997E-3</c:v>
                </c:pt>
                <c:pt idx="353">
                  <c:v>2.7124159175544301E-3</c:v>
                </c:pt>
                <c:pt idx="354">
                  <c:v>4.1843984693039696E-3</c:v>
                </c:pt>
                <c:pt idx="355">
                  <c:v>6.4742645110129997E-4</c:v>
                </c:pt>
                <c:pt idx="356">
                  <c:v>2.10937418499296E-3</c:v>
                </c:pt>
                <c:pt idx="357">
                  <c:v>2.29713153601403E-3</c:v>
                </c:pt>
                <c:pt idx="358">
                  <c:v>1.6185829218065299E-3</c:v>
                </c:pt>
                <c:pt idx="359">
                  <c:v>6.4318942723600196E-3</c:v>
                </c:pt>
                <c:pt idx="360">
                  <c:v>1.9020684444471601E-3</c:v>
                </c:pt>
                <c:pt idx="361">
                  <c:v>0.47321832394656299</c:v>
                </c:pt>
                <c:pt idx="362">
                  <c:v>3.9764973069573299</c:v>
                </c:pt>
                <c:pt idx="363">
                  <c:v>7.5830941003024099E-3</c:v>
                </c:pt>
                <c:pt idx="364">
                  <c:v>1.0791093039600899E-3</c:v>
                </c:pt>
                <c:pt idx="365">
                  <c:v>1.88841921493853E-3</c:v>
                </c:pt>
                <c:pt idx="366">
                  <c:v>2.1094880033662102E-3</c:v>
                </c:pt>
                <c:pt idx="367">
                  <c:v>2.0100195097913199E-3</c:v>
                </c:pt>
                <c:pt idx="368">
                  <c:v>1.07540775989949E-2</c:v>
                </c:pt>
                <c:pt idx="369">
                  <c:v>5.6124156301064002E-3</c:v>
                </c:pt>
                <c:pt idx="370">
                  <c:v>3.0702129101104602E-3</c:v>
                </c:pt>
                <c:pt idx="371">
                  <c:v>5.0666556303615398E-2</c:v>
                </c:pt>
                <c:pt idx="372">
                  <c:v>2.5901250042302802E-3</c:v>
                </c:pt>
                <c:pt idx="373">
                  <c:v>8.8441692313652107E-2</c:v>
                </c:pt>
                <c:pt idx="374">
                  <c:v>8.5519357362643395E-3</c:v>
                </c:pt>
                <c:pt idx="375">
                  <c:v>9.6713069957879904E-4</c:v>
                </c:pt>
                <c:pt idx="376">
                  <c:v>4.0264681440825303</c:v>
                </c:pt>
                <c:pt idx="377">
                  <c:v>2.7121232106899901E-3</c:v>
                </c:pt>
                <c:pt idx="378">
                  <c:v>1.4842158470926201E-3</c:v>
                </c:pt>
                <c:pt idx="379">
                  <c:v>6.0215493279733101E-3</c:v>
                </c:pt>
                <c:pt idx="380">
                  <c:v>1.6186702535393601E-3</c:v>
                </c:pt>
                <c:pt idx="381">
                  <c:v>5.5584036664850997E-3</c:v>
                </c:pt>
                <c:pt idx="382">
                  <c:v>1.74729237275567E-2</c:v>
                </c:pt>
                <c:pt idx="383">
                  <c:v>4.1921627532241497E-2</c:v>
                </c:pt>
                <c:pt idx="384">
                  <c:v>1.39928577470925E-3</c:v>
                </c:pt>
                <c:pt idx="385">
                  <c:v>1.6189323052906201E-3</c:v>
                </c:pt>
                <c:pt idx="386">
                  <c:v>1.88841921493853E-3</c:v>
                </c:pt>
                <c:pt idx="387">
                  <c:v>0.10022781497137501</c:v>
                </c:pt>
                <c:pt idx="388">
                  <c:v>8.6059867242844201E-3</c:v>
                </c:pt>
                <c:pt idx="389">
                  <c:v>0.100586919635196</c:v>
                </c:pt>
                <c:pt idx="390">
                  <c:v>1.0726565107600901</c:v>
                </c:pt>
                <c:pt idx="391">
                  <c:v>5.3424672931143601E-3</c:v>
                </c:pt>
                <c:pt idx="392">
                  <c:v>5.5329153215191301E-3</c:v>
                </c:pt>
                <c:pt idx="393">
                  <c:v>8.0305283104749201E-2</c:v>
                </c:pt>
                <c:pt idx="394">
                  <c:v>3.0943729201939298E-2</c:v>
                </c:pt>
                <c:pt idx="395">
                  <c:v>7.7605691507585802E-3</c:v>
                </c:pt>
                <c:pt idx="396">
                  <c:v>1.1379766065054499E-2</c:v>
                </c:pt>
                <c:pt idx="397">
                  <c:v>5.9737263451855602E-3</c:v>
                </c:pt>
                <c:pt idx="398">
                  <c:v>5.2010175589929299E-2</c:v>
                </c:pt>
                <c:pt idx="399">
                  <c:v>0.15742411808545201</c:v>
                </c:pt>
                <c:pt idx="400">
                  <c:v>5.4771267701812898E-2</c:v>
                </c:pt>
                <c:pt idx="401">
                  <c:v>1.38107367800464</c:v>
                </c:pt>
                <c:pt idx="402">
                  <c:v>1.9134163709907701E-2</c:v>
                </c:pt>
                <c:pt idx="403">
                  <c:v>6.3130343168873396E-3</c:v>
                </c:pt>
                <c:pt idx="404">
                  <c:v>1.30769934021188E-2</c:v>
                </c:pt>
                <c:pt idx="405">
                  <c:v>6.6213956473163194E-2</c:v>
                </c:pt>
                <c:pt idx="406">
                  <c:v>2.9136955755656E-3</c:v>
                </c:pt>
                <c:pt idx="407">
                  <c:v>1.3180498031262901E-2</c:v>
                </c:pt>
                <c:pt idx="408">
                  <c:v>2.2661442311267999E-3</c:v>
                </c:pt>
                <c:pt idx="409">
                  <c:v>5.4978160308529903E-3</c:v>
                </c:pt>
                <c:pt idx="410">
                  <c:v>6.0234992919416599E-3</c:v>
                </c:pt>
                <c:pt idx="411">
                  <c:v>1.6186702535393601E-3</c:v>
                </c:pt>
                <c:pt idx="412">
                  <c:v>6.5386325239683704E-3</c:v>
                </c:pt>
                <c:pt idx="413">
                  <c:v>1.4842158470926201E-3</c:v>
                </c:pt>
                <c:pt idx="414">
                  <c:v>3.48227195438813E-3</c:v>
                </c:pt>
                <c:pt idx="415">
                  <c:v>3.6944886085419099E-2</c:v>
                </c:pt>
                <c:pt idx="416">
                  <c:v>1.24011605184866E-2</c:v>
                </c:pt>
                <c:pt idx="417">
                  <c:v>5.4837011789486197E-2</c:v>
                </c:pt>
                <c:pt idx="418">
                  <c:v>2.58984550325453E-3</c:v>
                </c:pt>
                <c:pt idx="419">
                  <c:v>6.0851209606110302E-3</c:v>
                </c:pt>
                <c:pt idx="420">
                  <c:v>4.1399434405362603E-3</c:v>
                </c:pt>
                <c:pt idx="421">
                  <c:v>7.7399296600452896</c:v>
                </c:pt>
                <c:pt idx="422">
                  <c:v>7.2858071599187198E-3</c:v>
                </c:pt>
                <c:pt idx="423">
                  <c:v>8.6346002231607197E-2</c:v>
                </c:pt>
                <c:pt idx="424">
                  <c:v>7.0934471735987104E-2</c:v>
                </c:pt>
                <c:pt idx="425">
                  <c:v>7.2665375289903602E-3</c:v>
                </c:pt>
                <c:pt idx="426">
                  <c:v>4.5989241179763198E-2</c:v>
                </c:pt>
                <c:pt idx="427">
                  <c:v>3.6838660767644E-3</c:v>
                </c:pt>
                <c:pt idx="428">
                  <c:v>3.6023286010290201E-2</c:v>
                </c:pt>
                <c:pt idx="429">
                  <c:v>2.5899852462017898E-3</c:v>
                </c:pt>
                <c:pt idx="430">
                  <c:v>2.1094880033662102E-3</c:v>
                </c:pt>
                <c:pt idx="431">
                  <c:v>5.5436768657804801E-2</c:v>
                </c:pt>
                <c:pt idx="432">
                  <c:v>4.7944059604768802E-3</c:v>
                </c:pt>
                <c:pt idx="433">
                  <c:v>0.13908017109942</c:v>
                </c:pt>
                <c:pt idx="434">
                  <c:v>1.8536495162319801E-3</c:v>
                </c:pt>
                <c:pt idx="435">
                  <c:v>2.1189291788977899E-2</c:v>
                </c:pt>
                <c:pt idx="436">
                  <c:v>2.5899852462017898E-3</c:v>
                </c:pt>
                <c:pt idx="437">
                  <c:v>5.5584036664850997E-3</c:v>
                </c:pt>
                <c:pt idx="438">
                  <c:v>3.1522350001918398E-3</c:v>
                </c:pt>
                <c:pt idx="439">
                  <c:v>4.75319410223373E-2</c:v>
                </c:pt>
                <c:pt idx="440">
                  <c:v>4.2062529739459703E-2</c:v>
                </c:pt>
                <c:pt idx="441">
                  <c:v>5.2078872924958698E-2</c:v>
                </c:pt>
                <c:pt idx="442">
                  <c:v>5.2341604917880001E-2</c:v>
                </c:pt>
                <c:pt idx="443">
                  <c:v>2.8693247558726698E-2</c:v>
                </c:pt>
                <c:pt idx="444">
                  <c:v>1.55586177138701E-2</c:v>
                </c:pt>
                <c:pt idx="445">
                  <c:v>6.4086353185429101E-2</c:v>
                </c:pt>
                <c:pt idx="446">
                  <c:v>1.9233901003557499E-2</c:v>
                </c:pt>
                <c:pt idx="447">
                  <c:v>2.7288172688005401E-3</c:v>
                </c:pt>
                <c:pt idx="448">
                  <c:v>3.0697159793651599E-3</c:v>
                </c:pt>
                <c:pt idx="449">
                  <c:v>5.8864108640594801E-3</c:v>
                </c:pt>
                <c:pt idx="450">
                  <c:v>4.10404765459223E-2</c:v>
                </c:pt>
                <c:pt idx="451">
                  <c:v>6.6595199620112996E-3</c:v>
                </c:pt>
                <c:pt idx="452">
                  <c:v>3.3196372448556999E-2</c:v>
                </c:pt>
                <c:pt idx="453">
                  <c:v>2.2605547881692702E-2</c:v>
                </c:pt>
                <c:pt idx="454">
                  <c:v>2.3888189624336701E-2</c:v>
                </c:pt>
                <c:pt idx="455">
                  <c:v>7.38839429712512E-3</c:v>
                </c:pt>
                <c:pt idx="456">
                  <c:v>8.4699704869306506E-3</c:v>
                </c:pt>
                <c:pt idx="457">
                  <c:v>5.4175823624123098E-2</c:v>
                </c:pt>
                <c:pt idx="458">
                  <c:v>1.12112840774582E-2</c:v>
                </c:pt>
                <c:pt idx="459">
                  <c:v>9.7097599919852007E-3</c:v>
                </c:pt>
                <c:pt idx="460">
                  <c:v>0.17759076322561701</c:v>
                </c:pt>
                <c:pt idx="461">
                  <c:v>1.46841255229621E-2</c:v>
                </c:pt>
                <c:pt idx="462">
                  <c:v>5.1969528305852702E-3</c:v>
                </c:pt>
                <c:pt idx="463">
                  <c:v>3.0695503715287499E-3</c:v>
                </c:pt>
                <c:pt idx="464">
                  <c:v>1.36409179916087E-2</c:v>
                </c:pt>
                <c:pt idx="465">
                  <c:v>1.7393488617752</c:v>
                </c:pt>
                <c:pt idx="466">
                  <c:v>5.7369050683930799E-3</c:v>
                </c:pt>
                <c:pt idx="467">
                  <c:v>0.81219892550388695</c:v>
                </c:pt>
                <c:pt idx="468">
                  <c:v>0.259342830043789</c:v>
                </c:pt>
                <c:pt idx="469">
                  <c:v>1.48798189724404E-2</c:v>
                </c:pt>
                <c:pt idx="470">
                  <c:v>1.1867480901146201E-2</c:v>
                </c:pt>
                <c:pt idx="471">
                  <c:v>1.2792004037776699E-2</c:v>
                </c:pt>
                <c:pt idx="472">
                  <c:v>2.10937418499296E-3</c:v>
                </c:pt>
                <c:pt idx="473">
                  <c:v>1.6185829218065299E-3</c:v>
                </c:pt>
                <c:pt idx="474">
                  <c:v>2.10937418499296E-3</c:v>
                </c:pt>
                <c:pt idx="475">
                  <c:v>1.23693428257036E-3</c:v>
                </c:pt>
                <c:pt idx="476">
                  <c:v>3.9428585008383903E-3</c:v>
                </c:pt>
                <c:pt idx="477">
                  <c:v>0.19902828119291399</c:v>
                </c:pt>
                <c:pt idx="478">
                  <c:v>5.3892444654476297E-3</c:v>
                </c:pt>
                <c:pt idx="479">
                  <c:v>4.0989788517892299E-3</c:v>
                </c:pt>
                <c:pt idx="480">
                  <c:v>2.29737944346927E-3</c:v>
                </c:pt>
                <c:pt idx="481">
                  <c:v>3.9703161047665797E-3</c:v>
                </c:pt>
                <c:pt idx="482">
                  <c:v>8.6334308530878097E-3</c:v>
                </c:pt>
                <c:pt idx="483">
                  <c:v>0.125987118753984</c:v>
                </c:pt>
                <c:pt idx="484">
                  <c:v>5.8860932845770904E-3</c:v>
                </c:pt>
                <c:pt idx="485">
                  <c:v>4.1394966208176997E-3</c:v>
                </c:pt>
                <c:pt idx="486">
                  <c:v>2.58956606259504E-3</c:v>
                </c:pt>
                <c:pt idx="487">
                  <c:v>6.9088332296844607E-2</c:v>
                </c:pt>
                <c:pt idx="488">
                  <c:v>6.4739152290226205E-4</c:v>
                </c:pt>
                <c:pt idx="489">
                  <c:v>1.7311011887233899E-2</c:v>
                </c:pt>
                <c:pt idx="490">
                  <c:v>6.4871366219729004E-3</c:v>
                </c:pt>
                <c:pt idx="491">
                  <c:v>0.21366684197079899</c:v>
                </c:pt>
                <c:pt idx="492">
                  <c:v>1.0790510832578799E-3</c:v>
                </c:pt>
                <c:pt idx="493">
                  <c:v>0.97184897038997498</c:v>
                </c:pt>
                <c:pt idx="494">
                  <c:v>1.4007743154555601</c:v>
                </c:pt>
                <c:pt idx="495">
                  <c:v>1.3718974659185699E-2</c:v>
                </c:pt>
                <c:pt idx="496">
                  <c:v>6.7915199993315196E-3</c:v>
                </c:pt>
                <c:pt idx="497">
                  <c:v>9.7274614056931299E-3</c:v>
                </c:pt>
                <c:pt idx="498">
                  <c:v>1.6328646615317501E-2</c:v>
                </c:pt>
                <c:pt idx="499">
                  <c:v>4.0246728787098904</c:v>
                </c:pt>
                <c:pt idx="500">
                  <c:v>1.9594512794214501E-2</c:v>
                </c:pt>
                <c:pt idx="501">
                  <c:v>6.4739152290226205E-4</c:v>
                </c:pt>
                <c:pt idx="502">
                  <c:v>0.63462848045924702</c:v>
                </c:pt>
                <c:pt idx="503">
                  <c:v>4.3731418210654202E-3</c:v>
                </c:pt>
                <c:pt idx="504">
                  <c:v>14.3238080310639</c:v>
                </c:pt>
                <c:pt idx="505">
                  <c:v>0.17202849020576799</c:v>
                </c:pt>
                <c:pt idx="506">
                  <c:v>3.5551444149085299E-3</c:v>
                </c:pt>
                <c:pt idx="507">
                  <c:v>3.4001020860796901E-3</c:v>
                </c:pt>
                <c:pt idx="508">
                  <c:v>0.20396288109018701</c:v>
                </c:pt>
                <c:pt idx="509">
                  <c:v>1.85334946061145E-3</c:v>
                </c:pt>
                <c:pt idx="510">
                  <c:v>8.0470590010569502E-3</c:v>
                </c:pt>
                <c:pt idx="511">
                  <c:v>1.24545636726115E-2</c:v>
                </c:pt>
                <c:pt idx="512">
                  <c:v>2.0698948321122498E-2</c:v>
                </c:pt>
                <c:pt idx="513">
                  <c:v>5.1175151122302101E-2</c:v>
                </c:pt>
                <c:pt idx="514">
                  <c:v>1.07934224960874E-3</c:v>
                </c:pt>
                <c:pt idx="515">
                  <c:v>1.3933072179801101E-2</c:v>
                </c:pt>
                <c:pt idx="516">
                  <c:v>0.113822810819806</c:v>
                </c:pt>
                <c:pt idx="517">
                  <c:v>1.63354132652422E-2</c:v>
                </c:pt>
                <c:pt idx="518">
                  <c:v>6.9242347348039496E-2</c:v>
                </c:pt>
                <c:pt idx="519">
                  <c:v>3.3014013658409697E-2</c:v>
                </c:pt>
                <c:pt idx="520">
                  <c:v>0.18950719714213601</c:v>
                </c:pt>
                <c:pt idx="521">
                  <c:v>8.6789467800169398E-2</c:v>
                </c:pt>
                <c:pt idx="522">
                  <c:v>4.4471347905307296E-3</c:v>
                </c:pt>
                <c:pt idx="523">
                  <c:v>0.103409759813007</c:v>
                </c:pt>
                <c:pt idx="524">
                  <c:v>3.5071085933635698E-2</c:v>
                </c:pt>
                <c:pt idx="525">
                  <c:v>5.8487327453419898E-2</c:v>
                </c:pt>
                <c:pt idx="526">
                  <c:v>1.6184714664272799E-2</c:v>
                </c:pt>
                <c:pt idx="527">
                  <c:v>1.4209067738573999E-2</c:v>
                </c:pt>
                <c:pt idx="528">
                  <c:v>5.0527747740283201E-2</c:v>
                </c:pt>
                <c:pt idx="529">
                  <c:v>3.4813326181563102E-3</c:v>
                </c:pt>
                <c:pt idx="530">
                  <c:v>8.5635203184876801E-2</c:v>
                </c:pt>
                <c:pt idx="531">
                  <c:v>2.78374556260663E-2</c:v>
                </c:pt>
                <c:pt idx="532">
                  <c:v>1.48413577454419E-3</c:v>
                </c:pt>
                <c:pt idx="533">
                  <c:v>5.0952495957223599E-3</c:v>
                </c:pt>
                <c:pt idx="534">
                  <c:v>2.1581441867857501E-4</c:v>
                </c:pt>
                <c:pt idx="535">
                  <c:v>6.7526976940410696E-3</c:v>
                </c:pt>
                <c:pt idx="536">
                  <c:v>2.3354715827405201E-2</c:v>
                </c:pt>
                <c:pt idx="537">
                  <c:v>0.33512309710101701</c:v>
                </c:pt>
                <c:pt idx="538">
                  <c:v>2.1580277534092999E-4</c:v>
                </c:pt>
                <c:pt idx="539">
                  <c:v>1.12330446390636E-2</c:v>
                </c:pt>
                <c:pt idx="540">
                  <c:v>4.4398791146457998E-2</c:v>
                </c:pt>
                <c:pt idx="541">
                  <c:v>9.3773324494492195E-3</c:v>
                </c:pt>
                <c:pt idx="542">
                  <c:v>3.6628598675518403E-2</c:v>
                </c:pt>
                <c:pt idx="543">
                  <c:v>1.8797337850368901E-2</c:v>
                </c:pt>
                <c:pt idx="544">
                  <c:v>2.19225834887173</c:v>
                </c:pt>
                <c:pt idx="545">
                  <c:v>2.7135127733492199</c:v>
                </c:pt>
                <c:pt idx="546">
                  <c:v>2.5931701689540499E-2</c:v>
                </c:pt>
                <c:pt idx="547">
                  <c:v>2.5298687989477299E-2</c:v>
                </c:pt>
                <c:pt idx="548">
                  <c:v>1.0789928688376899E-3</c:v>
                </c:pt>
                <c:pt idx="549">
                  <c:v>3.6283581758827101E-2</c:v>
                </c:pt>
                <c:pt idx="550">
                  <c:v>5.4070280381038997E-2</c:v>
                </c:pt>
                <c:pt idx="551">
                  <c:v>5.0259578713852802E-2</c:v>
                </c:pt>
                <c:pt idx="552">
                  <c:v>2.8426722252648099E-3</c:v>
                </c:pt>
                <c:pt idx="553">
                  <c:v>3.1346315181860603E-2</c:v>
                </c:pt>
                <c:pt idx="554">
                  <c:v>4.6323370579164401E-3</c:v>
                </c:pt>
                <c:pt idx="555">
                  <c:v>1.76690596939258E-2</c:v>
                </c:pt>
                <c:pt idx="556">
                  <c:v>0.10577047092023099</c:v>
                </c:pt>
                <c:pt idx="557">
                  <c:v>6.4732075659978501E-3</c:v>
                </c:pt>
                <c:pt idx="558">
                  <c:v>1.0689400470379201E-2</c:v>
                </c:pt>
                <c:pt idx="559">
                  <c:v>1.14211459029726E-2</c:v>
                </c:pt>
                <c:pt idx="560">
                  <c:v>5.5488033304553097E-2</c:v>
                </c:pt>
                <c:pt idx="561">
                  <c:v>1.48429592828179E-3</c:v>
                </c:pt>
                <c:pt idx="562">
                  <c:v>0.109801938152951</c:v>
                </c:pt>
                <c:pt idx="563">
                  <c:v>1.47207931708296E-2</c:v>
                </c:pt>
                <c:pt idx="564">
                  <c:v>2.9960618424452702E-3</c:v>
                </c:pt>
                <c:pt idx="565">
                  <c:v>1.0244211720286099E-2</c:v>
                </c:pt>
              </c:numCache>
            </c:numRef>
          </c:val>
          <c:extLst>
            <c:ext xmlns:c16="http://schemas.microsoft.com/office/drawing/2014/chart" uri="{C3380CC4-5D6E-409C-BE32-E72D297353CC}">
              <c16:uniqueId val="{00000000-5880-0748-8FA2-ABF0374A3086}"/>
            </c:ext>
          </c:extLst>
        </c:ser>
        <c:dLbls>
          <c:showLegendKey val="0"/>
          <c:showVal val="0"/>
          <c:showCatName val="0"/>
          <c:showSerName val="0"/>
          <c:showPercent val="0"/>
          <c:showBubbleSize val="0"/>
        </c:dLbls>
        <c:gapWidth val="219"/>
        <c:overlap val="-27"/>
        <c:axId val="809948335"/>
        <c:axId val="809950015"/>
      </c:barChart>
      <c:catAx>
        <c:axId val="80994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50015"/>
        <c:crosses val="autoZero"/>
        <c:auto val="1"/>
        <c:lblAlgn val="ctr"/>
        <c:lblOffset val="100"/>
        <c:noMultiLvlLbl val="0"/>
      </c:catAx>
      <c:valAx>
        <c:axId val="80995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09948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Amino Acid Variation Index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2.4278817383522718E-2"/>
          <c:y val="0.12067256637168143"/>
          <c:w val="0.96303695123012911"/>
          <c:h val="0.6960766497108215"/>
        </c:manualLayout>
      </c:layout>
      <c:barChart>
        <c:barDir val="col"/>
        <c:grouping val="clustered"/>
        <c:varyColors val="0"/>
        <c:ser>
          <c:idx val="0"/>
          <c:order val="0"/>
          <c:tx>
            <c:strRef>
              <c:f>all!$B$1</c:f>
              <c:strCache>
                <c:ptCount val="1"/>
                <c:pt idx="0">
                  <c:v>seasonal-H1</c:v>
                </c:pt>
              </c:strCache>
            </c:strRef>
          </c:tx>
          <c:spPr>
            <a:solidFill>
              <a:schemeClr val="accent1"/>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all!$B$2:$B$568</c:f>
              <c:numCache>
                <c:formatCode>General</c:formatCode>
                <c:ptCount val="567"/>
                <c:pt idx="0">
                  <c:v>0</c:v>
                </c:pt>
                <c:pt idx="1">
                  <c:v>1.7346558800036199E-2</c:v>
                </c:pt>
                <c:pt idx="2">
                  <c:v>1.82221501013035</c:v>
                </c:pt>
                <c:pt idx="3">
                  <c:v>0.38815383386517399</c:v>
                </c:pt>
                <c:pt idx="4">
                  <c:v>2.2697419695149101E-2</c:v>
                </c:pt>
                <c:pt idx="5">
                  <c:v>4.98030281795157E-2</c:v>
                </c:pt>
                <c:pt idx="6">
                  <c:v>0.38982111225969401</c:v>
                </c:pt>
                <c:pt idx="7">
                  <c:v>7.5674807802951396E-4</c:v>
                </c:pt>
                <c:pt idx="8">
                  <c:v>7.5674807802951396E-4</c:v>
                </c:pt>
                <c:pt idx="9">
                  <c:v>3.7061399698460597E-2</c:v>
                </c:pt>
                <c:pt idx="10">
                  <c:v>0.83106778849561802</c:v>
                </c:pt>
                <c:pt idx="11">
                  <c:v>0.61598124380796304</c:v>
                </c:pt>
                <c:pt idx="12">
                  <c:v>1.21659102210694</c:v>
                </c:pt>
                <c:pt idx="13">
                  <c:v>9.0776511485142607E-3</c:v>
                </c:pt>
                <c:pt idx="14">
                  <c:v>9.5184635690745298E-2</c:v>
                </c:pt>
                <c:pt idx="15">
                  <c:v>1.16344394464754</c:v>
                </c:pt>
                <c:pt idx="16">
                  <c:v>0</c:v>
                </c:pt>
                <c:pt idx="17">
                  <c:v>7.5674807802951396E-4</c:v>
                </c:pt>
                <c:pt idx="18">
                  <c:v>7.5674807802951396E-4</c:v>
                </c:pt>
                <c:pt idx="19">
                  <c:v>2.2599333326587999E-2</c:v>
                </c:pt>
                <c:pt idx="20">
                  <c:v>0</c:v>
                </c:pt>
                <c:pt idx="21">
                  <c:v>7.0228877996880703E-3</c:v>
                </c:pt>
                <c:pt idx="22">
                  <c:v>7.5674807802951396E-4</c:v>
                </c:pt>
                <c:pt idx="23">
                  <c:v>0</c:v>
                </c:pt>
                <c:pt idx="24">
                  <c:v>0</c:v>
                </c:pt>
                <c:pt idx="25">
                  <c:v>0</c:v>
                </c:pt>
                <c:pt idx="26">
                  <c:v>2.3981463617058002E-3</c:v>
                </c:pt>
                <c:pt idx="27">
                  <c:v>0</c:v>
                </c:pt>
                <c:pt idx="28">
                  <c:v>7.5674807802951396E-4</c:v>
                </c:pt>
                <c:pt idx="29">
                  <c:v>0</c:v>
                </c:pt>
                <c:pt idx="30">
                  <c:v>2.3981463617058002E-3</c:v>
                </c:pt>
                <c:pt idx="31">
                  <c:v>7.5674807802951396E-4</c:v>
                </c:pt>
                <c:pt idx="32">
                  <c:v>7.0228877996880703E-3</c:v>
                </c:pt>
                <c:pt idx="33">
                  <c:v>7.5732117892774202E-4</c:v>
                </c:pt>
                <c:pt idx="34">
                  <c:v>0</c:v>
                </c:pt>
                <c:pt idx="35">
                  <c:v>4.42823410829832E-2</c:v>
                </c:pt>
                <c:pt idx="36">
                  <c:v>1.58804419306517E-2</c:v>
                </c:pt>
                <c:pt idx="37">
                  <c:v>7.5732117892774202E-4</c:v>
                </c:pt>
                <c:pt idx="38">
                  <c:v>4.5379997812755903E-3</c:v>
                </c:pt>
                <c:pt idx="39">
                  <c:v>0</c:v>
                </c:pt>
                <c:pt idx="40">
                  <c:v>7.5674807802951396E-4</c:v>
                </c:pt>
                <c:pt idx="41">
                  <c:v>1.27404803705875E-2</c:v>
                </c:pt>
                <c:pt idx="42">
                  <c:v>0</c:v>
                </c:pt>
                <c:pt idx="43">
                  <c:v>0</c:v>
                </c:pt>
                <c:pt idx="44">
                  <c:v>3.0269910575828102E-3</c:v>
                </c:pt>
                <c:pt idx="45">
                  <c:v>7.5674807802951396E-4</c:v>
                </c:pt>
                <c:pt idx="46">
                  <c:v>3.0269910575828102E-3</c:v>
                </c:pt>
                <c:pt idx="47">
                  <c:v>0</c:v>
                </c:pt>
                <c:pt idx="48">
                  <c:v>0</c:v>
                </c:pt>
                <c:pt idx="49">
                  <c:v>2.39996200376565E-3</c:v>
                </c:pt>
                <c:pt idx="50">
                  <c:v>0</c:v>
                </c:pt>
                <c:pt idx="51">
                  <c:v>4.9875765674594899</c:v>
                </c:pt>
                <c:pt idx="52">
                  <c:v>2.3554333971052599</c:v>
                </c:pt>
                <c:pt idx="53">
                  <c:v>7.5674807802951396E-4</c:v>
                </c:pt>
                <c:pt idx="54">
                  <c:v>0</c:v>
                </c:pt>
                <c:pt idx="55">
                  <c:v>0</c:v>
                </c:pt>
                <c:pt idx="56">
                  <c:v>7.0228877996880703E-3</c:v>
                </c:pt>
                <c:pt idx="57">
                  <c:v>0</c:v>
                </c:pt>
                <c:pt idx="58">
                  <c:v>0</c:v>
                </c:pt>
                <c:pt idx="59">
                  <c:v>1.3730034000375799</c:v>
                </c:pt>
                <c:pt idx="60">
                  <c:v>0</c:v>
                </c:pt>
                <c:pt idx="61">
                  <c:v>8.7112320538350704E-2</c:v>
                </c:pt>
                <c:pt idx="62">
                  <c:v>0</c:v>
                </c:pt>
                <c:pt idx="63">
                  <c:v>1.25028191076371</c:v>
                </c:pt>
                <c:pt idx="64">
                  <c:v>1.21171237588762E-2</c:v>
                </c:pt>
                <c:pt idx="65">
                  <c:v>0</c:v>
                </c:pt>
                <c:pt idx="66">
                  <c:v>2.39996200376565E-3</c:v>
                </c:pt>
                <c:pt idx="67">
                  <c:v>2.83640608282744E-2</c:v>
                </c:pt>
                <c:pt idx="68">
                  <c:v>0</c:v>
                </c:pt>
                <c:pt idx="69">
                  <c:v>7.5674807802951396E-4</c:v>
                </c:pt>
                <c:pt idx="70">
                  <c:v>0.56386213881351599</c:v>
                </c:pt>
                <c:pt idx="71">
                  <c:v>0</c:v>
                </c:pt>
                <c:pt idx="72">
                  <c:v>0.28000027715442399</c:v>
                </c:pt>
                <c:pt idx="73">
                  <c:v>0.63533664031038695</c:v>
                </c:pt>
                <c:pt idx="74">
                  <c:v>5.8674600101873402E-3</c:v>
                </c:pt>
                <c:pt idx="75">
                  <c:v>0</c:v>
                </c:pt>
                <c:pt idx="76">
                  <c:v>2.3981463617058002E-3</c:v>
                </c:pt>
                <c:pt idx="77">
                  <c:v>0.27389160355972503</c:v>
                </c:pt>
                <c:pt idx="78">
                  <c:v>0</c:v>
                </c:pt>
                <c:pt idx="79">
                  <c:v>7.5674807802951396E-4</c:v>
                </c:pt>
                <c:pt idx="80">
                  <c:v>0</c:v>
                </c:pt>
                <c:pt idx="81">
                  <c:v>7.5674807802951396E-4</c:v>
                </c:pt>
                <c:pt idx="82">
                  <c:v>1.9615274671909901E-2</c:v>
                </c:pt>
                <c:pt idx="83">
                  <c:v>2.3981463617058002E-3</c:v>
                </c:pt>
                <c:pt idx="84">
                  <c:v>0.56728949647462401</c:v>
                </c:pt>
                <c:pt idx="85">
                  <c:v>1.21762259615752</c:v>
                </c:pt>
                <c:pt idx="86">
                  <c:v>0</c:v>
                </c:pt>
                <c:pt idx="87">
                  <c:v>2.2876197981293598</c:v>
                </c:pt>
                <c:pt idx="88">
                  <c:v>0.31934948928451701</c:v>
                </c:pt>
                <c:pt idx="89">
                  <c:v>0.899448836566065</c:v>
                </c:pt>
                <c:pt idx="90">
                  <c:v>1.5403037764345899</c:v>
                </c:pt>
                <c:pt idx="91">
                  <c:v>5.5572898021683199E-2</c:v>
                </c:pt>
                <c:pt idx="92">
                  <c:v>0</c:v>
                </c:pt>
                <c:pt idx="93">
                  <c:v>7.5674807802951396E-4</c:v>
                </c:pt>
                <c:pt idx="94">
                  <c:v>0</c:v>
                </c:pt>
                <c:pt idx="95">
                  <c:v>5.8674600101873402E-3</c:v>
                </c:pt>
                <c:pt idx="96">
                  <c:v>0.98094781293523003</c:v>
                </c:pt>
                <c:pt idx="97">
                  <c:v>7.5674807802951396E-4</c:v>
                </c:pt>
                <c:pt idx="98">
                  <c:v>8.8250981952821306</c:v>
                </c:pt>
                <c:pt idx="99">
                  <c:v>3.3520675898540797E-2</c:v>
                </c:pt>
                <c:pt idx="100">
                  <c:v>0.15435288638438899</c:v>
                </c:pt>
                <c:pt idx="101">
                  <c:v>0.69008982172781697</c:v>
                </c:pt>
                <c:pt idx="102">
                  <c:v>0.14804435933016</c:v>
                </c:pt>
                <c:pt idx="103">
                  <c:v>7.5674807802951396E-4</c:v>
                </c:pt>
                <c:pt idx="104">
                  <c:v>0</c:v>
                </c:pt>
                <c:pt idx="105">
                  <c:v>0.1645423047748</c:v>
                </c:pt>
                <c:pt idx="106">
                  <c:v>0</c:v>
                </c:pt>
                <c:pt idx="107">
                  <c:v>0</c:v>
                </c:pt>
                <c:pt idx="108">
                  <c:v>7.5674807802951396E-4</c:v>
                </c:pt>
                <c:pt idx="109">
                  <c:v>0</c:v>
                </c:pt>
                <c:pt idx="110">
                  <c:v>7.1973800757686197</c:v>
                </c:pt>
                <c:pt idx="111">
                  <c:v>7.5674807802951396E-4</c:v>
                </c:pt>
                <c:pt idx="112">
                  <c:v>0.45229033993873402</c:v>
                </c:pt>
                <c:pt idx="113">
                  <c:v>5.3579320239153599E-2</c:v>
                </c:pt>
                <c:pt idx="114">
                  <c:v>0</c:v>
                </c:pt>
                <c:pt idx="115">
                  <c:v>1.9674804414221699E-2</c:v>
                </c:pt>
                <c:pt idx="116">
                  <c:v>0</c:v>
                </c:pt>
                <c:pt idx="117">
                  <c:v>0</c:v>
                </c:pt>
                <c:pt idx="118">
                  <c:v>2.6124763921304701E-2</c:v>
                </c:pt>
                <c:pt idx="119">
                  <c:v>7.5846998879917297E-4</c:v>
                </c:pt>
                <c:pt idx="120">
                  <c:v>5.8763522576741698E-3</c:v>
                </c:pt>
                <c:pt idx="121">
                  <c:v>7.5674807802951396E-4</c:v>
                </c:pt>
                <c:pt idx="122">
                  <c:v>1.25718459621728E-2</c:v>
                </c:pt>
                <c:pt idx="123">
                  <c:v>2.4054254629853299E-3</c:v>
                </c:pt>
                <c:pt idx="124">
                  <c:v>5.3579320239153599E-2</c:v>
                </c:pt>
                <c:pt idx="125">
                  <c:v>7.5789514852542196E-4</c:v>
                </c:pt>
                <c:pt idx="126">
                  <c:v>7.5674807802951396E-4</c:v>
                </c:pt>
                <c:pt idx="127">
                  <c:v>2.2582263738126999E-2</c:v>
                </c:pt>
                <c:pt idx="128">
                  <c:v>2.9774157049159401E-2</c:v>
                </c:pt>
                <c:pt idx="129">
                  <c:v>4.5379997812755903E-3</c:v>
                </c:pt>
                <c:pt idx="130">
                  <c:v>0</c:v>
                </c:pt>
                <c:pt idx="131">
                  <c:v>7.5674807802951396E-4</c:v>
                </c:pt>
                <c:pt idx="132">
                  <c:v>1.2562337565817301E-2</c:v>
                </c:pt>
                <c:pt idx="133">
                  <c:v>0</c:v>
                </c:pt>
                <c:pt idx="134">
                  <c:v>2.3981463617058002E-3</c:v>
                </c:pt>
                <c:pt idx="135">
                  <c:v>7.5674807802951396E-4</c:v>
                </c:pt>
                <c:pt idx="136">
                  <c:v>1.1029688845042001</c:v>
                </c:pt>
                <c:pt idx="137">
                  <c:v>0.41772574176249799</c:v>
                </c:pt>
                <c:pt idx="138">
                  <c:v>9.7708012242786694E-3</c:v>
                </c:pt>
                <c:pt idx="139">
                  <c:v>0</c:v>
                </c:pt>
                <c:pt idx="140">
                  <c:v>6.8158849492283603E-3</c:v>
                </c:pt>
                <c:pt idx="141">
                  <c:v>1.2139067259773899</c:v>
                </c:pt>
                <c:pt idx="142">
                  <c:v>0</c:v>
                </c:pt>
                <c:pt idx="143">
                  <c:v>0.93935072510130702</c:v>
                </c:pt>
                <c:pt idx="144">
                  <c:v>0.81085194241918102</c:v>
                </c:pt>
                <c:pt idx="145">
                  <c:v>0.25776699053018898</c:v>
                </c:pt>
                <c:pt idx="146">
                  <c:v>3.1327990734465199</c:v>
                </c:pt>
                <c:pt idx="147">
                  <c:v>0</c:v>
                </c:pt>
                <c:pt idx="148">
                  <c:v>0.19440128710729601</c:v>
                </c:pt>
                <c:pt idx="149">
                  <c:v>0.78449614258037204</c:v>
                </c:pt>
                <c:pt idx="150">
                  <c:v>3.4075189851714198E-2</c:v>
                </c:pt>
                <c:pt idx="151">
                  <c:v>0.21804964028503299</c:v>
                </c:pt>
                <c:pt idx="152">
                  <c:v>0</c:v>
                </c:pt>
                <c:pt idx="153">
                  <c:v>2.6124763921304701E-2</c:v>
                </c:pt>
                <c:pt idx="154">
                  <c:v>3.2658828135320297E-2</c:v>
                </c:pt>
                <c:pt idx="155">
                  <c:v>1.67801395786135</c:v>
                </c:pt>
                <c:pt idx="156">
                  <c:v>1.2562337565817301E-2</c:v>
                </c:pt>
                <c:pt idx="157">
                  <c:v>6.8040040470315599</c:v>
                </c:pt>
                <c:pt idx="158">
                  <c:v>1.5538325496201899</c:v>
                </c:pt>
                <c:pt idx="159">
                  <c:v>7.5674807802951396E-4</c:v>
                </c:pt>
                <c:pt idx="160">
                  <c:v>0</c:v>
                </c:pt>
                <c:pt idx="161">
                  <c:v>0</c:v>
                </c:pt>
                <c:pt idx="162">
                  <c:v>1.73019614130466</c:v>
                </c:pt>
                <c:pt idx="163">
                  <c:v>0</c:v>
                </c:pt>
                <c:pt idx="164">
                  <c:v>0</c:v>
                </c:pt>
                <c:pt idx="165">
                  <c:v>5.9432524110541798E-2</c:v>
                </c:pt>
                <c:pt idx="166">
                  <c:v>0</c:v>
                </c:pt>
                <c:pt idx="167">
                  <c:v>7.5674807802951396E-4</c:v>
                </c:pt>
                <c:pt idx="168">
                  <c:v>2.6124763921304701E-2</c:v>
                </c:pt>
                <c:pt idx="169">
                  <c:v>3.1368626887622502</c:v>
                </c:pt>
                <c:pt idx="170">
                  <c:v>8.6408889931690505E-2</c:v>
                </c:pt>
                <c:pt idx="171">
                  <c:v>0.55576611177951796</c:v>
                </c:pt>
                <c:pt idx="172">
                  <c:v>0.189104268588313</c:v>
                </c:pt>
                <c:pt idx="173">
                  <c:v>0.61369332231373797</c:v>
                </c:pt>
                <c:pt idx="174">
                  <c:v>0</c:v>
                </c:pt>
                <c:pt idx="175">
                  <c:v>2.3981463617058002E-3</c:v>
                </c:pt>
                <c:pt idx="176">
                  <c:v>0.83877314410671799</c:v>
                </c:pt>
                <c:pt idx="177">
                  <c:v>7.5674807802951396E-4</c:v>
                </c:pt>
                <c:pt idx="178">
                  <c:v>0.50307546395272296</c:v>
                </c:pt>
                <c:pt idx="179">
                  <c:v>1.1933861180290599</c:v>
                </c:pt>
                <c:pt idx="180">
                  <c:v>1.25909060014129E-2</c:v>
                </c:pt>
                <c:pt idx="181">
                  <c:v>1.2562337565817301E-2</c:v>
                </c:pt>
                <c:pt idx="182">
                  <c:v>2.3786098646998801</c:v>
                </c:pt>
                <c:pt idx="183">
                  <c:v>7.5674807802951396E-4</c:v>
                </c:pt>
                <c:pt idx="184">
                  <c:v>0.293247957492272</c:v>
                </c:pt>
                <c:pt idx="185">
                  <c:v>2.2072589904260899E-2</c:v>
                </c:pt>
                <c:pt idx="186">
                  <c:v>0.71959687641195302</c:v>
                </c:pt>
                <c:pt idx="187">
                  <c:v>5.8674600101873402E-3</c:v>
                </c:pt>
                <c:pt idx="188">
                  <c:v>3.0269910575828102E-3</c:v>
                </c:pt>
                <c:pt idx="189">
                  <c:v>7.0228877996880703E-3</c:v>
                </c:pt>
                <c:pt idx="190">
                  <c:v>0</c:v>
                </c:pt>
                <c:pt idx="191">
                  <c:v>2.6566993166211202E-2</c:v>
                </c:pt>
                <c:pt idx="192">
                  <c:v>5.8674600101873402E-3</c:v>
                </c:pt>
                <c:pt idx="193">
                  <c:v>0</c:v>
                </c:pt>
                <c:pt idx="194">
                  <c:v>7.5674807802951396E-4</c:v>
                </c:pt>
                <c:pt idx="195">
                  <c:v>8.85014198821759E-2</c:v>
                </c:pt>
                <c:pt idx="196">
                  <c:v>0</c:v>
                </c:pt>
                <c:pt idx="197">
                  <c:v>4.4248870333877699E-2</c:v>
                </c:pt>
                <c:pt idx="198">
                  <c:v>2.4054254629853299E-3</c:v>
                </c:pt>
                <c:pt idx="199">
                  <c:v>0.86034081660956296</c:v>
                </c:pt>
                <c:pt idx="200">
                  <c:v>2.4599749491820502</c:v>
                </c:pt>
                <c:pt idx="201">
                  <c:v>0.68635219071991105</c:v>
                </c:pt>
                <c:pt idx="202">
                  <c:v>15.4960196772121</c:v>
                </c:pt>
                <c:pt idx="203">
                  <c:v>6.1111571537197298</c:v>
                </c:pt>
                <c:pt idx="204">
                  <c:v>0</c:v>
                </c:pt>
                <c:pt idx="205">
                  <c:v>11.8662739820435</c:v>
                </c:pt>
                <c:pt idx="206">
                  <c:v>9.2714081488742703</c:v>
                </c:pt>
                <c:pt idx="207">
                  <c:v>0.62442299340303897</c:v>
                </c:pt>
                <c:pt idx="208">
                  <c:v>0</c:v>
                </c:pt>
                <c:pt idx="209">
                  <c:v>3.7013122305703101</c:v>
                </c:pt>
                <c:pt idx="210">
                  <c:v>2.4030046674243399</c:v>
                </c:pt>
                <c:pt idx="211">
                  <c:v>0.169800902211554</c:v>
                </c:pt>
                <c:pt idx="212">
                  <c:v>7.5954138050462403E-2</c:v>
                </c:pt>
                <c:pt idx="213">
                  <c:v>7.0228877996880703E-3</c:v>
                </c:pt>
                <c:pt idx="214">
                  <c:v>1.6265431062063501E-2</c:v>
                </c:pt>
                <c:pt idx="215">
                  <c:v>4.5379997812755903E-3</c:v>
                </c:pt>
                <c:pt idx="216">
                  <c:v>2.4189311816036899E-2</c:v>
                </c:pt>
                <c:pt idx="217">
                  <c:v>0</c:v>
                </c:pt>
                <c:pt idx="218">
                  <c:v>0.220608824520755</c:v>
                </c:pt>
                <c:pt idx="219">
                  <c:v>4.9548957360632903E-2</c:v>
                </c:pt>
                <c:pt idx="220">
                  <c:v>1.6265431062063501E-2</c:v>
                </c:pt>
                <c:pt idx="221">
                  <c:v>0.54556374818298203</c:v>
                </c:pt>
                <c:pt idx="222">
                  <c:v>0</c:v>
                </c:pt>
                <c:pt idx="223">
                  <c:v>0.72776250671350595</c:v>
                </c:pt>
                <c:pt idx="224">
                  <c:v>2.0149869786311701E-2</c:v>
                </c:pt>
                <c:pt idx="225">
                  <c:v>2.5575513389572899</c:v>
                </c:pt>
                <c:pt idx="226">
                  <c:v>0</c:v>
                </c:pt>
                <c:pt idx="227">
                  <c:v>0.10182732220226701</c:v>
                </c:pt>
                <c:pt idx="228">
                  <c:v>3.0269910575828102E-3</c:v>
                </c:pt>
                <c:pt idx="229">
                  <c:v>0</c:v>
                </c:pt>
                <c:pt idx="230">
                  <c:v>0.110583135814237</c:v>
                </c:pt>
                <c:pt idx="231">
                  <c:v>0.21194005257922199</c:v>
                </c:pt>
                <c:pt idx="232">
                  <c:v>0.68926231154386697</c:v>
                </c:pt>
                <c:pt idx="233">
                  <c:v>0</c:v>
                </c:pt>
                <c:pt idx="234">
                  <c:v>0</c:v>
                </c:pt>
                <c:pt idx="235">
                  <c:v>4.5379997812755903E-3</c:v>
                </c:pt>
                <c:pt idx="236">
                  <c:v>2.9796653792741899E-2</c:v>
                </c:pt>
                <c:pt idx="237">
                  <c:v>1.27308511590474E-2</c:v>
                </c:pt>
                <c:pt idx="238">
                  <c:v>0.788170759098482</c:v>
                </c:pt>
                <c:pt idx="239">
                  <c:v>5.7874563755691902E-2</c:v>
                </c:pt>
                <c:pt idx="240">
                  <c:v>0.741409808264887</c:v>
                </c:pt>
                <c:pt idx="241">
                  <c:v>0</c:v>
                </c:pt>
                <c:pt idx="242">
                  <c:v>0</c:v>
                </c:pt>
                <c:pt idx="243">
                  <c:v>0.18143270515951901</c:v>
                </c:pt>
                <c:pt idx="244">
                  <c:v>1.6265431062063501E-2</c:v>
                </c:pt>
                <c:pt idx="245">
                  <c:v>0</c:v>
                </c:pt>
                <c:pt idx="246">
                  <c:v>4.5379997812755903E-3</c:v>
                </c:pt>
                <c:pt idx="247">
                  <c:v>0</c:v>
                </c:pt>
                <c:pt idx="248">
                  <c:v>6.8107270540029097E-3</c:v>
                </c:pt>
                <c:pt idx="249">
                  <c:v>7.5732117892774202E-4</c:v>
                </c:pt>
                <c:pt idx="250">
                  <c:v>2.2878666914954399E-2</c:v>
                </c:pt>
                <c:pt idx="251">
                  <c:v>6.0392961699520097E-2</c:v>
                </c:pt>
                <c:pt idx="252">
                  <c:v>3.0269910575828102E-3</c:v>
                </c:pt>
                <c:pt idx="253">
                  <c:v>0.26025157472328098</c:v>
                </c:pt>
                <c:pt idx="254">
                  <c:v>3.1193861959721101E-2</c:v>
                </c:pt>
                <c:pt idx="255">
                  <c:v>1.6265431062063501E-2</c:v>
                </c:pt>
                <c:pt idx="256">
                  <c:v>3.0269910575828102E-3</c:v>
                </c:pt>
                <c:pt idx="257">
                  <c:v>0.15089256949562199</c:v>
                </c:pt>
                <c:pt idx="258">
                  <c:v>4.5379997812755903E-3</c:v>
                </c:pt>
                <c:pt idx="259">
                  <c:v>7.5674807802951396E-4</c:v>
                </c:pt>
                <c:pt idx="260">
                  <c:v>2.3981463617058002E-3</c:v>
                </c:pt>
                <c:pt idx="261">
                  <c:v>0.361513730250971</c:v>
                </c:pt>
                <c:pt idx="262">
                  <c:v>0</c:v>
                </c:pt>
                <c:pt idx="263">
                  <c:v>0</c:v>
                </c:pt>
                <c:pt idx="264">
                  <c:v>0</c:v>
                </c:pt>
                <c:pt idx="265">
                  <c:v>3.3520675898540797E-2</c:v>
                </c:pt>
                <c:pt idx="266">
                  <c:v>1.5868442169339601E-2</c:v>
                </c:pt>
                <c:pt idx="267">
                  <c:v>0</c:v>
                </c:pt>
                <c:pt idx="268">
                  <c:v>1.61667369805562</c:v>
                </c:pt>
                <c:pt idx="269">
                  <c:v>1.5732295457348899</c:v>
                </c:pt>
                <c:pt idx="270">
                  <c:v>0</c:v>
                </c:pt>
                <c:pt idx="271">
                  <c:v>7.5674807802951396E-4</c:v>
                </c:pt>
                <c:pt idx="272">
                  <c:v>2.0149869786311701E-2</c:v>
                </c:pt>
                <c:pt idx="273">
                  <c:v>2.4207610555707401E-2</c:v>
                </c:pt>
                <c:pt idx="274">
                  <c:v>0.14945530440723601</c:v>
                </c:pt>
                <c:pt idx="275">
                  <c:v>2.0180384326228401E-2</c:v>
                </c:pt>
                <c:pt idx="276">
                  <c:v>3.6338012375267702E-2</c:v>
                </c:pt>
                <c:pt idx="277">
                  <c:v>0.35364999434635602</c:v>
                </c:pt>
                <c:pt idx="278">
                  <c:v>5.9387606452217002E-2</c:v>
                </c:pt>
                <c:pt idx="279">
                  <c:v>3.0292834583204101E-3</c:v>
                </c:pt>
                <c:pt idx="280">
                  <c:v>3.0269910575828102E-3</c:v>
                </c:pt>
                <c:pt idx="281">
                  <c:v>7.5674807802951396E-4</c:v>
                </c:pt>
                <c:pt idx="282">
                  <c:v>3.0269910575828102E-3</c:v>
                </c:pt>
                <c:pt idx="283">
                  <c:v>4.6615600786194804</c:v>
                </c:pt>
                <c:pt idx="284">
                  <c:v>0</c:v>
                </c:pt>
                <c:pt idx="285">
                  <c:v>5.5572898021683199E-2</c:v>
                </c:pt>
                <c:pt idx="286">
                  <c:v>3.7795736507385803E-2</c:v>
                </c:pt>
                <c:pt idx="287">
                  <c:v>0.965544555899019</c:v>
                </c:pt>
                <c:pt idx="288">
                  <c:v>0.12971876477097799</c:v>
                </c:pt>
                <c:pt idx="289">
                  <c:v>2.7015572386985598</c:v>
                </c:pt>
                <c:pt idx="290">
                  <c:v>8.0305112503469296</c:v>
                </c:pt>
                <c:pt idx="291">
                  <c:v>7.5674807802951396E-4</c:v>
                </c:pt>
                <c:pt idx="292">
                  <c:v>0.22203452411230301</c:v>
                </c:pt>
                <c:pt idx="293">
                  <c:v>0.65846548550269801</c:v>
                </c:pt>
                <c:pt idx="294">
                  <c:v>2.4189311816036899E-2</c:v>
                </c:pt>
                <c:pt idx="295">
                  <c:v>7.5674807802951396E-4</c:v>
                </c:pt>
                <c:pt idx="296">
                  <c:v>0</c:v>
                </c:pt>
                <c:pt idx="297">
                  <c:v>7.5674807802951396E-4</c:v>
                </c:pt>
                <c:pt idx="298">
                  <c:v>0</c:v>
                </c:pt>
                <c:pt idx="299">
                  <c:v>0.33332748682866198</c:v>
                </c:pt>
                <c:pt idx="300">
                  <c:v>0</c:v>
                </c:pt>
                <c:pt idx="301">
                  <c:v>1.2562337565817301E-2</c:v>
                </c:pt>
                <c:pt idx="302">
                  <c:v>5.8674600101873402E-3</c:v>
                </c:pt>
                <c:pt idx="303">
                  <c:v>7.5674807802951396E-4</c:v>
                </c:pt>
                <c:pt idx="304">
                  <c:v>5.4774157049159299E-2</c:v>
                </c:pt>
                <c:pt idx="305">
                  <c:v>2.0149869786311701E-2</c:v>
                </c:pt>
                <c:pt idx="306">
                  <c:v>9.5925753953091508E-3</c:v>
                </c:pt>
                <c:pt idx="307">
                  <c:v>0</c:v>
                </c:pt>
                <c:pt idx="308">
                  <c:v>2.2582263738126999E-2</c:v>
                </c:pt>
                <c:pt idx="309">
                  <c:v>0</c:v>
                </c:pt>
                <c:pt idx="310">
                  <c:v>0</c:v>
                </c:pt>
                <c:pt idx="311">
                  <c:v>0.32964183854950002</c:v>
                </c:pt>
                <c:pt idx="312">
                  <c:v>0</c:v>
                </c:pt>
                <c:pt idx="313">
                  <c:v>0</c:v>
                </c:pt>
                <c:pt idx="314">
                  <c:v>1.77421589462551E-2</c:v>
                </c:pt>
                <c:pt idx="315">
                  <c:v>0</c:v>
                </c:pt>
                <c:pt idx="316">
                  <c:v>2.3981463617058002E-3</c:v>
                </c:pt>
                <c:pt idx="317">
                  <c:v>7.5674807802951396E-4</c:v>
                </c:pt>
                <c:pt idx="318">
                  <c:v>3.0269910575828102E-3</c:v>
                </c:pt>
                <c:pt idx="319">
                  <c:v>7.5674807802951396E-4</c:v>
                </c:pt>
                <c:pt idx="320">
                  <c:v>0</c:v>
                </c:pt>
                <c:pt idx="321">
                  <c:v>9.0776511485142607E-3</c:v>
                </c:pt>
                <c:pt idx="322">
                  <c:v>7.5732117892774202E-4</c:v>
                </c:pt>
                <c:pt idx="323">
                  <c:v>7.5789514852542196E-4</c:v>
                </c:pt>
                <c:pt idx="324">
                  <c:v>5.76563745104305E-2</c:v>
                </c:pt>
                <c:pt idx="325">
                  <c:v>0</c:v>
                </c:pt>
                <c:pt idx="326">
                  <c:v>1.66150016257934</c:v>
                </c:pt>
                <c:pt idx="327">
                  <c:v>5.8674600101873402E-3</c:v>
                </c:pt>
                <c:pt idx="328">
                  <c:v>0</c:v>
                </c:pt>
                <c:pt idx="329">
                  <c:v>2.39996200376565E-3</c:v>
                </c:pt>
                <c:pt idx="330">
                  <c:v>1.7755597635431799E-2</c:v>
                </c:pt>
                <c:pt idx="331">
                  <c:v>0.16100581859736099</c:v>
                </c:pt>
                <c:pt idx="332">
                  <c:v>7.5789514852542196E-4</c:v>
                </c:pt>
                <c:pt idx="333">
                  <c:v>0</c:v>
                </c:pt>
                <c:pt idx="334">
                  <c:v>3.0292834583204101E-3</c:v>
                </c:pt>
                <c:pt idx="335">
                  <c:v>7.5732117892774202E-4</c:v>
                </c:pt>
                <c:pt idx="336">
                  <c:v>7.5674807802951396E-4</c:v>
                </c:pt>
                <c:pt idx="337">
                  <c:v>4.9937224294688297E-2</c:v>
                </c:pt>
                <c:pt idx="338">
                  <c:v>3.0269910575828102E-3</c:v>
                </c:pt>
                <c:pt idx="339">
                  <c:v>2.40178039715649E-3</c:v>
                </c:pt>
                <c:pt idx="340">
                  <c:v>7.0282021360933604E-3</c:v>
                </c:pt>
                <c:pt idx="341">
                  <c:v>0</c:v>
                </c:pt>
                <c:pt idx="342">
                  <c:v>3.6310523937249102E-2</c:v>
                </c:pt>
                <c:pt idx="343">
                  <c:v>0</c:v>
                </c:pt>
                <c:pt idx="344">
                  <c:v>7.5674807802951396E-4</c:v>
                </c:pt>
                <c:pt idx="345">
                  <c:v>7.5674807802951396E-4</c:v>
                </c:pt>
                <c:pt idx="346">
                  <c:v>7.0602578247976498E-3</c:v>
                </c:pt>
                <c:pt idx="347">
                  <c:v>0</c:v>
                </c:pt>
                <c:pt idx="348">
                  <c:v>0</c:v>
                </c:pt>
                <c:pt idx="349">
                  <c:v>0</c:v>
                </c:pt>
                <c:pt idx="350">
                  <c:v>0</c:v>
                </c:pt>
                <c:pt idx="351">
                  <c:v>0</c:v>
                </c:pt>
                <c:pt idx="352">
                  <c:v>0</c:v>
                </c:pt>
                <c:pt idx="353">
                  <c:v>7.5674807802951396E-4</c:v>
                </c:pt>
                <c:pt idx="354">
                  <c:v>0</c:v>
                </c:pt>
                <c:pt idx="355">
                  <c:v>7.5674807802951396E-4</c:v>
                </c:pt>
                <c:pt idx="356">
                  <c:v>0</c:v>
                </c:pt>
                <c:pt idx="357">
                  <c:v>0</c:v>
                </c:pt>
                <c:pt idx="358">
                  <c:v>6.8262242122360097E-3</c:v>
                </c:pt>
                <c:pt idx="359">
                  <c:v>0</c:v>
                </c:pt>
                <c:pt idx="360">
                  <c:v>2.39996200376565E-3</c:v>
                </c:pt>
                <c:pt idx="361">
                  <c:v>1.10258932135918</c:v>
                </c:pt>
                <c:pt idx="362">
                  <c:v>7.5674807802951396E-4</c:v>
                </c:pt>
                <c:pt idx="363">
                  <c:v>0</c:v>
                </c:pt>
                <c:pt idx="364">
                  <c:v>0</c:v>
                </c:pt>
                <c:pt idx="365">
                  <c:v>0</c:v>
                </c:pt>
                <c:pt idx="366">
                  <c:v>0</c:v>
                </c:pt>
                <c:pt idx="367">
                  <c:v>0</c:v>
                </c:pt>
                <c:pt idx="368">
                  <c:v>7.5674807802951396E-4</c:v>
                </c:pt>
                <c:pt idx="369">
                  <c:v>0</c:v>
                </c:pt>
                <c:pt idx="370">
                  <c:v>7.5674807802951396E-4</c:v>
                </c:pt>
                <c:pt idx="371">
                  <c:v>0</c:v>
                </c:pt>
                <c:pt idx="372">
                  <c:v>2.3981463617058002E-3</c:v>
                </c:pt>
                <c:pt idx="373">
                  <c:v>7.5674807802951396E-4</c:v>
                </c:pt>
                <c:pt idx="374">
                  <c:v>0</c:v>
                </c:pt>
                <c:pt idx="375">
                  <c:v>0</c:v>
                </c:pt>
                <c:pt idx="376">
                  <c:v>0</c:v>
                </c:pt>
                <c:pt idx="377">
                  <c:v>0</c:v>
                </c:pt>
                <c:pt idx="378">
                  <c:v>0</c:v>
                </c:pt>
                <c:pt idx="379">
                  <c:v>0</c:v>
                </c:pt>
                <c:pt idx="380">
                  <c:v>0</c:v>
                </c:pt>
                <c:pt idx="381">
                  <c:v>0.121693512478371</c:v>
                </c:pt>
                <c:pt idx="382">
                  <c:v>2.4189311816036899E-2</c:v>
                </c:pt>
                <c:pt idx="383">
                  <c:v>0</c:v>
                </c:pt>
                <c:pt idx="384">
                  <c:v>0</c:v>
                </c:pt>
                <c:pt idx="385">
                  <c:v>0</c:v>
                </c:pt>
                <c:pt idx="386">
                  <c:v>3.4023663091167701E-2</c:v>
                </c:pt>
                <c:pt idx="387">
                  <c:v>3.0292834583204101E-3</c:v>
                </c:pt>
                <c:pt idx="388">
                  <c:v>2.39996200376565E-3</c:v>
                </c:pt>
                <c:pt idx="389">
                  <c:v>0.17117069939253801</c:v>
                </c:pt>
                <c:pt idx="390">
                  <c:v>9.0776511485142607E-3</c:v>
                </c:pt>
                <c:pt idx="391">
                  <c:v>7.5674807802951396E-4</c:v>
                </c:pt>
                <c:pt idx="392">
                  <c:v>3.0269910575828102E-3</c:v>
                </c:pt>
                <c:pt idx="393">
                  <c:v>1.5222925398647801E-2</c:v>
                </c:pt>
                <c:pt idx="394">
                  <c:v>0</c:v>
                </c:pt>
                <c:pt idx="395">
                  <c:v>1.25909060014129E-2</c:v>
                </c:pt>
                <c:pt idx="396">
                  <c:v>7.5674807802951396E-4</c:v>
                </c:pt>
                <c:pt idx="397">
                  <c:v>3.7061399698460597E-2</c:v>
                </c:pt>
                <c:pt idx="398">
                  <c:v>0.186586976515631</c:v>
                </c:pt>
                <c:pt idx="399">
                  <c:v>7.5674807802951396E-4</c:v>
                </c:pt>
                <c:pt idx="400">
                  <c:v>2.5980740782415E-2</c:v>
                </c:pt>
                <c:pt idx="401">
                  <c:v>2.3981463617058002E-3</c:v>
                </c:pt>
                <c:pt idx="402">
                  <c:v>7.5674807802951396E-4</c:v>
                </c:pt>
                <c:pt idx="403">
                  <c:v>0</c:v>
                </c:pt>
                <c:pt idx="404">
                  <c:v>8.2596997845393205E-2</c:v>
                </c:pt>
                <c:pt idx="405">
                  <c:v>0</c:v>
                </c:pt>
                <c:pt idx="406">
                  <c:v>0</c:v>
                </c:pt>
                <c:pt idx="407">
                  <c:v>7.5674807802951396E-4</c:v>
                </c:pt>
                <c:pt idx="408">
                  <c:v>3.0269910575828102E-3</c:v>
                </c:pt>
                <c:pt idx="409">
                  <c:v>7.5732117892774202E-4</c:v>
                </c:pt>
                <c:pt idx="410">
                  <c:v>3.03618154091673E-3</c:v>
                </c:pt>
                <c:pt idx="411">
                  <c:v>0</c:v>
                </c:pt>
                <c:pt idx="412">
                  <c:v>5.8763522576741698E-3</c:v>
                </c:pt>
                <c:pt idx="413">
                  <c:v>7.5732117892774202E-4</c:v>
                </c:pt>
                <c:pt idx="414">
                  <c:v>0.122623082448946</c:v>
                </c:pt>
                <c:pt idx="415">
                  <c:v>0.27552781408091098</c:v>
                </c:pt>
                <c:pt idx="416">
                  <c:v>7.5674807802951396E-4</c:v>
                </c:pt>
                <c:pt idx="417">
                  <c:v>0</c:v>
                </c:pt>
                <c:pt idx="418">
                  <c:v>0.52413898418410698</c:v>
                </c:pt>
                <c:pt idx="419">
                  <c:v>7.5674807802951396E-4</c:v>
                </c:pt>
                <c:pt idx="420">
                  <c:v>5.5936519034329397E-2</c:v>
                </c:pt>
                <c:pt idx="421">
                  <c:v>2.3469806065341499E-2</c:v>
                </c:pt>
                <c:pt idx="422">
                  <c:v>2.0149869786311701E-2</c:v>
                </c:pt>
                <c:pt idx="423">
                  <c:v>0</c:v>
                </c:pt>
                <c:pt idx="424">
                  <c:v>1.7399220650010299E-2</c:v>
                </c:pt>
                <c:pt idx="425">
                  <c:v>3.0315793338466898E-3</c:v>
                </c:pt>
                <c:pt idx="426">
                  <c:v>2.40178039715649E-3</c:v>
                </c:pt>
                <c:pt idx="427">
                  <c:v>7.5674807802951396E-4</c:v>
                </c:pt>
                <c:pt idx="428">
                  <c:v>2.4054254629853299E-3</c:v>
                </c:pt>
                <c:pt idx="429">
                  <c:v>0</c:v>
                </c:pt>
                <c:pt idx="430">
                  <c:v>3.0315793338466898E-3</c:v>
                </c:pt>
                <c:pt idx="431">
                  <c:v>0</c:v>
                </c:pt>
                <c:pt idx="432">
                  <c:v>2.91524992889227</c:v>
                </c:pt>
                <c:pt idx="433">
                  <c:v>0</c:v>
                </c:pt>
                <c:pt idx="434">
                  <c:v>1.08268898579714</c:v>
                </c:pt>
                <c:pt idx="435">
                  <c:v>0</c:v>
                </c:pt>
                <c:pt idx="436">
                  <c:v>0</c:v>
                </c:pt>
                <c:pt idx="437">
                  <c:v>0</c:v>
                </c:pt>
                <c:pt idx="438">
                  <c:v>0</c:v>
                </c:pt>
                <c:pt idx="439">
                  <c:v>0</c:v>
                </c:pt>
                <c:pt idx="440">
                  <c:v>0</c:v>
                </c:pt>
                <c:pt idx="441">
                  <c:v>0</c:v>
                </c:pt>
                <c:pt idx="442">
                  <c:v>0</c:v>
                </c:pt>
                <c:pt idx="443">
                  <c:v>4.5379997812755903E-3</c:v>
                </c:pt>
                <c:pt idx="444">
                  <c:v>7.5674807802951396E-4</c:v>
                </c:pt>
                <c:pt idx="445">
                  <c:v>0</c:v>
                </c:pt>
                <c:pt idx="446">
                  <c:v>0</c:v>
                </c:pt>
                <c:pt idx="447">
                  <c:v>0</c:v>
                </c:pt>
                <c:pt idx="448">
                  <c:v>7.5674807802951396E-4</c:v>
                </c:pt>
                <c:pt idx="449">
                  <c:v>0</c:v>
                </c:pt>
                <c:pt idx="450">
                  <c:v>0</c:v>
                </c:pt>
                <c:pt idx="451">
                  <c:v>0</c:v>
                </c:pt>
                <c:pt idx="452">
                  <c:v>1.5774447060343599E-2</c:v>
                </c:pt>
                <c:pt idx="453">
                  <c:v>4.2191897937048597E-2</c:v>
                </c:pt>
                <c:pt idx="454">
                  <c:v>0</c:v>
                </c:pt>
                <c:pt idx="455">
                  <c:v>0.15509489196935899</c:v>
                </c:pt>
                <c:pt idx="456">
                  <c:v>3.9440835894074502E-2</c:v>
                </c:pt>
                <c:pt idx="457">
                  <c:v>3.0292834583204101E-3</c:v>
                </c:pt>
                <c:pt idx="458">
                  <c:v>1.27791433220403E-2</c:v>
                </c:pt>
                <c:pt idx="459">
                  <c:v>1.08667093646412E-2</c:v>
                </c:pt>
                <c:pt idx="460">
                  <c:v>3.0500723843105799E-3</c:v>
                </c:pt>
                <c:pt idx="461">
                  <c:v>7.5732117892774202E-4</c:v>
                </c:pt>
                <c:pt idx="462">
                  <c:v>7.5732117892774202E-4</c:v>
                </c:pt>
                <c:pt idx="463">
                  <c:v>1.0850264787063199E-2</c:v>
                </c:pt>
                <c:pt idx="464">
                  <c:v>7.5732117892774202E-4</c:v>
                </c:pt>
                <c:pt idx="465">
                  <c:v>7.5674807802951396E-4</c:v>
                </c:pt>
                <c:pt idx="466">
                  <c:v>5.5572898021683199E-2</c:v>
                </c:pt>
                <c:pt idx="467">
                  <c:v>3.0894205989964698</c:v>
                </c:pt>
                <c:pt idx="468">
                  <c:v>0</c:v>
                </c:pt>
                <c:pt idx="469">
                  <c:v>0</c:v>
                </c:pt>
                <c:pt idx="470">
                  <c:v>9.3162143243111797E-2</c:v>
                </c:pt>
                <c:pt idx="471">
                  <c:v>1.21079541788173E-2</c:v>
                </c:pt>
                <c:pt idx="472">
                  <c:v>0</c:v>
                </c:pt>
                <c:pt idx="473">
                  <c:v>0</c:v>
                </c:pt>
                <c:pt idx="474">
                  <c:v>7.5674807802951396E-4</c:v>
                </c:pt>
                <c:pt idx="475">
                  <c:v>7.5674807802951396E-4</c:v>
                </c:pt>
                <c:pt idx="476">
                  <c:v>7.1761138420971704E-2</c:v>
                </c:pt>
                <c:pt idx="477">
                  <c:v>0</c:v>
                </c:pt>
                <c:pt idx="478">
                  <c:v>4.5414346080607801E-3</c:v>
                </c:pt>
                <c:pt idx="479">
                  <c:v>7.5732117892774202E-4</c:v>
                </c:pt>
                <c:pt idx="480">
                  <c:v>0</c:v>
                </c:pt>
                <c:pt idx="481">
                  <c:v>7.5674807802951396E-4</c:v>
                </c:pt>
                <c:pt idx="482">
                  <c:v>7.5674807802951396E-4</c:v>
                </c:pt>
                <c:pt idx="483">
                  <c:v>0</c:v>
                </c:pt>
                <c:pt idx="484">
                  <c:v>7.5674807802951396E-4</c:v>
                </c:pt>
                <c:pt idx="485">
                  <c:v>0</c:v>
                </c:pt>
                <c:pt idx="486">
                  <c:v>0</c:v>
                </c:pt>
                <c:pt idx="487">
                  <c:v>0</c:v>
                </c:pt>
                <c:pt idx="488">
                  <c:v>0.20222951988253601</c:v>
                </c:pt>
                <c:pt idx="489">
                  <c:v>1.3143806960364499</c:v>
                </c:pt>
                <c:pt idx="490">
                  <c:v>6.8834519376541198E-2</c:v>
                </c:pt>
                <c:pt idx="491">
                  <c:v>0</c:v>
                </c:pt>
                <c:pt idx="492">
                  <c:v>2.39996200376565E-3</c:v>
                </c:pt>
                <c:pt idx="493">
                  <c:v>3.0292834583204101E-3</c:v>
                </c:pt>
                <c:pt idx="494">
                  <c:v>0</c:v>
                </c:pt>
                <c:pt idx="495">
                  <c:v>0</c:v>
                </c:pt>
                <c:pt idx="496">
                  <c:v>9.7722860580067406E-2</c:v>
                </c:pt>
                <c:pt idx="497">
                  <c:v>2.40178039715649E-3</c:v>
                </c:pt>
                <c:pt idx="498">
                  <c:v>0</c:v>
                </c:pt>
                <c:pt idx="499">
                  <c:v>2.39996200376565E-3</c:v>
                </c:pt>
                <c:pt idx="500">
                  <c:v>0</c:v>
                </c:pt>
                <c:pt idx="501">
                  <c:v>5.8674600101873402E-3</c:v>
                </c:pt>
                <c:pt idx="502">
                  <c:v>0</c:v>
                </c:pt>
                <c:pt idx="503">
                  <c:v>3.0269910575828102E-3</c:v>
                </c:pt>
                <c:pt idx="504">
                  <c:v>3.0292834583204101E-3</c:v>
                </c:pt>
                <c:pt idx="505">
                  <c:v>7.5674807802951396E-4</c:v>
                </c:pt>
                <c:pt idx="506">
                  <c:v>7.5674807802951396E-4</c:v>
                </c:pt>
                <c:pt idx="507">
                  <c:v>0.10495663183880199</c:v>
                </c:pt>
                <c:pt idx="508">
                  <c:v>0</c:v>
                </c:pt>
                <c:pt idx="509">
                  <c:v>7.5674807802951396E-4</c:v>
                </c:pt>
                <c:pt idx="510">
                  <c:v>6.15021147329727E-2</c:v>
                </c:pt>
                <c:pt idx="511">
                  <c:v>0</c:v>
                </c:pt>
                <c:pt idx="512">
                  <c:v>1.8300225820461899</c:v>
                </c:pt>
                <c:pt idx="513">
                  <c:v>9.7708012242786694E-3</c:v>
                </c:pt>
                <c:pt idx="514">
                  <c:v>3.2200997239596699E-2</c:v>
                </c:pt>
                <c:pt idx="515">
                  <c:v>0.107765893045631</c:v>
                </c:pt>
                <c:pt idx="516">
                  <c:v>2.6124763921304701E-2</c:v>
                </c:pt>
                <c:pt idx="517">
                  <c:v>7.5674807802951396E-4</c:v>
                </c:pt>
                <c:pt idx="518">
                  <c:v>7.5674807802951396E-4</c:v>
                </c:pt>
                <c:pt idx="519">
                  <c:v>7.0228877996880703E-3</c:v>
                </c:pt>
                <c:pt idx="520">
                  <c:v>9.7708012242786694E-3</c:v>
                </c:pt>
                <c:pt idx="521">
                  <c:v>0</c:v>
                </c:pt>
                <c:pt idx="522">
                  <c:v>0</c:v>
                </c:pt>
                <c:pt idx="523">
                  <c:v>4.5414346080607801E-3</c:v>
                </c:pt>
                <c:pt idx="524">
                  <c:v>3.1193861959721101E-2</c:v>
                </c:pt>
                <c:pt idx="525">
                  <c:v>0.115489673427476</c:v>
                </c:pt>
                <c:pt idx="526">
                  <c:v>9.0586709713972799E-2</c:v>
                </c:pt>
                <c:pt idx="527">
                  <c:v>7.0228877996880703E-3</c:v>
                </c:pt>
                <c:pt idx="528">
                  <c:v>1.2562337565817301E-2</c:v>
                </c:pt>
                <c:pt idx="529">
                  <c:v>0</c:v>
                </c:pt>
                <c:pt idx="530">
                  <c:v>0</c:v>
                </c:pt>
                <c:pt idx="531">
                  <c:v>1.27308511590474E-2</c:v>
                </c:pt>
                <c:pt idx="532">
                  <c:v>0</c:v>
                </c:pt>
                <c:pt idx="533">
                  <c:v>0</c:v>
                </c:pt>
                <c:pt idx="534">
                  <c:v>0</c:v>
                </c:pt>
                <c:pt idx="535">
                  <c:v>0</c:v>
                </c:pt>
                <c:pt idx="536">
                  <c:v>1.7728740584278799E-2</c:v>
                </c:pt>
                <c:pt idx="537">
                  <c:v>7.5674807802951396E-4</c:v>
                </c:pt>
                <c:pt idx="538">
                  <c:v>7.5674807802951396E-4</c:v>
                </c:pt>
                <c:pt idx="539">
                  <c:v>0</c:v>
                </c:pt>
                <c:pt idx="540">
                  <c:v>7.5674807802951396E-4</c:v>
                </c:pt>
                <c:pt idx="541">
                  <c:v>3.0269910575828102E-3</c:v>
                </c:pt>
                <c:pt idx="542">
                  <c:v>4.5379997812755903E-3</c:v>
                </c:pt>
                <c:pt idx="543">
                  <c:v>5.8674600101873402E-3</c:v>
                </c:pt>
                <c:pt idx="544">
                  <c:v>1.9158554249020601E-2</c:v>
                </c:pt>
                <c:pt idx="545">
                  <c:v>7.5674807802951396E-4</c:v>
                </c:pt>
                <c:pt idx="546">
                  <c:v>0</c:v>
                </c:pt>
                <c:pt idx="547">
                  <c:v>0</c:v>
                </c:pt>
                <c:pt idx="548">
                  <c:v>0</c:v>
                </c:pt>
                <c:pt idx="549">
                  <c:v>4.5379997812755903E-3</c:v>
                </c:pt>
                <c:pt idx="550">
                  <c:v>2.0149869786311701E-2</c:v>
                </c:pt>
                <c:pt idx="551">
                  <c:v>7.5674807802951396E-4</c:v>
                </c:pt>
                <c:pt idx="552">
                  <c:v>0</c:v>
                </c:pt>
                <c:pt idx="553">
                  <c:v>0</c:v>
                </c:pt>
                <c:pt idx="554">
                  <c:v>0</c:v>
                </c:pt>
                <c:pt idx="555">
                  <c:v>7.5674807802951396E-4</c:v>
                </c:pt>
                <c:pt idx="556">
                  <c:v>0</c:v>
                </c:pt>
                <c:pt idx="557">
                  <c:v>0</c:v>
                </c:pt>
                <c:pt idx="558">
                  <c:v>0</c:v>
                </c:pt>
                <c:pt idx="559">
                  <c:v>6.8107270540029097E-3</c:v>
                </c:pt>
                <c:pt idx="560">
                  <c:v>7.5789514852542196E-4</c:v>
                </c:pt>
                <c:pt idx="561">
                  <c:v>0</c:v>
                </c:pt>
                <c:pt idx="562">
                  <c:v>7.5890498468388398E-2</c:v>
                </c:pt>
                <c:pt idx="563">
                  <c:v>9.0776511485142607E-3</c:v>
                </c:pt>
                <c:pt idx="564">
                  <c:v>0</c:v>
                </c:pt>
                <c:pt idx="565">
                  <c:v>7.5674807802951396E-4</c:v>
                </c:pt>
              </c:numCache>
            </c:numRef>
          </c:val>
          <c:extLst>
            <c:ext xmlns:c16="http://schemas.microsoft.com/office/drawing/2014/chart" uri="{C3380CC4-5D6E-409C-BE32-E72D297353CC}">
              <c16:uniqueId val="{00000000-4F3D-FE44-AFDA-B0D3571F79EB}"/>
            </c:ext>
          </c:extLst>
        </c:ser>
        <c:ser>
          <c:idx val="1"/>
          <c:order val="1"/>
          <c:tx>
            <c:strRef>
              <c:f>all!$C$1</c:f>
              <c:strCache>
                <c:ptCount val="1"/>
                <c:pt idx="0">
                  <c:v>pdm09-H1</c:v>
                </c:pt>
              </c:strCache>
            </c:strRef>
          </c:tx>
          <c:spPr>
            <a:solidFill>
              <a:schemeClr val="accent2"/>
            </a:solidFill>
            <a:ln>
              <a:noFill/>
            </a:ln>
            <a:effectLst/>
          </c:spPr>
          <c:invertIfNegative val="0"/>
          <c:cat>
            <c:numRef>
              <c:f>all!$A$2:$A$568</c:f>
              <c:numCache>
                <c:formatCode>General</c:formatCode>
                <c:ptCount val="5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numCache>
            </c:numRef>
          </c:cat>
          <c:val>
            <c:numRef>
              <c:f>all!$C$2:$C$568</c:f>
              <c:numCache>
                <c:formatCode>General</c:formatCode>
                <c:ptCount val="567"/>
                <c:pt idx="0">
                  <c:v>0</c:v>
                </c:pt>
                <c:pt idx="1">
                  <c:v>0.14916527882129901</c:v>
                </c:pt>
                <c:pt idx="2">
                  <c:v>0.96999445175124899</c:v>
                </c:pt>
                <c:pt idx="3">
                  <c:v>0.175838385638067</c:v>
                </c:pt>
                <c:pt idx="4">
                  <c:v>1.66846605628891E-2</c:v>
                </c:pt>
                <c:pt idx="5">
                  <c:v>0.36535509614851902</c:v>
                </c:pt>
                <c:pt idx="6">
                  <c:v>9.6658475114533293E-2</c:v>
                </c:pt>
                <c:pt idx="7">
                  <c:v>0.19055030272638299</c:v>
                </c:pt>
                <c:pt idx="8">
                  <c:v>9.6683442559631193E-3</c:v>
                </c:pt>
                <c:pt idx="9">
                  <c:v>0.656804620594161</c:v>
                </c:pt>
                <c:pt idx="10">
                  <c:v>7.6504346602212003E-2</c:v>
                </c:pt>
                <c:pt idx="11">
                  <c:v>0.34368943955694298</c:v>
                </c:pt>
                <c:pt idx="12">
                  <c:v>12.572856523492201</c:v>
                </c:pt>
                <c:pt idx="13">
                  <c:v>0.233887282649068</c:v>
                </c:pt>
                <c:pt idx="14">
                  <c:v>0.20272932083987</c:v>
                </c:pt>
                <c:pt idx="15">
                  <c:v>0.227243914180947</c:v>
                </c:pt>
                <c:pt idx="16">
                  <c:v>6.4337022795573406E-2</c:v>
                </c:pt>
                <c:pt idx="17">
                  <c:v>6.0264554484530802E-3</c:v>
                </c:pt>
                <c:pt idx="18">
                  <c:v>2.5739466204896901E-2</c:v>
                </c:pt>
                <c:pt idx="19">
                  <c:v>2.3590318771184002E-3</c:v>
                </c:pt>
                <c:pt idx="20">
                  <c:v>8.8476496607577603E-4</c:v>
                </c:pt>
                <c:pt idx="21">
                  <c:v>1.18838688926944E-2</c:v>
                </c:pt>
                <c:pt idx="22">
                  <c:v>6.8637785924934697E-4</c:v>
                </c:pt>
                <c:pt idx="23">
                  <c:v>8.4793346663228093E-3</c:v>
                </c:pt>
                <c:pt idx="24">
                  <c:v>1.4748388283430901E-3</c:v>
                </c:pt>
                <c:pt idx="25">
                  <c:v>8.6862713203979293E-3</c:v>
                </c:pt>
                <c:pt idx="26">
                  <c:v>1.0575414759656299E-3</c:v>
                </c:pt>
                <c:pt idx="27">
                  <c:v>2.3682302152182901E-3</c:v>
                </c:pt>
                <c:pt idx="28">
                  <c:v>1.18025060504579E-3</c:v>
                </c:pt>
                <c:pt idx="29">
                  <c:v>1.1800765067976999E-3</c:v>
                </c:pt>
                <c:pt idx="30">
                  <c:v>6.5190212803219905E-2</c:v>
                </c:pt>
                <c:pt idx="31">
                  <c:v>3.8729561928789902E-2</c:v>
                </c:pt>
                <c:pt idx="32">
                  <c:v>9.7878556026802094E-3</c:v>
                </c:pt>
                <c:pt idx="33">
                  <c:v>1.1901922588285501E-2</c:v>
                </c:pt>
                <c:pt idx="34" formatCode="0.00E+00">
                  <c:v>7.3738466849852794E-5</c:v>
                </c:pt>
                <c:pt idx="35">
                  <c:v>0.10218089819937699</c:v>
                </c:pt>
                <c:pt idx="36" formatCode="0.00E+00">
                  <c:v>7.3765663684342302E-5</c:v>
                </c:pt>
                <c:pt idx="37">
                  <c:v>1.87021151625303E-3</c:v>
                </c:pt>
                <c:pt idx="38">
                  <c:v>2.6739564082964799E-2</c:v>
                </c:pt>
                <c:pt idx="39">
                  <c:v>8.1163400361358908E-3</c:v>
                </c:pt>
                <c:pt idx="40">
                  <c:v>1.0632902361902299E-2</c:v>
                </c:pt>
                <c:pt idx="41">
                  <c:v>1.9122160600242499E-3</c:v>
                </c:pt>
                <c:pt idx="42">
                  <c:v>7.2840954637172703E-3</c:v>
                </c:pt>
                <c:pt idx="43" formatCode="0.00E+00">
                  <c:v>7.3743904612191404E-5</c:v>
                </c:pt>
                <c:pt idx="44">
                  <c:v>4.7581640795804304E-3</c:v>
                </c:pt>
                <c:pt idx="45">
                  <c:v>5.7173942391330803E-4</c:v>
                </c:pt>
                <c:pt idx="46">
                  <c:v>6.1120957040028102E-2</c:v>
                </c:pt>
                <c:pt idx="47">
                  <c:v>4.0282476234578202E-2</c:v>
                </c:pt>
                <c:pt idx="48">
                  <c:v>0.114443611040218</c:v>
                </c:pt>
                <c:pt idx="49">
                  <c:v>1.2254264148210401E-3</c:v>
                </c:pt>
                <c:pt idx="50">
                  <c:v>1.0573855149182299E-3</c:v>
                </c:pt>
                <c:pt idx="51">
                  <c:v>0.357999890178474</c:v>
                </c:pt>
                <c:pt idx="52">
                  <c:v>0.17331929488171</c:v>
                </c:pt>
                <c:pt idx="53">
                  <c:v>1.69983481797602E-2</c:v>
                </c:pt>
                <c:pt idx="54">
                  <c:v>0.149650554253763</c:v>
                </c:pt>
                <c:pt idx="55">
                  <c:v>8.3618427386770194E-2</c:v>
                </c:pt>
                <c:pt idx="56">
                  <c:v>1.9604591368376199E-2</c:v>
                </c:pt>
                <c:pt idx="57">
                  <c:v>1.8699357072962E-3</c:v>
                </c:pt>
                <c:pt idx="58">
                  <c:v>0</c:v>
                </c:pt>
                <c:pt idx="59">
                  <c:v>8.4379483835789304E-2</c:v>
                </c:pt>
                <c:pt idx="60">
                  <c:v>4.0350989363830197E-3</c:v>
                </c:pt>
                <c:pt idx="61">
                  <c:v>0.73474694752651903</c:v>
                </c:pt>
                <c:pt idx="62">
                  <c:v>2.9069914148916898E-3</c:v>
                </c:pt>
                <c:pt idx="63">
                  <c:v>0.46862662620385498</c:v>
                </c:pt>
                <c:pt idx="64">
                  <c:v>0.60870906343784503</c:v>
                </c:pt>
                <c:pt idx="65">
                  <c:v>1.47451262808215E-3</c:v>
                </c:pt>
                <c:pt idx="66">
                  <c:v>4.42439881488729E-4</c:v>
                </c:pt>
                <c:pt idx="67">
                  <c:v>0.107302333762923</c:v>
                </c:pt>
                <c:pt idx="68">
                  <c:v>0</c:v>
                </c:pt>
                <c:pt idx="69">
                  <c:v>4.3165668716827902E-3</c:v>
                </c:pt>
                <c:pt idx="70">
                  <c:v>0.10086516657288599</c:v>
                </c:pt>
                <c:pt idx="71" formatCode="0.00E+00">
                  <c:v>7.3727593730372098E-5</c:v>
                </c:pt>
                <c:pt idx="72">
                  <c:v>6.9017530341516198E-2</c:v>
                </c:pt>
                <c:pt idx="73">
                  <c:v>6.8228690201140498E-3</c:v>
                </c:pt>
                <c:pt idx="74" formatCode="0.00E+00">
                  <c:v>7.3733029889283398E-5</c:v>
                </c:pt>
                <c:pt idx="75" formatCode="0.00E+00">
                  <c:v>7.3733029889283398E-5</c:v>
                </c:pt>
                <c:pt idx="76">
                  <c:v>1.32159520459451E-3</c:v>
                </c:pt>
                <c:pt idx="77">
                  <c:v>1.36492175413162E-2</c:v>
                </c:pt>
                <c:pt idx="78">
                  <c:v>2.9504088969211598E-4</c:v>
                </c:pt>
                <c:pt idx="79">
                  <c:v>2.9493211840014399E-4</c:v>
                </c:pt>
                <c:pt idx="80">
                  <c:v>4.9733827359652403E-3</c:v>
                </c:pt>
                <c:pt idx="81">
                  <c:v>2.9493211840014399E-4</c:v>
                </c:pt>
                <c:pt idx="82">
                  <c:v>1.9378281767592698E-2</c:v>
                </c:pt>
                <c:pt idx="83">
                  <c:v>2.9491037376497698E-4</c:v>
                </c:pt>
                <c:pt idx="84">
                  <c:v>8.3623969681854399E-2</c:v>
                </c:pt>
                <c:pt idx="85">
                  <c:v>0.44081216369799597</c:v>
                </c:pt>
                <c:pt idx="86">
                  <c:v>5.8693426287069597E-2</c:v>
                </c:pt>
                <c:pt idx="87">
                  <c:v>6.33920822730797E-2</c:v>
                </c:pt>
                <c:pt idx="88">
                  <c:v>6.9724390536399797E-2</c:v>
                </c:pt>
                <c:pt idx="89">
                  <c:v>0.18380696028391</c:v>
                </c:pt>
                <c:pt idx="90">
                  <c:v>13.288816627991199</c:v>
                </c:pt>
                <c:pt idx="91">
                  <c:v>4.3699146321991098E-3</c:v>
                </c:pt>
                <c:pt idx="92">
                  <c:v>0</c:v>
                </c:pt>
                <c:pt idx="93">
                  <c:v>5.63546737228074E-3</c:v>
                </c:pt>
                <c:pt idx="94">
                  <c:v>0</c:v>
                </c:pt>
                <c:pt idx="95">
                  <c:v>2.3663095383552198E-3</c:v>
                </c:pt>
                <c:pt idx="96">
                  <c:v>5.7182374084779701E-4</c:v>
                </c:pt>
                <c:pt idx="97">
                  <c:v>6.6359726379650898E-4</c:v>
                </c:pt>
                <c:pt idx="98">
                  <c:v>5.43193888714101E-2</c:v>
                </c:pt>
                <c:pt idx="99">
                  <c:v>0.210829636503755</c:v>
                </c:pt>
                <c:pt idx="100">
                  <c:v>14.902387453940101</c:v>
                </c:pt>
                <c:pt idx="101">
                  <c:v>1.71805835478143E-2</c:v>
                </c:pt>
                <c:pt idx="102">
                  <c:v>0.16944300309121399</c:v>
                </c:pt>
                <c:pt idx="103">
                  <c:v>4.8666657695542199E-3</c:v>
                </c:pt>
                <c:pt idx="104">
                  <c:v>0</c:v>
                </c:pt>
                <c:pt idx="105">
                  <c:v>3.6171166856598801E-3</c:v>
                </c:pt>
                <c:pt idx="106">
                  <c:v>0</c:v>
                </c:pt>
                <c:pt idx="107" formatCode="0.00E+00">
                  <c:v>7.3733029889283398E-5</c:v>
                </c:pt>
                <c:pt idx="108">
                  <c:v>0</c:v>
                </c:pt>
                <c:pt idx="109">
                  <c:v>0</c:v>
                </c:pt>
                <c:pt idx="110">
                  <c:v>4.7468705499558297E-2</c:v>
                </c:pt>
                <c:pt idx="111">
                  <c:v>0</c:v>
                </c:pt>
                <c:pt idx="112">
                  <c:v>0.100680794893159</c:v>
                </c:pt>
                <c:pt idx="113">
                  <c:v>3.93521558404009</c:v>
                </c:pt>
                <c:pt idx="114">
                  <c:v>1.47462134546865E-3</c:v>
                </c:pt>
                <c:pt idx="115">
                  <c:v>7.2768311766908201E-3</c:v>
                </c:pt>
                <c:pt idx="116">
                  <c:v>4.4247250940174601E-4</c:v>
                </c:pt>
                <c:pt idx="117">
                  <c:v>2.0286115489985702E-3</c:v>
                </c:pt>
                <c:pt idx="118">
                  <c:v>3.81296875106041E-3</c:v>
                </c:pt>
                <c:pt idx="119">
                  <c:v>2.3380785645533601E-4</c:v>
                </c:pt>
                <c:pt idx="120">
                  <c:v>1.2052459647156E-2</c:v>
                </c:pt>
                <c:pt idx="121">
                  <c:v>5.7195026288896797E-4</c:v>
                </c:pt>
                <c:pt idx="122">
                  <c:v>1.32996777131166E-2</c:v>
                </c:pt>
                <c:pt idx="123">
                  <c:v>2.3373889584683599E-4</c:v>
                </c:pt>
                <c:pt idx="124">
                  <c:v>1.9578056404620299E-2</c:v>
                </c:pt>
                <c:pt idx="125">
                  <c:v>2.0286115489985702E-3</c:v>
                </c:pt>
                <c:pt idx="126">
                  <c:v>8.2645811598446393E-3</c:v>
                </c:pt>
                <c:pt idx="127">
                  <c:v>7.9187095928369197E-3</c:v>
                </c:pt>
                <c:pt idx="128">
                  <c:v>3.8712065024576997E-2</c:v>
                </c:pt>
                <c:pt idx="129">
                  <c:v>9.11658697100724E-2</c:v>
                </c:pt>
                <c:pt idx="130">
                  <c:v>2.8824956603225702E-3</c:v>
                </c:pt>
                <c:pt idx="131" formatCode="0.00E+00">
                  <c:v>7.3738466849852794E-5</c:v>
                </c:pt>
                <c:pt idx="132">
                  <c:v>0.11940317224263799</c:v>
                </c:pt>
                <c:pt idx="133">
                  <c:v>5.7178157927204097E-4</c:v>
                </c:pt>
                <c:pt idx="134">
                  <c:v>4.3159303969600802E-3</c:v>
                </c:pt>
                <c:pt idx="135">
                  <c:v>8.5276445526048503E-2</c:v>
                </c:pt>
                <c:pt idx="136">
                  <c:v>1.76575966356352</c:v>
                </c:pt>
                <c:pt idx="137">
                  <c:v>0.207885595053907</c:v>
                </c:pt>
                <c:pt idx="138">
                  <c:v>4.9799612231040498E-3</c:v>
                </c:pt>
                <c:pt idx="139">
                  <c:v>0</c:v>
                </c:pt>
                <c:pt idx="140">
                  <c:v>3.4846458865205902E-3</c:v>
                </c:pt>
                <c:pt idx="141">
                  <c:v>0.126657870757829</c:v>
                </c:pt>
                <c:pt idx="142">
                  <c:v>5.4574063084307199E-2</c:v>
                </c:pt>
                <c:pt idx="143">
                  <c:v>9.60165733675067E-2</c:v>
                </c:pt>
                <c:pt idx="144">
                  <c:v>0.38748468322368701</c:v>
                </c:pt>
                <c:pt idx="145">
                  <c:v>2.3147475279624699</c:v>
                </c:pt>
                <c:pt idx="146">
                  <c:v>0.28256130925608303</c:v>
                </c:pt>
                <c:pt idx="147">
                  <c:v>2.9495386624194399E-4</c:v>
                </c:pt>
                <c:pt idx="148">
                  <c:v>4.9356242843045003E-2</c:v>
                </c:pt>
                <c:pt idx="149">
                  <c:v>5.7173942391330803E-4</c:v>
                </c:pt>
                <c:pt idx="150">
                  <c:v>0.104075800206667</c:v>
                </c:pt>
                <c:pt idx="151">
                  <c:v>4.0662516668660102E-3</c:v>
                </c:pt>
                <c:pt idx="152" formatCode="0.00E+00">
                  <c:v>7.3738466849852794E-5</c:v>
                </c:pt>
                <c:pt idx="153">
                  <c:v>0.72438222434666999</c:v>
                </c:pt>
                <c:pt idx="154">
                  <c:v>0.76382087709870305</c:v>
                </c:pt>
                <c:pt idx="155">
                  <c:v>0.19504787735847201</c:v>
                </c:pt>
                <c:pt idx="156">
                  <c:v>1.08734890641644E-2</c:v>
                </c:pt>
                <c:pt idx="157">
                  <c:v>0.38013888901098403</c:v>
                </c:pt>
                <c:pt idx="158">
                  <c:v>7.9659168084819598E-2</c:v>
                </c:pt>
                <c:pt idx="159">
                  <c:v>0.57140649739163596</c:v>
                </c:pt>
                <c:pt idx="160">
                  <c:v>0</c:v>
                </c:pt>
                <c:pt idx="161">
                  <c:v>2.9493211840014399E-4</c:v>
                </c:pt>
                <c:pt idx="162">
                  <c:v>8.2294259685380705E-2</c:v>
                </c:pt>
                <c:pt idx="163">
                  <c:v>3.3177037491293501E-3</c:v>
                </c:pt>
                <c:pt idx="164">
                  <c:v>5.7186590864143701E-4</c:v>
                </c:pt>
                <c:pt idx="165">
                  <c:v>5.2950234151270301E-2</c:v>
                </c:pt>
                <c:pt idx="166">
                  <c:v>2.3370443079508301E-4</c:v>
                </c:pt>
                <c:pt idx="167">
                  <c:v>1.05761947374352E-3</c:v>
                </c:pt>
                <c:pt idx="168">
                  <c:v>0.31633978808058999</c:v>
                </c:pt>
                <c:pt idx="169">
                  <c:v>1.05979793942965E-2</c:v>
                </c:pt>
                <c:pt idx="170">
                  <c:v>1.97822386353202E-2</c:v>
                </c:pt>
                <c:pt idx="171">
                  <c:v>0.141507281736729</c:v>
                </c:pt>
                <c:pt idx="172">
                  <c:v>0.41246537430145602</c:v>
                </c:pt>
                <c:pt idx="173">
                  <c:v>2.0658012547865E-2</c:v>
                </c:pt>
                <c:pt idx="174" formatCode="0.00E+00">
                  <c:v>7.3727593730372098E-5</c:v>
                </c:pt>
                <c:pt idx="175">
                  <c:v>3.29421796482439E-3</c:v>
                </c:pt>
                <c:pt idx="176">
                  <c:v>0.45363769066993798</c:v>
                </c:pt>
                <c:pt idx="177">
                  <c:v>0.21712069946373799</c:v>
                </c:pt>
                <c:pt idx="178">
                  <c:v>14.823291709349499</c:v>
                </c:pt>
                <c:pt idx="179">
                  <c:v>13.8460300993867</c:v>
                </c:pt>
                <c:pt idx="180">
                  <c:v>10.979456794791901</c:v>
                </c:pt>
                <c:pt idx="181">
                  <c:v>8.8476496607577603E-4</c:v>
                </c:pt>
                <c:pt idx="182">
                  <c:v>0.24204127725750199</c:v>
                </c:pt>
                <c:pt idx="183">
                  <c:v>6.6359726379650898E-4</c:v>
                </c:pt>
                <c:pt idx="184">
                  <c:v>5.8303592673268803E-2</c:v>
                </c:pt>
                <c:pt idx="185">
                  <c:v>1.48272952069416E-2</c:v>
                </c:pt>
                <c:pt idx="186">
                  <c:v>3.10868643464366E-2</c:v>
                </c:pt>
                <c:pt idx="187">
                  <c:v>1.58084673382256E-2</c:v>
                </c:pt>
                <c:pt idx="188">
                  <c:v>7.9155869973274298E-2</c:v>
                </c:pt>
                <c:pt idx="189">
                  <c:v>0.36641230733107499</c:v>
                </c:pt>
                <c:pt idx="190">
                  <c:v>8.8469973680010104E-4</c:v>
                </c:pt>
                <c:pt idx="191">
                  <c:v>8.8476496607577603E-4</c:v>
                </c:pt>
                <c:pt idx="192">
                  <c:v>7.8619953420259996E-3</c:v>
                </c:pt>
                <c:pt idx="193">
                  <c:v>0</c:v>
                </c:pt>
                <c:pt idx="194">
                  <c:v>8.5261680326402002E-3</c:v>
                </c:pt>
                <c:pt idx="195">
                  <c:v>1.08062280877821E-2</c:v>
                </c:pt>
                <c:pt idx="196" formatCode="0.00E+00">
                  <c:v>7.3727593730372098E-5</c:v>
                </c:pt>
                <c:pt idx="197">
                  <c:v>1.8699357072962E-3</c:v>
                </c:pt>
                <c:pt idx="198">
                  <c:v>1.08134015892077E-2</c:v>
                </c:pt>
                <c:pt idx="199">
                  <c:v>5.8378902147553697</c:v>
                </c:pt>
                <c:pt idx="200">
                  <c:v>2.4362651141734502E-2</c:v>
                </c:pt>
                <c:pt idx="201">
                  <c:v>12.5643490667651</c:v>
                </c:pt>
                <c:pt idx="202">
                  <c:v>0.56344604241599106</c:v>
                </c:pt>
                <c:pt idx="203">
                  <c:v>0.1881912400521</c:v>
                </c:pt>
                <c:pt idx="204">
                  <c:v>2.7666056769388601E-3</c:v>
                </c:pt>
                <c:pt idx="205">
                  <c:v>3.5401836822303898E-2</c:v>
                </c:pt>
                <c:pt idx="206">
                  <c:v>0.33261183791536197</c:v>
                </c:pt>
                <c:pt idx="207">
                  <c:v>4.4835962103252899E-2</c:v>
                </c:pt>
                <c:pt idx="208">
                  <c:v>2.9491037376497698E-4</c:v>
                </c:pt>
                <c:pt idx="209">
                  <c:v>8.4322438247310602E-3</c:v>
                </c:pt>
                <c:pt idx="210">
                  <c:v>6.4122489729318E-3</c:v>
                </c:pt>
                <c:pt idx="211">
                  <c:v>0.15035194328513901</c:v>
                </c:pt>
                <c:pt idx="212">
                  <c:v>8.0073440929862398E-3</c:v>
                </c:pt>
                <c:pt idx="213">
                  <c:v>0.74411523273393099</c:v>
                </c:pt>
                <c:pt idx="214">
                  <c:v>8.2486010770067009E-3</c:v>
                </c:pt>
                <c:pt idx="215">
                  <c:v>7.7579774424215098E-2</c:v>
                </c:pt>
                <c:pt idx="216">
                  <c:v>5.8286841316783303E-3</c:v>
                </c:pt>
                <c:pt idx="217">
                  <c:v>5.7195026288896797E-4</c:v>
                </c:pt>
                <c:pt idx="218">
                  <c:v>3.0498249303027698E-2</c:v>
                </c:pt>
                <c:pt idx="219">
                  <c:v>0.34065503451541002</c:v>
                </c:pt>
                <c:pt idx="220">
                  <c:v>6.8480899402331501E-4</c:v>
                </c:pt>
                <c:pt idx="221">
                  <c:v>0.79586403280382101</c:v>
                </c:pt>
                <c:pt idx="222">
                  <c:v>2.2125963283385602E-3</c:v>
                </c:pt>
                <c:pt idx="223">
                  <c:v>1.3362250198278299E-2</c:v>
                </c:pt>
                <c:pt idx="224">
                  <c:v>4.3579260131676303E-2</c:v>
                </c:pt>
                <c:pt idx="225">
                  <c:v>4.9113534897270897E-2</c:v>
                </c:pt>
                <c:pt idx="226">
                  <c:v>2.1661630169512398E-2</c:v>
                </c:pt>
                <c:pt idx="227">
                  <c:v>8.5806344760366499E-2</c:v>
                </c:pt>
                <c:pt idx="228">
                  <c:v>2.9491037376497698E-4</c:v>
                </c:pt>
                <c:pt idx="229">
                  <c:v>3.9843883070954699E-3</c:v>
                </c:pt>
                <c:pt idx="230">
                  <c:v>1.5808541652550301E-2</c:v>
                </c:pt>
                <c:pt idx="231">
                  <c:v>0.57006334207410003</c:v>
                </c:pt>
                <c:pt idx="232">
                  <c:v>19.244986032669601</c:v>
                </c:pt>
                <c:pt idx="233" formatCode="0.00E+00">
                  <c:v>7.3733029889283398E-5</c:v>
                </c:pt>
                <c:pt idx="234">
                  <c:v>1.45306095983518E-2</c:v>
                </c:pt>
                <c:pt idx="235">
                  <c:v>6.4227724800387199E-3</c:v>
                </c:pt>
                <c:pt idx="236">
                  <c:v>1.56160106028446E-2</c:v>
                </c:pt>
                <c:pt idx="237">
                  <c:v>7.5292916367770404E-3</c:v>
                </c:pt>
                <c:pt idx="238">
                  <c:v>1.23532801480682</c:v>
                </c:pt>
                <c:pt idx="239">
                  <c:v>0.14087434540730701</c:v>
                </c:pt>
                <c:pt idx="240">
                  <c:v>5.28907749807382E-2</c:v>
                </c:pt>
                <c:pt idx="241">
                  <c:v>3.05523285865248E-3</c:v>
                </c:pt>
                <c:pt idx="242">
                  <c:v>0</c:v>
                </c:pt>
                <c:pt idx="243">
                  <c:v>1.6348820894503201E-2</c:v>
                </c:pt>
                <c:pt idx="244">
                  <c:v>4.4209637505593397E-2</c:v>
                </c:pt>
                <c:pt idx="245">
                  <c:v>0</c:v>
                </c:pt>
                <c:pt idx="246">
                  <c:v>1.41502057716138E-2</c:v>
                </c:pt>
                <c:pt idx="247" formatCode="0.00E+00">
                  <c:v>7.3733029889283398E-5</c:v>
                </c:pt>
                <c:pt idx="248">
                  <c:v>1.8616700503832101E-2</c:v>
                </c:pt>
                <c:pt idx="249">
                  <c:v>0.32005418280792097</c:v>
                </c:pt>
                <c:pt idx="250">
                  <c:v>0.84889608579501996</c:v>
                </c:pt>
                <c:pt idx="251">
                  <c:v>0.85488976264713501</c:v>
                </c:pt>
                <c:pt idx="252">
                  <c:v>1.05722959986489E-3</c:v>
                </c:pt>
                <c:pt idx="253">
                  <c:v>6.8223660631500501E-3</c:v>
                </c:pt>
                <c:pt idx="254">
                  <c:v>1.1900166913764601E-2</c:v>
                </c:pt>
                <c:pt idx="255">
                  <c:v>1.9031331994257401E-2</c:v>
                </c:pt>
                <c:pt idx="256">
                  <c:v>4.1025452500342598E-2</c:v>
                </c:pt>
                <c:pt idx="257">
                  <c:v>3.3070453850421601E-2</c:v>
                </c:pt>
                <c:pt idx="258">
                  <c:v>1.91179312825811E-3</c:v>
                </c:pt>
                <c:pt idx="259">
                  <c:v>2.02891077875732E-3</c:v>
                </c:pt>
                <c:pt idx="260">
                  <c:v>4.37399408981655E-3</c:v>
                </c:pt>
                <c:pt idx="261">
                  <c:v>2.3661350858392499E-3</c:v>
                </c:pt>
                <c:pt idx="262">
                  <c:v>0</c:v>
                </c:pt>
                <c:pt idx="263">
                  <c:v>2.9493211840014399E-4</c:v>
                </c:pt>
                <c:pt idx="264">
                  <c:v>1.5484021959868699E-3</c:v>
                </c:pt>
                <c:pt idx="265">
                  <c:v>0.318055286694507</c:v>
                </c:pt>
                <c:pt idx="266">
                  <c:v>0.15215468177887401</c:v>
                </c:pt>
                <c:pt idx="267" formatCode="0.00E+00">
                  <c:v>7.3727593730372098E-5</c:v>
                </c:pt>
                <c:pt idx="268">
                  <c:v>7.7901307831656297E-3</c:v>
                </c:pt>
                <c:pt idx="269">
                  <c:v>8.6340517359336805E-3</c:v>
                </c:pt>
                <c:pt idx="270">
                  <c:v>5.7178157927204097E-4</c:v>
                </c:pt>
                <c:pt idx="271">
                  <c:v>2.9491037376497698E-4</c:v>
                </c:pt>
                <c:pt idx="272">
                  <c:v>10.7246165288238</c:v>
                </c:pt>
                <c:pt idx="273">
                  <c:v>0.17619231039000599</c:v>
                </c:pt>
                <c:pt idx="274">
                  <c:v>6.5095589478548196E-2</c:v>
                </c:pt>
                <c:pt idx="275">
                  <c:v>6.10426079049666E-2</c:v>
                </c:pt>
                <c:pt idx="276">
                  <c:v>4.9534538892681796</c:v>
                </c:pt>
                <c:pt idx="277">
                  <c:v>0.51281687628258199</c:v>
                </c:pt>
                <c:pt idx="278">
                  <c:v>3.2049414299831699E-2</c:v>
                </c:pt>
                <c:pt idx="279">
                  <c:v>3.6652125737452003E-2</c:v>
                </c:pt>
                <c:pt idx="280">
                  <c:v>5.9819390417946601E-3</c:v>
                </c:pt>
                <c:pt idx="281">
                  <c:v>2.02891077875732E-3</c:v>
                </c:pt>
                <c:pt idx="282">
                  <c:v>9.1335717317634499E-2</c:v>
                </c:pt>
                <c:pt idx="283">
                  <c:v>9.3617541525602296E-2</c:v>
                </c:pt>
                <c:pt idx="284">
                  <c:v>6.2219676860597603E-3</c:v>
                </c:pt>
                <c:pt idx="285">
                  <c:v>6.9360010932644503E-2</c:v>
                </c:pt>
                <c:pt idx="286">
                  <c:v>0.15123176685177001</c:v>
                </c:pt>
                <c:pt idx="287">
                  <c:v>0.29650480283929098</c:v>
                </c:pt>
                <c:pt idx="288">
                  <c:v>0.46804554077742</c:v>
                </c:pt>
                <c:pt idx="289">
                  <c:v>0.37602903044248598</c:v>
                </c:pt>
                <c:pt idx="290">
                  <c:v>0.29377851695352297</c:v>
                </c:pt>
                <c:pt idx="291">
                  <c:v>0</c:v>
                </c:pt>
                <c:pt idx="292">
                  <c:v>1.4264397290601701E-2</c:v>
                </c:pt>
                <c:pt idx="293">
                  <c:v>2.3880321911369001E-2</c:v>
                </c:pt>
                <c:pt idx="294">
                  <c:v>3.8732417629678897E-2</c:v>
                </c:pt>
                <c:pt idx="295">
                  <c:v>0</c:v>
                </c:pt>
                <c:pt idx="296">
                  <c:v>5.7173942391330803E-4</c:v>
                </c:pt>
                <c:pt idx="297">
                  <c:v>0</c:v>
                </c:pt>
                <c:pt idx="298">
                  <c:v>0.461752840580612</c:v>
                </c:pt>
                <c:pt idx="299">
                  <c:v>10.017045107171</c:v>
                </c:pt>
                <c:pt idx="300">
                  <c:v>5.7173942391330803E-4</c:v>
                </c:pt>
                <c:pt idx="301">
                  <c:v>1.34062504312064E-2</c:v>
                </c:pt>
                <c:pt idx="302">
                  <c:v>0.45033134323171398</c:v>
                </c:pt>
                <c:pt idx="303">
                  <c:v>8.4347311251061798E-3</c:v>
                </c:pt>
                <c:pt idx="304">
                  <c:v>3.29421796482439E-3</c:v>
                </c:pt>
                <c:pt idx="305">
                  <c:v>7.4333001282837E-3</c:v>
                </c:pt>
                <c:pt idx="306">
                  <c:v>6.5412258746954301E-3</c:v>
                </c:pt>
                <c:pt idx="307" formatCode="0.00E+00">
                  <c:v>7.3733029889283398E-5</c:v>
                </c:pt>
                <c:pt idx="308">
                  <c:v>1.4747300788879301E-3</c:v>
                </c:pt>
                <c:pt idx="309">
                  <c:v>6.98926397288194E-2</c:v>
                </c:pt>
                <c:pt idx="310">
                  <c:v>2.8773780061714101E-2</c:v>
                </c:pt>
                <c:pt idx="311">
                  <c:v>7.1859417227821298</c:v>
                </c:pt>
                <c:pt idx="312">
                  <c:v>0.16396950619473399</c:v>
                </c:pt>
                <c:pt idx="313">
                  <c:v>0.10093873382882999</c:v>
                </c:pt>
                <c:pt idx="314">
                  <c:v>0.41025494699763698</c:v>
                </c:pt>
                <c:pt idx="315">
                  <c:v>1.3682659267151899E-2</c:v>
                </c:pt>
                <c:pt idx="316">
                  <c:v>4.8560983148700802E-3</c:v>
                </c:pt>
                <c:pt idx="317">
                  <c:v>0</c:v>
                </c:pt>
                <c:pt idx="318">
                  <c:v>0.78991418973739203</c:v>
                </c:pt>
                <c:pt idx="319" formatCode="0.00E+00">
                  <c:v>7.3727593730372098E-5</c:v>
                </c:pt>
                <c:pt idx="320">
                  <c:v>8.2152969715246094E-3</c:v>
                </c:pt>
                <c:pt idx="321">
                  <c:v>5.7173942391330803E-4</c:v>
                </c:pt>
                <c:pt idx="322">
                  <c:v>4.9704495801211604E-3</c:v>
                </c:pt>
                <c:pt idx="323">
                  <c:v>4.1218699570101398E-3</c:v>
                </c:pt>
                <c:pt idx="324">
                  <c:v>6.1416815911866901E-2</c:v>
                </c:pt>
                <c:pt idx="325">
                  <c:v>3.1917405178466902E-3</c:v>
                </c:pt>
                <c:pt idx="326">
                  <c:v>8.4561634641448793E-2</c:v>
                </c:pt>
                <c:pt idx="327">
                  <c:v>9.4732541049284802E-2</c:v>
                </c:pt>
                <c:pt idx="328">
                  <c:v>1.47505637537789E-3</c:v>
                </c:pt>
                <c:pt idx="329">
                  <c:v>3.0355193385337799E-2</c:v>
                </c:pt>
                <c:pt idx="330">
                  <c:v>7.3353119907007798E-3</c:v>
                </c:pt>
                <c:pt idx="331">
                  <c:v>3.00843754733091E-2</c:v>
                </c:pt>
                <c:pt idx="332">
                  <c:v>3.7078381729187802E-3</c:v>
                </c:pt>
                <c:pt idx="333">
                  <c:v>0</c:v>
                </c:pt>
                <c:pt idx="334">
                  <c:v>3.6430636146218501E-3</c:v>
                </c:pt>
                <c:pt idx="335">
                  <c:v>6.8475850486713198E-4</c:v>
                </c:pt>
                <c:pt idx="336">
                  <c:v>1.0583219718243899E-3</c:v>
                </c:pt>
                <c:pt idx="337">
                  <c:v>0.54047946336206898</c:v>
                </c:pt>
                <c:pt idx="338">
                  <c:v>1.47078808667877E-2</c:v>
                </c:pt>
                <c:pt idx="339">
                  <c:v>1.7380475340799301E-2</c:v>
                </c:pt>
                <c:pt idx="340">
                  <c:v>0.19345671492129901</c:v>
                </c:pt>
                <c:pt idx="341">
                  <c:v>2.0284619672149098E-3</c:v>
                </c:pt>
                <c:pt idx="342">
                  <c:v>1.16952978105185E-2</c:v>
                </c:pt>
                <c:pt idx="343">
                  <c:v>7.9620581247300797E-3</c:v>
                </c:pt>
                <c:pt idx="344">
                  <c:v>0</c:v>
                </c:pt>
                <c:pt idx="345">
                  <c:v>2.7676258029869501E-3</c:v>
                </c:pt>
                <c:pt idx="346">
                  <c:v>1.0999952235584601E-2</c:v>
                </c:pt>
                <c:pt idx="347" formatCode="0.00E+00">
                  <c:v>7.3771105458855904E-5</c:v>
                </c:pt>
                <c:pt idx="348">
                  <c:v>2.9491037376497698E-4</c:v>
                </c:pt>
                <c:pt idx="349">
                  <c:v>2.5813074135839198E-3</c:v>
                </c:pt>
                <c:pt idx="350">
                  <c:v>8.8469973680010104E-4</c:v>
                </c:pt>
                <c:pt idx="351">
                  <c:v>2.9493211840014399E-4</c:v>
                </c:pt>
                <c:pt idx="352" formatCode="0.00E+00">
                  <c:v>7.3733029889283398E-5</c:v>
                </c:pt>
                <c:pt idx="353">
                  <c:v>2.9510619098617599E-4</c:v>
                </c:pt>
                <c:pt idx="354">
                  <c:v>6.6364619644048199E-4</c:v>
                </c:pt>
                <c:pt idx="355">
                  <c:v>8.8476496607577603E-4</c:v>
                </c:pt>
                <c:pt idx="356">
                  <c:v>0</c:v>
                </c:pt>
                <c:pt idx="357">
                  <c:v>5.7182374084779701E-4</c:v>
                </c:pt>
                <c:pt idx="358">
                  <c:v>5.7186590864143701E-4</c:v>
                </c:pt>
                <c:pt idx="359">
                  <c:v>5.7182374084779701E-4</c:v>
                </c:pt>
                <c:pt idx="360">
                  <c:v>2.0284619672149098E-3</c:v>
                </c:pt>
                <c:pt idx="361">
                  <c:v>1.7070195483687899E-2</c:v>
                </c:pt>
                <c:pt idx="362">
                  <c:v>5.9806149756858702E-3</c:v>
                </c:pt>
                <c:pt idx="363">
                  <c:v>0</c:v>
                </c:pt>
                <c:pt idx="364">
                  <c:v>0</c:v>
                </c:pt>
                <c:pt idx="365">
                  <c:v>8.8476496607577603E-4</c:v>
                </c:pt>
                <c:pt idx="366">
                  <c:v>2.3370443079508301E-4</c:v>
                </c:pt>
                <c:pt idx="367">
                  <c:v>5.4274104613797596E-3</c:v>
                </c:pt>
                <c:pt idx="368">
                  <c:v>1.6892721764020201E-2</c:v>
                </c:pt>
                <c:pt idx="369">
                  <c:v>1.25750231733188E-2</c:v>
                </c:pt>
                <c:pt idx="370">
                  <c:v>1.0141956122037299E-2</c:v>
                </c:pt>
                <c:pt idx="371">
                  <c:v>8.4490866856001302E-3</c:v>
                </c:pt>
                <c:pt idx="372">
                  <c:v>0.11970983224963699</c:v>
                </c:pt>
                <c:pt idx="373">
                  <c:v>3.1399728969919798E-3</c:v>
                </c:pt>
                <c:pt idx="374">
                  <c:v>0</c:v>
                </c:pt>
                <c:pt idx="375">
                  <c:v>1.72881256892658E-3</c:v>
                </c:pt>
                <c:pt idx="376">
                  <c:v>2.9493211840014399E-4</c:v>
                </c:pt>
                <c:pt idx="377">
                  <c:v>1.19007741576992E-2</c:v>
                </c:pt>
                <c:pt idx="378" formatCode="0.00E+00">
                  <c:v>7.3743904612191404E-5</c:v>
                </c:pt>
                <c:pt idx="379">
                  <c:v>2.3370443079508301E-4</c:v>
                </c:pt>
                <c:pt idx="380">
                  <c:v>2.3380785645533601E-4</c:v>
                </c:pt>
                <c:pt idx="381">
                  <c:v>0.177299052610492</c:v>
                </c:pt>
                <c:pt idx="382">
                  <c:v>1.13814156452607E-2</c:v>
                </c:pt>
                <c:pt idx="383">
                  <c:v>2.9495386624194399E-4</c:v>
                </c:pt>
                <c:pt idx="384" formatCode="0.00E+00">
                  <c:v>7.3738466849852794E-5</c:v>
                </c:pt>
                <c:pt idx="385">
                  <c:v>0</c:v>
                </c:pt>
                <c:pt idx="386">
                  <c:v>0.35018268222652699</c:v>
                </c:pt>
                <c:pt idx="387">
                  <c:v>7.5769686911719399E-3</c:v>
                </c:pt>
                <c:pt idx="388">
                  <c:v>0.372505702791118</c:v>
                </c:pt>
                <c:pt idx="389">
                  <c:v>6.8480899402331501E-4</c:v>
                </c:pt>
                <c:pt idx="390">
                  <c:v>4.3481376626031896</c:v>
                </c:pt>
                <c:pt idx="391">
                  <c:v>6.3776995053446599E-3</c:v>
                </c:pt>
                <c:pt idx="392">
                  <c:v>6.63695136301043E-4</c:v>
                </c:pt>
                <c:pt idx="393">
                  <c:v>1.12723802746677E-2</c:v>
                </c:pt>
                <c:pt idx="394">
                  <c:v>2.8413518878420501E-3</c:v>
                </c:pt>
                <c:pt idx="395">
                  <c:v>8.8756089552930999E-3</c:v>
                </c:pt>
                <c:pt idx="396">
                  <c:v>2.9497561729148599E-4</c:v>
                </c:pt>
                <c:pt idx="397">
                  <c:v>6.3542435215254399E-3</c:v>
                </c:pt>
                <c:pt idx="398">
                  <c:v>1.2538135020117301E-2</c:v>
                </c:pt>
                <c:pt idx="399">
                  <c:v>2.4216599865112098E-2</c:v>
                </c:pt>
                <c:pt idx="400">
                  <c:v>1.2138868768177999E-2</c:v>
                </c:pt>
                <c:pt idx="401">
                  <c:v>2.9093505623815899E-3</c:v>
                </c:pt>
                <c:pt idx="402">
                  <c:v>1.53761354805139E-3</c:v>
                </c:pt>
                <c:pt idx="403" formatCode="0.00E+00">
                  <c:v>7.3733029889283398E-5</c:v>
                </c:pt>
                <c:pt idx="404">
                  <c:v>2.6540894390319501E-2</c:v>
                </c:pt>
                <c:pt idx="405">
                  <c:v>6.6689662679910696E-3</c:v>
                </c:pt>
                <c:pt idx="406" formatCode="0.00E+00">
                  <c:v>7.3754782543396794E-5</c:v>
                </c:pt>
                <c:pt idx="407">
                  <c:v>1.5819039027541199E-2</c:v>
                </c:pt>
                <c:pt idx="408">
                  <c:v>2.57164155083528E-2</c:v>
                </c:pt>
                <c:pt idx="409">
                  <c:v>2.51774536430492E-2</c:v>
                </c:pt>
                <c:pt idx="410">
                  <c:v>8.8795456965477994E-3</c:v>
                </c:pt>
                <c:pt idx="411">
                  <c:v>3.63957148410152E-3</c:v>
                </c:pt>
                <c:pt idx="412">
                  <c:v>2.0314578003112001E-3</c:v>
                </c:pt>
                <c:pt idx="413">
                  <c:v>1.0578535361237601E-3</c:v>
                </c:pt>
                <c:pt idx="414">
                  <c:v>7.4343964511715396E-3</c:v>
                </c:pt>
                <c:pt idx="415">
                  <c:v>3.97841803457284E-2</c:v>
                </c:pt>
                <c:pt idx="416">
                  <c:v>1.2426428971199601E-3</c:v>
                </c:pt>
                <c:pt idx="417">
                  <c:v>1.9481090462651798E-2</c:v>
                </c:pt>
                <c:pt idx="418">
                  <c:v>3.2697790285715601E-2</c:v>
                </c:pt>
                <c:pt idx="419">
                  <c:v>1.3757260211748E-2</c:v>
                </c:pt>
                <c:pt idx="420">
                  <c:v>0.90203769270025103</c:v>
                </c:pt>
                <c:pt idx="421">
                  <c:v>1.6094410413256901E-2</c:v>
                </c:pt>
                <c:pt idx="422">
                  <c:v>2.9499737154899298E-4</c:v>
                </c:pt>
                <c:pt idx="423">
                  <c:v>6.8496050617429397E-4</c:v>
                </c:pt>
                <c:pt idx="424">
                  <c:v>9.35438405211084E-4</c:v>
                </c:pt>
                <c:pt idx="425">
                  <c:v>3.8126875543894301E-3</c:v>
                </c:pt>
                <c:pt idx="426">
                  <c:v>2.3425709416556801E-4</c:v>
                </c:pt>
                <c:pt idx="427">
                  <c:v>5.0650903186169501E-2</c:v>
                </c:pt>
                <c:pt idx="428">
                  <c:v>3.1418265954218801E-3</c:v>
                </c:pt>
                <c:pt idx="429" formatCode="0.00E+00">
                  <c:v>7.3743904612191404E-5</c:v>
                </c:pt>
                <c:pt idx="430" formatCode="0.00E+00">
                  <c:v>7.3727593730372098E-5</c:v>
                </c:pt>
                <c:pt idx="431">
                  <c:v>1.8703494512445299E-3</c:v>
                </c:pt>
                <c:pt idx="432">
                  <c:v>4.9621730970092004E-3</c:v>
                </c:pt>
                <c:pt idx="433" formatCode="0.00E+00">
                  <c:v>7.3738466849852794E-5</c:v>
                </c:pt>
                <c:pt idx="434">
                  <c:v>0.12352394940849599</c:v>
                </c:pt>
                <c:pt idx="435">
                  <c:v>2.9491037376497698E-4</c:v>
                </c:pt>
                <c:pt idx="436">
                  <c:v>2.3385960362119201E-4</c:v>
                </c:pt>
                <c:pt idx="437" formatCode="0.00E+00">
                  <c:v>7.3733029889283398E-5</c:v>
                </c:pt>
                <c:pt idx="438">
                  <c:v>2.9491037376497698E-4</c:v>
                </c:pt>
                <c:pt idx="439">
                  <c:v>5.2761956491067397E-3</c:v>
                </c:pt>
                <c:pt idx="440">
                  <c:v>3.5783360406443699E-3</c:v>
                </c:pt>
                <c:pt idx="441">
                  <c:v>5.7182374084779701E-4</c:v>
                </c:pt>
                <c:pt idx="442">
                  <c:v>2.8827082053884999E-3</c:v>
                </c:pt>
                <c:pt idx="443">
                  <c:v>2.2795177300690101E-2</c:v>
                </c:pt>
                <c:pt idx="444">
                  <c:v>1.2248841976475601E-3</c:v>
                </c:pt>
                <c:pt idx="445">
                  <c:v>5.7173942391330803E-4</c:v>
                </c:pt>
                <c:pt idx="446">
                  <c:v>1.22479387476519E-3</c:v>
                </c:pt>
                <c:pt idx="447">
                  <c:v>2.3370443079508301E-4</c:v>
                </c:pt>
                <c:pt idx="448">
                  <c:v>3.1903218208374799E-3</c:v>
                </c:pt>
                <c:pt idx="449">
                  <c:v>9.8262051778013199E-3</c:v>
                </c:pt>
                <c:pt idx="450">
                  <c:v>4.2291193283651399E-2</c:v>
                </c:pt>
                <c:pt idx="451">
                  <c:v>0</c:v>
                </c:pt>
                <c:pt idx="452">
                  <c:v>7.5846182047079004E-3</c:v>
                </c:pt>
                <c:pt idx="453">
                  <c:v>4.8405749949119101E-3</c:v>
                </c:pt>
                <c:pt idx="454" formatCode="0.00E+00">
                  <c:v>7.3820117583554704E-5</c:v>
                </c:pt>
                <c:pt idx="455">
                  <c:v>2.8766479324644802E-2</c:v>
                </c:pt>
                <c:pt idx="456">
                  <c:v>3.0483246526066699E-3</c:v>
                </c:pt>
                <c:pt idx="457">
                  <c:v>2.9116832388118699E-2</c:v>
                </c:pt>
                <c:pt idx="458">
                  <c:v>2.2082539219901499E-3</c:v>
                </c:pt>
                <c:pt idx="459">
                  <c:v>2.09482298610329E-2</c:v>
                </c:pt>
                <c:pt idx="460">
                  <c:v>0.108798215408847</c:v>
                </c:pt>
                <c:pt idx="461">
                  <c:v>2.3377337106533701E-4</c:v>
                </c:pt>
                <c:pt idx="462">
                  <c:v>6.3238133700750897E-3</c:v>
                </c:pt>
                <c:pt idx="463">
                  <c:v>1.5954556338222101E-2</c:v>
                </c:pt>
                <c:pt idx="464">
                  <c:v>1.9614713543050399E-2</c:v>
                </c:pt>
                <c:pt idx="465">
                  <c:v>5.3194492615118799E-2</c:v>
                </c:pt>
                <c:pt idx="466">
                  <c:v>4.6419220394877003E-2</c:v>
                </c:pt>
                <c:pt idx="467">
                  <c:v>9.1847779042062196</c:v>
                </c:pt>
                <c:pt idx="468">
                  <c:v>3.5783360406443699E-3</c:v>
                </c:pt>
                <c:pt idx="469">
                  <c:v>1.24236793730815E-3</c:v>
                </c:pt>
                <c:pt idx="470">
                  <c:v>4.3696032167381299E-2</c:v>
                </c:pt>
                <c:pt idx="471">
                  <c:v>0.289762304276107</c:v>
                </c:pt>
                <c:pt idx="472">
                  <c:v>8.84830204970991E-4</c:v>
                </c:pt>
                <c:pt idx="473">
                  <c:v>9.3495557412801402E-4</c:v>
                </c:pt>
                <c:pt idx="474">
                  <c:v>6.6237960760481607E-2</c:v>
                </c:pt>
                <c:pt idx="475">
                  <c:v>2.9493211840014399E-4</c:v>
                </c:pt>
                <c:pt idx="476">
                  <c:v>0.118760294639354</c:v>
                </c:pt>
                <c:pt idx="477">
                  <c:v>1.9656438975771502E-3</c:v>
                </c:pt>
                <c:pt idx="478">
                  <c:v>2.0755902586554201E-2</c:v>
                </c:pt>
                <c:pt idx="479">
                  <c:v>7.3418057953828697E-3</c:v>
                </c:pt>
                <c:pt idx="480">
                  <c:v>0</c:v>
                </c:pt>
                <c:pt idx="481" formatCode="0.00E+00">
                  <c:v>7.3749343176743101E-5</c:v>
                </c:pt>
                <c:pt idx="482">
                  <c:v>3.5065449717540001E-3</c:v>
                </c:pt>
                <c:pt idx="483">
                  <c:v>3.1905570831045498E-3</c:v>
                </c:pt>
                <c:pt idx="484">
                  <c:v>1.4647179594032601E-2</c:v>
                </c:pt>
                <c:pt idx="485" formatCode="0.00E+00">
                  <c:v>7.3733029889283398E-5</c:v>
                </c:pt>
                <c:pt idx="486">
                  <c:v>7.73341305320587E-3</c:v>
                </c:pt>
                <c:pt idx="487" formatCode="0.00E+00">
                  <c:v>7.3733029889283398E-5</c:v>
                </c:pt>
                <c:pt idx="488">
                  <c:v>5.9076324448075999E-2</c:v>
                </c:pt>
                <c:pt idx="489">
                  <c:v>7.3252889979927793E-2</c:v>
                </c:pt>
                <c:pt idx="490">
                  <c:v>0.48283977644367798</c:v>
                </c:pt>
                <c:pt idx="491">
                  <c:v>2.3370443079508301E-4</c:v>
                </c:pt>
                <c:pt idx="492">
                  <c:v>2.4160780782847099E-2</c:v>
                </c:pt>
                <c:pt idx="493">
                  <c:v>1.27235860110326E-2</c:v>
                </c:pt>
                <c:pt idx="494">
                  <c:v>2.7649445070125199E-2</c:v>
                </c:pt>
                <c:pt idx="495">
                  <c:v>4.7208315135344001E-2</c:v>
                </c:pt>
                <c:pt idx="496">
                  <c:v>1.2707238803595901E-2</c:v>
                </c:pt>
                <c:pt idx="497">
                  <c:v>9.1018882940517506E-3</c:v>
                </c:pt>
                <c:pt idx="498">
                  <c:v>4.9965645953067302E-2</c:v>
                </c:pt>
                <c:pt idx="499">
                  <c:v>1.4937906301915599E-2</c:v>
                </c:pt>
                <c:pt idx="500">
                  <c:v>0</c:v>
                </c:pt>
                <c:pt idx="501">
                  <c:v>9.94039872218027E-2</c:v>
                </c:pt>
                <c:pt idx="502">
                  <c:v>5.7182374084779701E-4</c:v>
                </c:pt>
                <c:pt idx="503">
                  <c:v>1.9649192979124498E-3</c:v>
                </c:pt>
                <c:pt idx="504">
                  <c:v>0.176054066228408</c:v>
                </c:pt>
                <c:pt idx="505">
                  <c:v>1.22461326895783E-3</c:v>
                </c:pt>
                <c:pt idx="506">
                  <c:v>1.6933198599011798E-2</c:v>
                </c:pt>
                <c:pt idx="507">
                  <c:v>0.408002497845875</c:v>
                </c:pt>
                <c:pt idx="508">
                  <c:v>3.5780722179007398E-3</c:v>
                </c:pt>
                <c:pt idx="509">
                  <c:v>4.8532769052497898E-2</c:v>
                </c:pt>
                <c:pt idx="510">
                  <c:v>3.6404668156319903E-2</c:v>
                </c:pt>
                <c:pt idx="511">
                  <c:v>4.2828726400391199E-3</c:v>
                </c:pt>
                <c:pt idx="512">
                  <c:v>0.69902534601159005</c:v>
                </c:pt>
                <c:pt idx="513">
                  <c:v>1.0624279789143799E-2</c:v>
                </c:pt>
                <c:pt idx="514">
                  <c:v>1.26009777015113E-2</c:v>
                </c:pt>
                <c:pt idx="515">
                  <c:v>5.7364913843856096</c:v>
                </c:pt>
                <c:pt idx="516">
                  <c:v>6.82387515654661E-3</c:v>
                </c:pt>
                <c:pt idx="517">
                  <c:v>0.41448726196451002</c:v>
                </c:pt>
                <c:pt idx="518">
                  <c:v>2.1523903226994701E-3</c:v>
                </c:pt>
                <c:pt idx="519">
                  <c:v>2.7661182059248501E-2</c:v>
                </c:pt>
                <c:pt idx="520">
                  <c:v>0.29597672819730397</c:v>
                </c:pt>
                <c:pt idx="521">
                  <c:v>0</c:v>
                </c:pt>
                <c:pt idx="522">
                  <c:v>0.32185936518276398</c:v>
                </c:pt>
                <c:pt idx="523">
                  <c:v>1.1312287024072699E-2</c:v>
                </c:pt>
                <c:pt idx="524">
                  <c:v>1.3498848133694501E-2</c:v>
                </c:pt>
                <c:pt idx="525">
                  <c:v>0.14378812045634701</c:v>
                </c:pt>
                <c:pt idx="526">
                  <c:v>0.17386180816583199</c:v>
                </c:pt>
                <c:pt idx="527">
                  <c:v>1.32159520459451E-3</c:v>
                </c:pt>
                <c:pt idx="528">
                  <c:v>1.00683944669738E-2</c:v>
                </c:pt>
                <c:pt idx="529">
                  <c:v>5.2262065516006703E-3</c:v>
                </c:pt>
                <c:pt idx="530">
                  <c:v>0</c:v>
                </c:pt>
                <c:pt idx="531">
                  <c:v>5.2254360050674803E-3</c:v>
                </c:pt>
                <c:pt idx="532">
                  <c:v>2.3590318771184002E-3</c:v>
                </c:pt>
                <c:pt idx="533">
                  <c:v>0</c:v>
                </c:pt>
                <c:pt idx="534" formatCode="0.00E+00">
                  <c:v>7.3733029889283398E-5</c:v>
                </c:pt>
                <c:pt idx="535">
                  <c:v>5.4549642545549401E-3</c:v>
                </c:pt>
                <c:pt idx="536">
                  <c:v>1.29863476417334</c:v>
                </c:pt>
                <c:pt idx="537">
                  <c:v>3.4838751719766998E-3</c:v>
                </c:pt>
                <c:pt idx="538">
                  <c:v>5.7182374084779701E-4</c:v>
                </c:pt>
                <c:pt idx="539">
                  <c:v>4.4234202661474998E-4</c:v>
                </c:pt>
                <c:pt idx="540">
                  <c:v>1.7532647184200299E-2</c:v>
                </c:pt>
                <c:pt idx="541">
                  <c:v>4.5056419044228302E-2</c:v>
                </c:pt>
                <c:pt idx="542">
                  <c:v>1.89157244850383E-2</c:v>
                </c:pt>
                <c:pt idx="543">
                  <c:v>0.120370155430362</c:v>
                </c:pt>
                <c:pt idx="544">
                  <c:v>1.89171186982466E-2</c:v>
                </c:pt>
                <c:pt idx="545">
                  <c:v>4.8546662802915501E-3</c:v>
                </c:pt>
                <c:pt idx="546" formatCode="0.00E+00">
                  <c:v>7.3743904612191404E-5</c:v>
                </c:pt>
                <c:pt idx="547" formatCode="0.00E+00">
                  <c:v>7.3727593730372098E-5</c:v>
                </c:pt>
                <c:pt idx="548" formatCode="0.00E+00">
                  <c:v>7.3733029889283398E-5</c:v>
                </c:pt>
                <c:pt idx="549">
                  <c:v>2.6720811090477199E-2</c:v>
                </c:pt>
                <c:pt idx="550">
                  <c:v>3.1982203948962298E-2</c:v>
                </c:pt>
                <c:pt idx="551">
                  <c:v>2.3592057971547E-3</c:v>
                </c:pt>
                <c:pt idx="552" formatCode="0.00E+00">
                  <c:v>7.3733029889283398E-5</c:v>
                </c:pt>
                <c:pt idx="553">
                  <c:v>2.9491037376497698E-4</c:v>
                </c:pt>
                <c:pt idx="554">
                  <c:v>2.3375613218506701E-4</c:v>
                </c:pt>
                <c:pt idx="555">
                  <c:v>6.6217884467220803E-3</c:v>
                </c:pt>
                <c:pt idx="556">
                  <c:v>1.05730755164355E-3</c:v>
                </c:pt>
                <c:pt idx="557">
                  <c:v>2.3372166205046799E-4</c:v>
                </c:pt>
                <c:pt idx="558">
                  <c:v>2.8354862614612098E-3</c:v>
                </c:pt>
                <c:pt idx="559">
                  <c:v>0</c:v>
                </c:pt>
                <c:pt idx="560">
                  <c:v>2.8352772226766399E-3</c:v>
                </c:pt>
                <c:pt idx="561">
                  <c:v>3.48413203894125E-3</c:v>
                </c:pt>
                <c:pt idx="562">
                  <c:v>8.3130243497888702E-3</c:v>
                </c:pt>
                <c:pt idx="563">
                  <c:v>5.6558911939057203E-2</c:v>
                </c:pt>
                <c:pt idx="564">
                  <c:v>2.9493211840014399E-4</c:v>
                </c:pt>
                <c:pt idx="565">
                  <c:v>1.58575024630875E-3</c:v>
                </c:pt>
              </c:numCache>
            </c:numRef>
          </c:val>
          <c:extLst>
            <c:ext xmlns:c16="http://schemas.microsoft.com/office/drawing/2014/chart" uri="{C3380CC4-5D6E-409C-BE32-E72D297353CC}">
              <c16:uniqueId val="{00000001-4F3D-FE44-AFDA-B0D3571F79EB}"/>
            </c:ext>
          </c:extLst>
        </c:ser>
        <c:dLbls>
          <c:showLegendKey val="0"/>
          <c:showVal val="0"/>
          <c:showCatName val="0"/>
          <c:showSerName val="0"/>
          <c:showPercent val="0"/>
          <c:showBubbleSize val="0"/>
        </c:dLbls>
        <c:gapWidth val="219"/>
        <c:overlap val="-27"/>
        <c:axId val="1163451983"/>
        <c:axId val="821231359"/>
      </c:barChart>
      <c:catAx>
        <c:axId val="11634519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21231359"/>
        <c:crosses val="autoZero"/>
        <c:auto val="1"/>
        <c:lblAlgn val="ctr"/>
        <c:lblOffset val="100"/>
        <c:noMultiLvlLbl val="0"/>
      </c:catAx>
      <c:valAx>
        <c:axId val="821231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163451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D29DC-5CFD-5C40-8399-0CA08882BC4A}" type="datetimeFigureOut">
              <a:rPr lang="en-US" smtClean="0"/>
              <a:t>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A770C6-352D-584D-9DAF-35646F56D97D}" type="slidenum">
              <a:rPr lang="en-US" smtClean="0"/>
              <a:t>‹#›</a:t>
            </a:fld>
            <a:endParaRPr lang="en-US"/>
          </a:p>
        </p:txBody>
      </p:sp>
    </p:spTree>
    <p:extLst>
      <p:ext uri="{BB962C8B-B14F-4D97-AF65-F5344CB8AC3E}">
        <p14:creationId xmlns:p14="http://schemas.microsoft.com/office/powerpoint/2010/main" val="97320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5762-1E4C-9F47-BDC2-AACC9BC4B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EF73A0-525F-4C48-835E-B21A8CD60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CAFEC9-59AB-A240-8112-4D65FBF98462}"/>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5" name="Footer Placeholder 4">
            <a:extLst>
              <a:ext uri="{FF2B5EF4-FFF2-40B4-BE49-F238E27FC236}">
                <a16:creationId xmlns:a16="http://schemas.microsoft.com/office/drawing/2014/main" id="{D9F8EBA0-D1D8-AD48-8B54-27101B7FC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16A80-F8A2-CD4D-9F84-BF24E516D82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99891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888-7BDC-7149-AF03-4C9E45A260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5E5016-718B-AF4C-AEF0-8DB8A90B7D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1C262-2906-FD4F-BA5B-3A35BFC35684}"/>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5" name="Footer Placeholder 4">
            <a:extLst>
              <a:ext uri="{FF2B5EF4-FFF2-40B4-BE49-F238E27FC236}">
                <a16:creationId xmlns:a16="http://schemas.microsoft.com/office/drawing/2014/main" id="{1F1EE8C7-BA29-6B47-A3D9-968975B46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89FFA-E0C9-8C44-ABC2-112E03EDF157}"/>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7078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5465A-12B5-914D-8674-15919BA990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4EE188-9E52-0446-AD2C-B3F6EA076A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D5CB-E10A-D547-BFAA-8AB68B7C16F2}"/>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5" name="Footer Placeholder 4">
            <a:extLst>
              <a:ext uri="{FF2B5EF4-FFF2-40B4-BE49-F238E27FC236}">
                <a16:creationId xmlns:a16="http://schemas.microsoft.com/office/drawing/2014/main" id="{2F266960-0602-DA46-AF5B-1C8636100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64386-EB73-5A46-AF86-05AF7C817C3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18751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1B16-BEF8-A240-9287-A650354A21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C9100-0E59-8C4F-ADCC-B4567D994C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0D4D3-DA55-0B4D-8FCD-4299E561FFA1}"/>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5" name="Footer Placeholder 4">
            <a:extLst>
              <a:ext uri="{FF2B5EF4-FFF2-40B4-BE49-F238E27FC236}">
                <a16:creationId xmlns:a16="http://schemas.microsoft.com/office/drawing/2014/main" id="{4EAFA329-FAB4-274E-9AB1-9030577E5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21911-2884-3540-B98D-B41229F8394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2965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FF2F-3923-A340-9D36-79AE9E529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22830-7D42-1644-8EB0-B12292D3F7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0A5135-68D3-EE4D-A87E-3C02C23EAE1A}"/>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5" name="Footer Placeholder 4">
            <a:extLst>
              <a:ext uri="{FF2B5EF4-FFF2-40B4-BE49-F238E27FC236}">
                <a16:creationId xmlns:a16="http://schemas.microsoft.com/office/drawing/2014/main" id="{6E89313B-ADED-164B-9B45-0CE62A870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4016F-B7DA-9F42-A8C0-CB7FF56BF57A}"/>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917832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747C-851E-AE4B-92B0-B0B2ABFA7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B40BF-B811-404D-9820-EA5CD4550E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AEB11A-DB2B-9C41-8CE8-E8156AB60B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D35B7F-01EF-064B-83C3-3570B578C68F}"/>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6" name="Footer Placeholder 5">
            <a:extLst>
              <a:ext uri="{FF2B5EF4-FFF2-40B4-BE49-F238E27FC236}">
                <a16:creationId xmlns:a16="http://schemas.microsoft.com/office/drawing/2014/main" id="{8F2223B7-5B05-A848-95B1-16CF83B48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984A3-E256-9349-9436-0BB2AD40789C}"/>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79997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541C-FBBA-634B-A8F8-D9DDC9CF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B55D1-34BF-3245-A30B-2E24519BF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B94B43-B9D7-1F42-945E-3BB9B2FCA8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C9C920-F7D5-C04E-B844-097667629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0CCD37-3200-294A-BD58-08ECD13FB1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63C3F-6A63-BB47-A179-9922E4C6867B}"/>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8" name="Footer Placeholder 7">
            <a:extLst>
              <a:ext uri="{FF2B5EF4-FFF2-40B4-BE49-F238E27FC236}">
                <a16:creationId xmlns:a16="http://schemas.microsoft.com/office/drawing/2014/main" id="{D1FA8FBE-0D36-9248-ADC8-2ADA6647B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B1E7A1-1F30-5F48-B3EC-AFBB758DE04D}"/>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82736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EC6F-D739-9E4A-A743-C1F117E600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41918-6673-1142-BEFA-07C53C0F27DC}"/>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4" name="Footer Placeholder 3">
            <a:extLst>
              <a:ext uri="{FF2B5EF4-FFF2-40B4-BE49-F238E27FC236}">
                <a16:creationId xmlns:a16="http://schemas.microsoft.com/office/drawing/2014/main" id="{1304EC35-C2AB-974C-915E-5603C86D46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D6E920-6E96-0244-BCA8-F06B9E981D0E}"/>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24218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7C04F-1A81-154E-80E7-EF34CCCC435B}"/>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3" name="Footer Placeholder 2">
            <a:extLst>
              <a:ext uri="{FF2B5EF4-FFF2-40B4-BE49-F238E27FC236}">
                <a16:creationId xmlns:a16="http://schemas.microsoft.com/office/drawing/2014/main" id="{1B78BA7C-2412-B841-8A07-03CE21ACB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5DC91-0755-0A44-BD8A-BF1F77BCFB72}"/>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349944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4E5F-410D-0D4F-8AF9-F3FCE0733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DBE89-A838-7141-82AC-6693FB305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47328-EE82-3541-9DC8-19777C43C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3A9AC7-057A-7949-9952-D9CA640F60D3}"/>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6" name="Footer Placeholder 5">
            <a:extLst>
              <a:ext uri="{FF2B5EF4-FFF2-40B4-BE49-F238E27FC236}">
                <a16:creationId xmlns:a16="http://schemas.microsoft.com/office/drawing/2014/main" id="{B7ED5FE9-F10D-3249-B73C-0B12693C5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32859-E3BE-5C42-8306-E904CBD27CB4}"/>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49454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6BCB-19D0-9946-A2CA-90DC6E568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78BE83-D6D8-794B-948B-805085DE4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9CEA17-6B1D-8044-BE18-7A8B16EF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A7FF40-BC78-9046-A2BE-3818B3047223}"/>
              </a:ext>
            </a:extLst>
          </p:cNvPr>
          <p:cNvSpPr>
            <a:spLocks noGrp="1"/>
          </p:cNvSpPr>
          <p:nvPr>
            <p:ph type="dt" sz="half" idx="10"/>
          </p:nvPr>
        </p:nvSpPr>
        <p:spPr/>
        <p:txBody>
          <a:bodyPr/>
          <a:lstStyle/>
          <a:p>
            <a:fld id="{F02628E0-3F55-E64B-866B-185FD039DD29}" type="datetimeFigureOut">
              <a:rPr lang="en-US" smtClean="0"/>
              <a:t>12/6/19</a:t>
            </a:fld>
            <a:endParaRPr lang="en-US"/>
          </a:p>
        </p:txBody>
      </p:sp>
      <p:sp>
        <p:nvSpPr>
          <p:cNvPr id="6" name="Footer Placeholder 5">
            <a:extLst>
              <a:ext uri="{FF2B5EF4-FFF2-40B4-BE49-F238E27FC236}">
                <a16:creationId xmlns:a16="http://schemas.microsoft.com/office/drawing/2014/main" id="{707D6F15-0A67-C247-B6ED-70E0EADAD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C1637-F3A6-FE40-8DBB-3C18D47D6B99}"/>
              </a:ext>
            </a:extLst>
          </p:cNvPr>
          <p:cNvSpPr>
            <a:spLocks noGrp="1"/>
          </p:cNvSpPr>
          <p:nvPr>
            <p:ph type="sldNum" sz="quarter" idx="12"/>
          </p:nvPr>
        </p:nvSpPr>
        <p:spPr/>
        <p:txBody>
          <a:bodyPr/>
          <a:lstStyle/>
          <a:p>
            <a:fld id="{C519C682-029F-784A-93BF-0DAD2FBBE3CD}" type="slidenum">
              <a:rPr lang="en-US" smtClean="0"/>
              <a:t>‹#›</a:t>
            </a:fld>
            <a:endParaRPr lang="en-US"/>
          </a:p>
        </p:txBody>
      </p:sp>
    </p:spTree>
    <p:extLst>
      <p:ext uri="{BB962C8B-B14F-4D97-AF65-F5344CB8AC3E}">
        <p14:creationId xmlns:p14="http://schemas.microsoft.com/office/powerpoint/2010/main" val="124658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DDE1E-82EA-9F4F-9694-E2DB27BC2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131EF-6C4A-4B40-8685-0B5529634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29A2C-FC67-694B-8024-39BD5E0079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2628E0-3F55-E64B-866B-185FD039DD29}" type="datetimeFigureOut">
              <a:rPr lang="en-US" smtClean="0"/>
              <a:t>12/6/19</a:t>
            </a:fld>
            <a:endParaRPr lang="en-US"/>
          </a:p>
        </p:txBody>
      </p:sp>
      <p:sp>
        <p:nvSpPr>
          <p:cNvPr id="5" name="Footer Placeholder 4">
            <a:extLst>
              <a:ext uri="{FF2B5EF4-FFF2-40B4-BE49-F238E27FC236}">
                <a16:creationId xmlns:a16="http://schemas.microsoft.com/office/drawing/2014/main" id="{6A78C048-8BD7-DB40-9492-B693CCA72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E507F-401A-2D40-BB25-7414F7DDDD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9C682-029F-784A-93BF-0DAD2FBBE3CD}" type="slidenum">
              <a:rPr lang="en-US" smtClean="0"/>
              <a:t>‹#›</a:t>
            </a:fld>
            <a:endParaRPr lang="en-US"/>
          </a:p>
        </p:txBody>
      </p:sp>
    </p:spTree>
    <p:extLst>
      <p:ext uri="{BB962C8B-B14F-4D97-AF65-F5344CB8AC3E}">
        <p14:creationId xmlns:p14="http://schemas.microsoft.com/office/powerpoint/2010/main" val="193576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2593B6-7806-0B4C-81E9-DF456251D92B}"/>
              </a:ext>
            </a:extLst>
          </p:cNvPr>
          <p:cNvSpPr txBox="1">
            <a:spLocks/>
          </p:cNvSpPr>
          <p:nvPr/>
        </p:nvSpPr>
        <p:spPr>
          <a:xfrm>
            <a:off x="556952" y="1122363"/>
            <a:ext cx="11105803"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dirty="0"/>
            </a:br>
            <a:r>
              <a:rPr lang="en-US" sz="4900" dirty="0" err="1"/>
              <a:t>Librator</a:t>
            </a:r>
            <a:r>
              <a:rPr lang="en-US" sz="4900" dirty="0"/>
              <a:t>: Gibson cloning fragments designer</a:t>
            </a:r>
            <a:r>
              <a:rPr lang="en-US" sz="4500" dirty="0"/>
              <a:t> for Influenza gene segments</a:t>
            </a:r>
            <a:endParaRPr lang="en-US" sz="4900" dirty="0"/>
          </a:p>
        </p:txBody>
      </p:sp>
      <p:sp>
        <p:nvSpPr>
          <p:cNvPr id="5" name="Subtitle 2">
            <a:extLst>
              <a:ext uri="{FF2B5EF4-FFF2-40B4-BE49-F238E27FC236}">
                <a16:creationId xmlns:a16="http://schemas.microsoft.com/office/drawing/2014/main" id="{C3CD0E6D-099B-9344-9808-E8A3729A2F4D}"/>
              </a:ext>
            </a:extLst>
          </p:cNvPr>
          <p:cNvSpPr txBox="1">
            <a:spLocks/>
          </p:cNvSpPr>
          <p:nvPr/>
        </p:nvSpPr>
        <p:spPr>
          <a:xfrm>
            <a:off x="1537853" y="413806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Lei Li</a:t>
            </a:r>
          </a:p>
          <a:p>
            <a:pPr marL="0" indent="0" algn="ctr">
              <a:buNone/>
            </a:pPr>
            <a:r>
              <a:rPr lang="en-US" sz="2000" dirty="0"/>
              <a:t>Advised by Dr. Patrick Wilson</a:t>
            </a:r>
          </a:p>
          <a:p>
            <a:pPr marL="0" indent="0" algn="ctr">
              <a:buNone/>
            </a:pPr>
            <a:r>
              <a:rPr lang="en-US" sz="2000" dirty="0"/>
              <a:t>Oct 31, 2019 </a:t>
            </a:r>
          </a:p>
        </p:txBody>
      </p:sp>
      <p:pic>
        <p:nvPicPr>
          <p:cNvPr id="6" name="Picture 47" descr="full-color-sm">
            <a:extLst>
              <a:ext uri="{FF2B5EF4-FFF2-40B4-BE49-F238E27FC236}">
                <a16:creationId xmlns:a16="http://schemas.microsoft.com/office/drawing/2014/main" id="{47EFAAD9-25D6-E747-9CB8-EE41CD423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3374" y="121981"/>
            <a:ext cx="802888" cy="100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B95C8AC-8805-0943-AE5F-D96948CB4999}"/>
              </a:ext>
            </a:extLst>
          </p:cNvPr>
          <p:cNvPicPr>
            <a:picLocks noChangeAspect="1"/>
          </p:cNvPicPr>
          <p:nvPr/>
        </p:nvPicPr>
        <p:blipFill>
          <a:blip r:embed="rId3"/>
          <a:stretch>
            <a:fillRect/>
          </a:stretch>
        </p:blipFill>
        <p:spPr>
          <a:xfrm>
            <a:off x="203363" y="82401"/>
            <a:ext cx="3983959" cy="1040854"/>
          </a:xfrm>
          <a:prstGeom prst="rect">
            <a:avLst/>
          </a:prstGeom>
        </p:spPr>
      </p:pic>
    </p:spTree>
    <p:extLst>
      <p:ext uri="{BB962C8B-B14F-4D97-AF65-F5344CB8AC3E}">
        <p14:creationId xmlns:p14="http://schemas.microsoft.com/office/powerpoint/2010/main" val="15671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12D1040-8824-134E-B3BF-92FBF561508A}"/>
              </a:ext>
            </a:extLst>
          </p:cNvPr>
          <p:cNvCxnSpPr>
            <a:cxnSpLocks/>
          </p:cNvCxnSpPr>
          <p:nvPr/>
        </p:nvCxnSpPr>
        <p:spPr>
          <a:xfrm>
            <a:off x="28696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3053B7-12AC-A346-A056-DF8D0C669814}"/>
              </a:ext>
            </a:extLst>
          </p:cNvPr>
          <p:cNvCxnSpPr>
            <a:cxnSpLocks/>
          </p:cNvCxnSpPr>
          <p:nvPr/>
        </p:nvCxnSpPr>
        <p:spPr>
          <a:xfrm>
            <a:off x="5752522" y="23624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3ACD2A-3608-6A42-95EF-1723718BBC8F}"/>
              </a:ext>
            </a:extLst>
          </p:cNvPr>
          <p:cNvCxnSpPr>
            <a:cxnSpLocks/>
          </p:cNvCxnSpPr>
          <p:nvPr/>
        </p:nvCxnSpPr>
        <p:spPr>
          <a:xfrm>
            <a:off x="8660871" y="2379017"/>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F8ED13-3111-C44C-BEA5-8655B092E1B2}"/>
              </a:ext>
            </a:extLst>
          </p:cNvPr>
          <p:cNvCxnSpPr>
            <a:cxnSpLocks/>
          </p:cNvCxnSpPr>
          <p:nvPr/>
        </p:nvCxnSpPr>
        <p:spPr>
          <a:xfrm>
            <a:off x="316922" y="3472554"/>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89C8F5-7063-7144-91DC-3B362AB13ADA}"/>
              </a:ext>
            </a:extLst>
          </p:cNvPr>
          <p:cNvCxnSpPr>
            <a:cxnSpLocks/>
          </p:cNvCxnSpPr>
          <p:nvPr/>
        </p:nvCxnSpPr>
        <p:spPr>
          <a:xfrm>
            <a:off x="2869111" y="3543314"/>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4BADE8-9464-8541-B604-E0DA024171F7}"/>
              </a:ext>
            </a:extLst>
          </p:cNvPr>
          <p:cNvCxnSpPr>
            <a:cxnSpLocks/>
          </p:cNvCxnSpPr>
          <p:nvPr/>
        </p:nvCxnSpPr>
        <p:spPr>
          <a:xfrm>
            <a:off x="5752522" y="3614073"/>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34EDD-59DB-E441-9B08-8384544880B3}"/>
              </a:ext>
            </a:extLst>
          </p:cNvPr>
          <p:cNvCxnSpPr>
            <a:cxnSpLocks/>
          </p:cNvCxnSpPr>
          <p:nvPr/>
        </p:nvCxnSpPr>
        <p:spPr>
          <a:xfrm>
            <a:off x="8699780" y="3692996"/>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1AD810-F0F1-7244-807D-0746A4E1D2C2}"/>
              </a:ext>
            </a:extLst>
          </p:cNvPr>
          <p:cNvCxnSpPr>
            <a:cxnSpLocks/>
          </p:cNvCxnSpPr>
          <p:nvPr/>
        </p:nvCxnSpPr>
        <p:spPr>
          <a:xfrm>
            <a:off x="316922" y="2944904"/>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11B182-B35D-9945-AF2C-FA86B4ABCE19}"/>
              </a:ext>
            </a:extLst>
          </p:cNvPr>
          <p:cNvCxnSpPr>
            <a:cxnSpLocks/>
          </p:cNvCxnSpPr>
          <p:nvPr/>
        </p:nvCxnSpPr>
        <p:spPr>
          <a:xfrm>
            <a:off x="649431" y="2944904"/>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1BAF2A-2D0D-4B42-B870-2A566EC1D574}"/>
              </a:ext>
            </a:extLst>
          </p:cNvPr>
          <p:cNvCxnSpPr>
            <a:cxnSpLocks/>
          </p:cNvCxnSpPr>
          <p:nvPr/>
        </p:nvCxnSpPr>
        <p:spPr>
          <a:xfrm>
            <a:off x="7349489" y="2944904"/>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8343914-2997-A942-B8CC-4FF0F42DD677}"/>
              </a:ext>
            </a:extLst>
          </p:cNvPr>
          <p:cNvCxnSpPr>
            <a:cxnSpLocks/>
          </p:cNvCxnSpPr>
          <p:nvPr/>
        </p:nvCxnSpPr>
        <p:spPr>
          <a:xfrm>
            <a:off x="10982151" y="2947674"/>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6E4216A-C8A7-B34B-8EC2-079E78E9C135}"/>
              </a:ext>
            </a:extLst>
          </p:cNvPr>
          <p:cNvSpPr txBox="1"/>
          <p:nvPr/>
        </p:nvSpPr>
        <p:spPr>
          <a:xfrm>
            <a:off x="204759" y="3101192"/>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43" name="TextBox 42">
            <a:extLst>
              <a:ext uri="{FF2B5EF4-FFF2-40B4-BE49-F238E27FC236}">
                <a16:creationId xmlns:a16="http://schemas.microsoft.com/office/drawing/2014/main" id="{2EFCE9B3-E1D1-3C42-BE92-E2D428970C16}"/>
              </a:ext>
            </a:extLst>
          </p:cNvPr>
          <p:cNvSpPr txBox="1"/>
          <p:nvPr/>
        </p:nvSpPr>
        <p:spPr>
          <a:xfrm>
            <a:off x="3389399" y="3101191"/>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44" name="TextBox 43">
            <a:extLst>
              <a:ext uri="{FF2B5EF4-FFF2-40B4-BE49-F238E27FC236}">
                <a16:creationId xmlns:a16="http://schemas.microsoft.com/office/drawing/2014/main" id="{10C3664D-A936-3749-AEBD-22D7FEEC1BA6}"/>
              </a:ext>
            </a:extLst>
          </p:cNvPr>
          <p:cNvSpPr txBox="1"/>
          <p:nvPr/>
        </p:nvSpPr>
        <p:spPr>
          <a:xfrm>
            <a:off x="9161259" y="3097856"/>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45" name="TextBox 44">
            <a:extLst>
              <a:ext uri="{FF2B5EF4-FFF2-40B4-BE49-F238E27FC236}">
                <a16:creationId xmlns:a16="http://schemas.microsoft.com/office/drawing/2014/main" id="{C4F673AA-7658-694C-B5A2-84455E9453BD}"/>
              </a:ext>
            </a:extLst>
          </p:cNvPr>
          <p:cNvSpPr txBox="1"/>
          <p:nvPr/>
        </p:nvSpPr>
        <p:spPr>
          <a:xfrm>
            <a:off x="10788187" y="3097856"/>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46" name="TextBox 45">
            <a:extLst>
              <a:ext uri="{FF2B5EF4-FFF2-40B4-BE49-F238E27FC236}">
                <a16:creationId xmlns:a16="http://schemas.microsoft.com/office/drawing/2014/main" id="{EBC9E903-772A-B741-965E-2BF59EF9C799}"/>
              </a:ext>
            </a:extLst>
          </p:cNvPr>
          <p:cNvSpPr txBox="1"/>
          <p:nvPr/>
        </p:nvSpPr>
        <p:spPr>
          <a:xfrm>
            <a:off x="204008" y="2969832"/>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47" name="TextBox 46">
            <a:extLst>
              <a:ext uri="{FF2B5EF4-FFF2-40B4-BE49-F238E27FC236}">
                <a16:creationId xmlns:a16="http://schemas.microsoft.com/office/drawing/2014/main" id="{EA9CD4C1-B9A2-9445-AFB0-09CF21BF0741}"/>
              </a:ext>
            </a:extLst>
          </p:cNvPr>
          <p:cNvSpPr txBox="1"/>
          <p:nvPr/>
        </p:nvSpPr>
        <p:spPr>
          <a:xfrm>
            <a:off x="619356"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a:t>
            </a:r>
            <a:r>
              <a:rPr lang="en-US" altLang="zh-CN" sz="1000" dirty="0">
                <a:latin typeface="Times New Roman" panose="02020603050405020304" pitchFamily="18" charset="0"/>
                <a:cs typeface="Times New Roman" panose="02020603050405020304" pitchFamily="18" charset="0"/>
              </a:rPr>
              <a:t>/18</a:t>
            </a:r>
            <a:r>
              <a:rPr lang="en-US" sz="1000" dirty="0">
                <a:latin typeface="Times New Roman" panose="02020603050405020304" pitchFamily="18" charset="0"/>
                <a:cs typeface="Times New Roman" panose="02020603050405020304" pitchFamily="18" charset="0"/>
              </a:rPr>
              <a:t> </a:t>
            </a:r>
          </a:p>
        </p:txBody>
      </p:sp>
      <p:sp>
        <p:nvSpPr>
          <p:cNvPr id="48" name="TextBox 47">
            <a:extLst>
              <a:ext uri="{FF2B5EF4-FFF2-40B4-BE49-F238E27FC236}">
                <a16:creationId xmlns:a16="http://schemas.microsoft.com/office/drawing/2014/main" id="{154BC05A-5696-2F44-8ADC-9EE0E7C373B1}"/>
              </a:ext>
            </a:extLst>
          </p:cNvPr>
          <p:cNvSpPr txBox="1"/>
          <p:nvPr/>
        </p:nvSpPr>
        <p:spPr>
          <a:xfrm>
            <a:off x="6972530" y="2978431"/>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343 </a:t>
            </a:r>
          </a:p>
        </p:txBody>
      </p:sp>
      <p:sp>
        <p:nvSpPr>
          <p:cNvPr id="49" name="TextBox 48">
            <a:extLst>
              <a:ext uri="{FF2B5EF4-FFF2-40B4-BE49-F238E27FC236}">
                <a16:creationId xmlns:a16="http://schemas.microsoft.com/office/drawing/2014/main" id="{3F0A8C2E-3E96-1D47-B21D-CA3043F0F68D}"/>
              </a:ext>
            </a:extLst>
          </p:cNvPr>
          <p:cNvSpPr txBox="1"/>
          <p:nvPr/>
        </p:nvSpPr>
        <p:spPr>
          <a:xfrm>
            <a:off x="7309888" y="2978430"/>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346 </a:t>
            </a:r>
          </a:p>
        </p:txBody>
      </p:sp>
      <p:sp>
        <p:nvSpPr>
          <p:cNvPr id="50" name="TextBox 49">
            <a:extLst>
              <a:ext uri="{FF2B5EF4-FFF2-40B4-BE49-F238E27FC236}">
                <a16:creationId xmlns:a16="http://schemas.microsoft.com/office/drawing/2014/main" id="{BE8C1641-D012-EF46-A38E-3064262BAE90}"/>
              </a:ext>
            </a:extLst>
          </p:cNvPr>
          <p:cNvSpPr txBox="1"/>
          <p:nvPr/>
        </p:nvSpPr>
        <p:spPr>
          <a:xfrm>
            <a:off x="10582909"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51" name="TextBox 50">
            <a:extLst>
              <a:ext uri="{FF2B5EF4-FFF2-40B4-BE49-F238E27FC236}">
                <a16:creationId xmlns:a16="http://schemas.microsoft.com/office/drawing/2014/main" id="{A3FAAF65-51B1-0D4E-BC9A-767B4DF62F44}"/>
              </a:ext>
            </a:extLst>
          </p:cNvPr>
          <p:cNvSpPr txBox="1"/>
          <p:nvPr/>
        </p:nvSpPr>
        <p:spPr>
          <a:xfrm>
            <a:off x="10920267" y="297842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521 </a:t>
            </a:r>
          </a:p>
        </p:txBody>
      </p:sp>
      <p:sp>
        <p:nvSpPr>
          <p:cNvPr id="52" name="TextBox 51">
            <a:extLst>
              <a:ext uri="{FF2B5EF4-FFF2-40B4-BE49-F238E27FC236}">
                <a16:creationId xmlns:a16="http://schemas.microsoft.com/office/drawing/2014/main" id="{FC7A1DA4-9409-7C49-A904-5292A530D938}"/>
              </a:ext>
            </a:extLst>
          </p:cNvPr>
          <p:cNvSpPr txBox="1"/>
          <p:nvPr/>
        </p:nvSpPr>
        <p:spPr>
          <a:xfrm>
            <a:off x="11525249" y="297842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53" name="TextBox 52">
            <a:extLst>
              <a:ext uri="{FF2B5EF4-FFF2-40B4-BE49-F238E27FC236}">
                <a16:creationId xmlns:a16="http://schemas.microsoft.com/office/drawing/2014/main" id="{81301B9E-8312-8248-9590-0E5400BFB91F}"/>
              </a:ext>
            </a:extLst>
          </p:cNvPr>
          <p:cNvSpPr txBox="1"/>
          <p:nvPr/>
        </p:nvSpPr>
        <p:spPr>
          <a:xfrm>
            <a:off x="292351" y="2977193"/>
            <a:ext cx="492671"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16</a:t>
            </a:r>
            <a:r>
              <a:rPr lang="en-US" altLang="zh-CN" sz="1000" dirty="0">
                <a:latin typeface="Times New Roman" panose="02020603050405020304" pitchFamily="18" charset="0"/>
                <a:cs typeface="Times New Roman" panose="02020603050405020304" pitchFamily="18" charset="0"/>
              </a:rPr>
              <a:t>/17</a:t>
            </a:r>
            <a:r>
              <a:rPr lang="en-US" sz="1000" dirty="0">
                <a:latin typeface="Times New Roman" panose="02020603050405020304" pitchFamily="18" charset="0"/>
                <a:cs typeface="Times New Roman" panose="02020603050405020304" pitchFamily="18" charset="0"/>
              </a:rPr>
              <a:t> </a:t>
            </a:r>
          </a:p>
        </p:txBody>
      </p:sp>
      <p:cxnSp>
        <p:nvCxnSpPr>
          <p:cNvPr id="55" name="Straight Connector 54">
            <a:extLst>
              <a:ext uri="{FF2B5EF4-FFF2-40B4-BE49-F238E27FC236}">
                <a16:creationId xmlns:a16="http://schemas.microsoft.com/office/drawing/2014/main" id="{20A9A422-6F06-9D46-8A6F-9E22477C263A}"/>
              </a:ext>
            </a:extLst>
          </p:cNvPr>
          <p:cNvCxnSpPr>
            <a:cxnSpLocks/>
          </p:cNvCxnSpPr>
          <p:nvPr/>
        </p:nvCxnSpPr>
        <p:spPr>
          <a:xfrm>
            <a:off x="2869622" y="3471665"/>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5E14878-BE0D-5244-A3F0-6201A4D72C20}"/>
              </a:ext>
            </a:extLst>
          </p:cNvPr>
          <p:cNvCxnSpPr>
            <a:cxnSpLocks/>
          </p:cNvCxnSpPr>
          <p:nvPr/>
        </p:nvCxnSpPr>
        <p:spPr>
          <a:xfrm>
            <a:off x="28696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A79467F-9067-2549-AC3C-0F6B7105D62D}"/>
              </a:ext>
            </a:extLst>
          </p:cNvPr>
          <p:cNvCxnSpPr>
            <a:cxnSpLocks/>
          </p:cNvCxnSpPr>
          <p:nvPr/>
        </p:nvCxnSpPr>
        <p:spPr>
          <a:xfrm>
            <a:off x="5752522" y="3543314"/>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A5D081-12E3-DB43-BA8F-9FB0347776C6}"/>
              </a:ext>
            </a:extLst>
          </p:cNvPr>
          <p:cNvCxnSpPr>
            <a:cxnSpLocks/>
          </p:cNvCxnSpPr>
          <p:nvPr/>
        </p:nvCxnSpPr>
        <p:spPr>
          <a:xfrm>
            <a:off x="5752522"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2946E6-491F-B742-A642-891EEF0E44B8}"/>
              </a:ext>
            </a:extLst>
          </p:cNvPr>
          <p:cNvCxnSpPr>
            <a:cxnSpLocks/>
          </p:cNvCxnSpPr>
          <p:nvPr/>
        </p:nvCxnSpPr>
        <p:spPr>
          <a:xfrm>
            <a:off x="8707120" y="361407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18AB1E-7368-F240-9068-D2F300BA61AE}"/>
              </a:ext>
            </a:extLst>
          </p:cNvPr>
          <p:cNvCxnSpPr>
            <a:cxnSpLocks/>
          </p:cNvCxnSpPr>
          <p:nvPr/>
        </p:nvCxnSpPr>
        <p:spPr>
          <a:xfrm>
            <a:off x="8699780" y="3692996"/>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6276D8-0D65-8A4B-B512-38A4EB6D0CF7}"/>
              </a:ext>
            </a:extLst>
          </p:cNvPr>
          <p:cNvCxnSpPr>
            <a:cxnSpLocks/>
          </p:cNvCxnSpPr>
          <p:nvPr/>
        </p:nvCxnSpPr>
        <p:spPr>
          <a:xfrm>
            <a:off x="132195" y="3471665"/>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CCFCC69-52B7-2F4F-B96C-7D56222DA716}"/>
              </a:ext>
            </a:extLst>
          </p:cNvPr>
          <p:cNvCxnSpPr>
            <a:cxnSpLocks/>
          </p:cNvCxnSpPr>
          <p:nvPr/>
        </p:nvCxnSpPr>
        <p:spPr>
          <a:xfrm>
            <a:off x="10965823" y="3692996"/>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77D7DEB-6C9B-AA45-8320-55C0C33CF775}"/>
                  </a:ext>
                </a:extLst>
              </p:cNvPr>
              <p:cNvSpPr txBox="1"/>
              <p:nvPr/>
            </p:nvSpPr>
            <p:spPr>
              <a:xfrm>
                <a:off x="0" y="4399285"/>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577D7DEB-6C9B-AA45-8320-55C0C33CF775}"/>
                  </a:ext>
                </a:extLst>
              </p:cNvPr>
              <p:cNvSpPr txBox="1">
                <a:spLocks noRot="1" noChangeAspect="1" noMove="1" noResize="1" noEditPoints="1" noAdjustHandles="1" noChangeArrowheads="1" noChangeShapeType="1" noTextEdit="1"/>
              </p:cNvSpPr>
              <p:nvPr/>
            </p:nvSpPr>
            <p:spPr>
              <a:xfrm>
                <a:off x="0" y="4399285"/>
                <a:ext cx="3373359" cy="343427"/>
              </a:xfrm>
              <a:prstGeom prst="rect">
                <a:avLst/>
              </a:prstGeom>
              <a:blipFill>
                <a:blip r:embed="rId2"/>
                <a:stretch>
                  <a:fillRect t="-39286" b="-35714"/>
                </a:stretch>
              </a:blipFill>
            </p:spPr>
            <p:txBody>
              <a:bodyPr/>
              <a:lstStyle/>
              <a:p>
                <a:r>
                  <a:rPr lang="en-US">
                    <a:noFill/>
                  </a:rPr>
                  <a:t> </a:t>
                </a:r>
              </a:p>
            </p:txBody>
          </p:sp>
        </mc:Fallback>
      </mc:AlternateContent>
      <p:sp>
        <p:nvSpPr>
          <p:cNvPr id="64" name="Rectangle 63">
            <a:extLst>
              <a:ext uri="{FF2B5EF4-FFF2-40B4-BE49-F238E27FC236}">
                <a16:creationId xmlns:a16="http://schemas.microsoft.com/office/drawing/2014/main" id="{ED891218-66E8-F847-B89A-2D88AEC9BB5D}"/>
              </a:ext>
            </a:extLst>
          </p:cNvPr>
          <p:cNvSpPr/>
          <p:nvPr/>
        </p:nvSpPr>
        <p:spPr>
          <a:xfrm>
            <a:off x="55276" y="3867989"/>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9F89B5F8-23A7-D243-94A3-D8455186872E}"/>
              </a:ext>
            </a:extLst>
          </p:cNvPr>
          <p:cNvSpPr/>
          <p:nvPr/>
        </p:nvSpPr>
        <p:spPr>
          <a:xfrm>
            <a:off x="9229722" y="387402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864FA2B4-4E10-8C4B-A527-BB2E9F4905D8}"/>
              </a:ext>
            </a:extLst>
          </p:cNvPr>
          <p:cNvSpPr txBox="1"/>
          <p:nvPr/>
        </p:nvSpPr>
        <p:spPr>
          <a:xfrm>
            <a:off x="2685698" y="2000831"/>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67" name="TextBox 66">
            <a:extLst>
              <a:ext uri="{FF2B5EF4-FFF2-40B4-BE49-F238E27FC236}">
                <a16:creationId xmlns:a16="http://schemas.microsoft.com/office/drawing/2014/main" id="{D7F1CDA2-E233-304F-9936-4D43E21AE9AD}"/>
              </a:ext>
            </a:extLst>
          </p:cNvPr>
          <p:cNvSpPr txBox="1"/>
          <p:nvPr/>
        </p:nvSpPr>
        <p:spPr>
          <a:xfrm>
            <a:off x="5500129"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68" name="TextBox 67">
            <a:extLst>
              <a:ext uri="{FF2B5EF4-FFF2-40B4-BE49-F238E27FC236}">
                <a16:creationId xmlns:a16="http://schemas.microsoft.com/office/drawing/2014/main" id="{6CA8408A-AC42-2E4A-B680-60648F5A25A9}"/>
              </a:ext>
            </a:extLst>
          </p:cNvPr>
          <p:cNvSpPr txBox="1"/>
          <p:nvPr/>
        </p:nvSpPr>
        <p:spPr>
          <a:xfrm>
            <a:off x="8462114" y="199917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2" name="TextBox 71">
            <a:extLst>
              <a:ext uri="{FF2B5EF4-FFF2-40B4-BE49-F238E27FC236}">
                <a16:creationId xmlns:a16="http://schemas.microsoft.com/office/drawing/2014/main" id="{0C11FF0D-ABF4-CD47-B374-C3A829E020FE}"/>
              </a:ext>
            </a:extLst>
          </p:cNvPr>
          <p:cNvSpPr txBox="1"/>
          <p:nvPr/>
        </p:nvSpPr>
        <p:spPr>
          <a:xfrm>
            <a:off x="2761928" y="368879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73" name="TextBox 72">
            <a:extLst>
              <a:ext uri="{FF2B5EF4-FFF2-40B4-BE49-F238E27FC236}">
                <a16:creationId xmlns:a16="http://schemas.microsoft.com/office/drawing/2014/main" id="{1AC04772-8DA2-2443-9582-5CD39DAC638E}"/>
              </a:ext>
            </a:extLst>
          </p:cNvPr>
          <p:cNvSpPr txBox="1"/>
          <p:nvPr/>
        </p:nvSpPr>
        <p:spPr>
          <a:xfrm>
            <a:off x="5576359"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74" name="TextBox 73">
            <a:extLst>
              <a:ext uri="{FF2B5EF4-FFF2-40B4-BE49-F238E27FC236}">
                <a16:creationId xmlns:a16="http://schemas.microsoft.com/office/drawing/2014/main" id="{49BB8852-055A-2A46-9D77-5DEC915C13DA}"/>
              </a:ext>
            </a:extLst>
          </p:cNvPr>
          <p:cNvSpPr txBox="1"/>
          <p:nvPr/>
        </p:nvSpPr>
        <p:spPr>
          <a:xfrm>
            <a:off x="8538344" y="368714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75" name="TextBox 74">
            <a:extLst>
              <a:ext uri="{FF2B5EF4-FFF2-40B4-BE49-F238E27FC236}">
                <a16:creationId xmlns:a16="http://schemas.microsoft.com/office/drawing/2014/main" id="{0943CD1D-DFB2-3A43-9145-22A397156081}"/>
              </a:ext>
            </a:extLst>
          </p:cNvPr>
          <p:cNvSpPr txBox="1"/>
          <p:nvPr/>
        </p:nvSpPr>
        <p:spPr>
          <a:xfrm>
            <a:off x="1110998" y="3445527"/>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76" name="TextBox 75">
            <a:extLst>
              <a:ext uri="{FF2B5EF4-FFF2-40B4-BE49-F238E27FC236}">
                <a16:creationId xmlns:a16="http://schemas.microsoft.com/office/drawing/2014/main" id="{57C9568D-2317-3A48-A512-7BE33E45B743}"/>
              </a:ext>
            </a:extLst>
          </p:cNvPr>
          <p:cNvSpPr txBox="1"/>
          <p:nvPr/>
        </p:nvSpPr>
        <p:spPr>
          <a:xfrm>
            <a:off x="3940502" y="354331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77" name="TextBox 76">
            <a:extLst>
              <a:ext uri="{FF2B5EF4-FFF2-40B4-BE49-F238E27FC236}">
                <a16:creationId xmlns:a16="http://schemas.microsoft.com/office/drawing/2014/main" id="{701AE5ED-49F9-5246-A647-47DCBF318B3D}"/>
              </a:ext>
            </a:extLst>
          </p:cNvPr>
          <p:cNvSpPr txBox="1"/>
          <p:nvPr/>
        </p:nvSpPr>
        <p:spPr>
          <a:xfrm>
            <a:off x="7004453" y="363542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78" name="TextBox 77">
            <a:extLst>
              <a:ext uri="{FF2B5EF4-FFF2-40B4-BE49-F238E27FC236}">
                <a16:creationId xmlns:a16="http://schemas.microsoft.com/office/drawing/2014/main" id="{057A0CA6-C864-AE40-A2A3-7F5848ED4E18}"/>
              </a:ext>
            </a:extLst>
          </p:cNvPr>
          <p:cNvSpPr txBox="1"/>
          <p:nvPr/>
        </p:nvSpPr>
        <p:spPr>
          <a:xfrm>
            <a:off x="9619344" y="3698312"/>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80" name="Straight Connector 79">
            <a:extLst>
              <a:ext uri="{FF2B5EF4-FFF2-40B4-BE49-F238E27FC236}">
                <a16:creationId xmlns:a16="http://schemas.microsoft.com/office/drawing/2014/main" id="{79013436-AD34-9B4F-B01F-7468B29A09ED}"/>
              </a:ext>
            </a:extLst>
          </p:cNvPr>
          <p:cNvCxnSpPr>
            <a:cxnSpLocks/>
          </p:cNvCxnSpPr>
          <p:nvPr/>
        </p:nvCxnSpPr>
        <p:spPr>
          <a:xfrm flipV="1">
            <a:off x="204008" y="3471665"/>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C9C0FF4-5909-DE44-BBA5-38650924B5DD}"/>
              </a:ext>
            </a:extLst>
          </p:cNvPr>
          <p:cNvCxnSpPr>
            <a:cxnSpLocks/>
          </p:cNvCxnSpPr>
          <p:nvPr/>
        </p:nvCxnSpPr>
        <p:spPr>
          <a:xfrm flipV="1">
            <a:off x="11074977" y="3688487"/>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A4BCBA8-19FC-D84C-915B-5FE787F7EE9E}"/>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H3N2</a:t>
            </a:r>
          </a:p>
        </p:txBody>
      </p:sp>
      <p:sp>
        <p:nvSpPr>
          <p:cNvPr id="3" name="Rectangle 2">
            <a:extLst>
              <a:ext uri="{FF2B5EF4-FFF2-40B4-BE49-F238E27FC236}">
                <a16:creationId xmlns:a16="http://schemas.microsoft.com/office/drawing/2014/main" id="{E9C6D4BE-C555-B444-9BE1-90F95DFDFA15}"/>
              </a:ext>
            </a:extLst>
          </p:cNvPr>
          <p:cNvSpPr/>
          <p:nvPr/>
        </p:nvSpPr>
        <p:spPr>
          <a:xfrm>
            <a:off x="58723" y="4921763"/>
            <a:ext cx="6809446"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4" name="Chart 53">
            <a:extLst>
              <a:ext uri="{FF2B5EF4-FFF2-40B4-BE49-F238E27FC236}">
                <a16:creationId xmlns:a16="http://schemas.microsoft.com/office/drawing/2014/main" id="{85CDD2E1-EB5D-A74F-8818-3881C9221D88}"/>
              </a:ext>
            </a:extLst>
          </p:cNvPr>
          <p:cNvGraphicFramePr>
            <a:graphicFrameLocks/>
          </p:cNvGraphicFramePr>
          <p:nvPr>
            <p:extLst>
              <p:ext uri="{D42A27DB-BD31-4B8C-83A1-F6EECF244321}">
                <p14:modId xmlns:p14="http://schemas.microsoft.com/office/powerpoint/2010/main" val="565171927"/>
              </p:ext>
            </p:extLst>
          </p:nvPr>
        </p:nvGraphicFramePr>
        <p:xfrm>
          <a:off x="32656" y="116689"/>
          <a:ext cx="11977007"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9" name="Table 68">
            <a:extLst>
              <a:ext uri="{FF2B5EF4-FFF2-40B4-BE49-F238E27FC236}">
                <a16:creationId xmlns:a16="http://schemas.microsoft.com/office/drawing/2014/main" id="{9B560828-6788-E043-9F0F-2C80CAAD88AD}"/>
              </a:ext>
            </a:extLst>
          </p:cNvPr>
          <p:cNvGraphicFramePr>
            <a:graphicFrameLocks noGrp="1"/>
          </p:cNvGraphicFramePr>
          <p:nvPr>
            <p:extLst>
              <p:ext uri="{D42A27DB-BD31-4B8C-83A1-F6EECF244321}">
                <p14:modId xmlns:p14="http://schemas.microsoft.com/office/powerpoint/2010/main" val="3164324879"/>
              </p:ext>
            </p:extLst>
          </p:nvPr>
        </p:nvGraphicFramePr>
        <p:xfrm>
          <a:off x="5430080" y="4613298"/>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69941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BB037B8A-27FC-454B-B446-8C4CD90C1539}"/>
              </a:ext>
            </a:extLst>
          </p:cNvPr>
          <p:cNvGraphicFramePr>
            <a:graphicFrameLocks/>
          </p:cNvGraphicFramePr>
          <p:nvPr>
            <p:extLst>
              <p:ext uri="{D42A27DB-BD31-4B8C-83A1-F6EECF244321}">
                <p14:modId xmlns:p14="http://schemas.microsoft.com/office/powerpoint/2010/main" val="632326327"/>
              </p:ext>
            </p:extLst>
          </p:nvPr>
        </p:nvGraphicFramePr>
        <p:xfrm>
          <a:off x="76406" y="0"/>
          <a:ext cx="12014918" cy="358775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15F4D5E5-5296-D448-9B14-77B4CBC48C6A}"/>
              </a:ext>
            </a:extLst>
          </p:cNvPr>
          <p:cNvSpPr txBox="1"/>
          <p:nvPr/>
        </p:nvSpPr>
        <p:spPr>
          <a:xfrm>
            <a:off x="112427" y="58512"/>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H1N1</a:t>
            </a:r>
          </a:p>
        </p:txBody>
      </p:sp>
      <p:cxnSp>
        <p:nvCxnSpPr>
          <p:cNvPr id="6" name="Straight Connector 5">
            <a:extLst>
              <a:ext uri="{FF2B5EF4-FFF2-40B4-BE49-F238E27FC236}">
                <a16:creationId xmlns:a16="http://schemas.microsoft.com/office/drawing/2014/main" id="{F2359D62-762C-9645-B268-3DE41EBE10BA}"/>
              </a:ext>
            </a:extLst>
          </p:cNvPr>
          <p:cNvCxnSpPr>
            <a:cxnSpLocks/>
          </p:cNvCxnSpPr>
          <p:nvPr/>
        </p:nvCxnSpPr>
        <p:spPr>
          <a:xfrm>
            <a:off x="2910445"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62BBA5-AA90-A348-9044-D32DDEB49128}"/>
              </a:ext>
            </a:extLst>
          </p:cNvPr>
          <p:cNvCxnSpPr>
            <a:cxnSpLocks/>
          </p:cNvCxnSpPr>
          <p:nvPr/>
        </p:nvCxnSpPr>
        <p:spPr>
          <a:xfrm>
            <a:off x="5728736" y="2617438"/>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DDF0B97-9AAE-7E49-9590-CFA8710D01D5}"/>
              </a:ext>
            </a:extLst>
          </p:cNvPr>
          <p:cNvCxnSpPr>
            <a:cxnSpLocks/>
          </p:cNvCxnSpPr>
          <p:nvPr/>
        </p:nvCxnSpPr>
        <p:spPr>
          <a:xfrm>
            <a:off x="8701694" y="2634041"/>
            <a:ext cx="184727" cy="0"/>
          </a:xfrm>
          <a:prstGeom prst="line">
            <a:avLst/>
          </a:prstGeom>
          <a:ln w="571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8907F53-4F4A-3D46-8474-5CB711E7AF42}"/>
              </a:ext>
            </a:extLst>
          </p:cNvPr>
          <p:cNvCxnSpPr>
            <a:cxnSpLocks/>
          </p:cNvCxnSpPr>
          <p:nvPr/>
        </p:nvCxnSpPr>
        <p:spPr>
          <a:xfrm>
            <a:off x="429349" y="4058121"/>
            <a:ext cx="27374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48137E-B788-9E4B-AF2B-19A804124582}"/>
              </a:ext>
            </a:extLst>
          </p:cNvPr>
          <p:cNvCxnSpPr>
            <a:cxnSpLocks/>
          </p:cNvCxnSpPr>
          <p:nvPr/>
        </p:nvCxnSpPr>
        <p:spPr>
          <a:xfrm>
            <a:off x="2981538" y="4128881"/>
            <a:ext cx="3067627"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7A51A9-CC48-CC41-9A42-60723FAA8EA7}"/>
              </a:ext>
            </a:extLst>
          </p:cNvPr>
          <p:cNvCxnSpPr>
            <a:cxnSpLocks/>
          </p:cNvCxnSpPr>
          <p:nvPr/>
        </p:nvCxnSpPr>
        <p:spPr>
          <a:xfrm>
            <a:off x="5864949" y="4199640"/>
            <a:ext cx="313116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34BF0B-CB7F-9440-A761-7C6DA87C553D}"/>
              </a:ext>
            </a:extLst>
          </p:cNvPr>
          <p:cNvCxnSpPr>
            <a:cxnSpLocks/>
          </p:cNvCxnSpPr>
          <p:nvPr/>
        </p:nvCxnSpPr>
        <p:spPr>
          <a:xfrm>
            <a:off x="8828535" y="4278563"/>
            <a:ext cx="2266043"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B63C86-9BDC-2D44-9CE2-F80770A6CF3D}"/>
              </a:ext>
            </a:extLst>
          </p:cNvPr>
          <p:cNvCxnSpPr>
            <a:cxnSpLocks/>
          </p:cNvCxnSpPr>
          <p:nvPr/>
        </p:nvCxnSpPr>
        <p:spPr>
          <a:xfrm>
            <a:off x="429349" y="3530471"/>
            <a:ext cx="33250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E2DB91F-FB86-464D-8A9D-D09387750737}"/>
              </a:ext>
            </a:extLst>
          </p:cNvPr>
          <p:cNvCxnSpPr>
            <a:cxnSpLocks/>
          </p:cNvCxnSpPr>
          <p:nvPr/>
        </p:nvCxnSpPr>
        <p:spPr>
          <a:xfrm>
            <a:off x="761858" y="3530471"/>
            <a:ext cx="670005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1D7E13-6E41-9342-A75F-962FFE411798}"/>
              </a:ext>
            </a:extLst>
          </p:cNvPr>
          <p:cNvCxnSpPr>
            <a:cxnSpLocks/>
          </p:cNvCxnSpPr>
          <p:nvPr/>
        </p:nvCxnSpPr>
        <p:spPr>
          <a:xfrm>
            <a:off x="7461916" y="3530471"/>
            <a:ext cx="3632662"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9C3C56-9D19-E84E-9597-CD4905C3AFD7}"/>
              </a:ext>
            </a:extLst>
          </p:cNvPr>
          <p:cNvCxnSpPr>
            <a:cxnSpLocks/>
          </p:cNvCxnSpPr>
          <p:nvPr/>
        </p:nvCxnSpPr>
        <p:spPr>
          <a:xfrm>
            <a:off x="11094578" y="3525077"/>
            <a:ext cx="89777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2D70113-62BA-9540-8CC9-1DDB4DE40A71}"/>
              </a:ext>
            </a:extLst>
          </p:cNvPr>
          <p:cNvSpPr txBox="1"/>
          <p:nvPr/>
        </p:nvSpPr>
        <p:spPr>
          <a:xfrm>
            <a:off x="317186" y="3686759"/>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18" name="TextBox 17">
            <a:extLst>
              <a:ext uri="{FF2B5EF4-FFF2-40B4-BE49-F238E27FC236}">
                <a16:creationId xmlns:a16="http://schemas.microsoft.com/office/drawing/2014/main" id="{454BD292-6127-FC4E-83EC-BF6BA0206450}"/>
              </a:ext>
            </a:extLst>
          </p:cNvPr>
          <p:cNvSpPr txBox="1"/>
          <p:nvPr/>
        </p:nvSpPr>
        <p:spPr>
          <a:xfrm>
            <a:off x="3501826" y="3686758"/>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2AF0A594-2891-5E46-8D1F-9E4411ACB76E}"/>
              </a:ext>
            </a:extLst>
          </p:cNvPr>
          <p:cNvSpPr txBox="1"/>
          <p:nvPr/>
        </p:nvSpPr>
        <p:spPr>
          <a:xfrm>
            <a:off x="9273686" y="3683423"/>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AF15F8CC-F87A-BB44-A6C0-206F31CDB840}"/>
              </a:ext>
            </a:extLst>
          </p:cNvPr>
          <p:cNvSpPr txBox="1"/>
          <p:nvPr/>
        </p:nvSpPr>
        <p:spPr>
          <a:xfrm>
            <a:off x="10900614" y="3683423"/>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sp>
        <p:nvSpPr>
          <p:cNvPr id="21" name="TextBox 20">
            <a:extLst>
              <a:ext uri="{FF2B5EF4-FFF2-40B4-BE49-F238E27FC236}">
                <a16:creationId xmlns:a16="http://schemas.microsoft.com/office/drawing/2014/main" id="{74A7E6FF-0065-6B49-887B-3C43051EB6B5}"/>
              </a:ext>
            </a:extLst>
          </p:cNvPr>
          <p:cNvSpPr txBox="1"/>
          <p:nvPr/>
        </p:nvSpPr>
        <p:spPr>
          <a:xfrm>
            <a:off x="316435" y="3555399"/>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 </a:t>
            </a:r>
          </a:p>
        </p:txBody>
      </p:sp>
      <p:sp>
        <p:nvSpPr>
          <p:cNvPr id="22" name="TextBox 21">
            <a:extLst>
              <a:ext uri="{FF2B5EF4-FFF2-40B4-BE49-F238E27FC236}">
                <a16:creationId xmlns:a16="http://schemas.microsoft.com/office/drawing/2014/main" id="{9E481563-5F23-B346-9044-C4B19F62262D}"/>
              </a:ext>
            </a:extLst>
          </p:cNvPr>
          <p:cNvSpPr txBox="1"/>
          <p:nvPr/>
        </p:nvSpPr>
        <p:spPr>
          <a:xfrm>
            <a:off x="731783"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18 </a:t>
            </a:r>
          </a:p>
        </p:txBody>
      </p:sp>
      <p:sp>
        <p:nvSpPr>
          <p:cNvPr id="23" name="TextBox 22">
            <a:extLst>
              <a:ext uri="{FF2B5EF4-FFF2-40B4-BE49-F238E27FC236}">
                <a16:creationId xmlns:a16="http://schemas.microsoft.com/office/drawing/2014/main" id="{209F7C8C-ACCD-184E-9609-35B8DF921312}"/>
              </a:ext>
            </a:extLst>
          </p:cNvPr>
          <p:cNvSpPr txBox="1"/>
          <p:nvPr/>
        </p:nvSpPr>
        <p:spPr>
          <a:xfrm>
            <a:off x="7084957" y="3563998"/>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344 </a:t>
            </a:r>
          </a:p>
        </p:txBody>
      </p:sp>
      <p:sp>
        <p:nvSpPr>
          <p:cNvPr id="24" name="TextBox 23">
            <a:extLst>
              <a:ext uri="{FF2B5EF4-FFF2-40B4-BE49-F238E27FC236}">
                <a16:creationId xmlns:a16="http://schemas.microsoft.com/office/drawing/2014/main" id="{5746A77B-E810-4841-A3E5-D1FCADBC72DB}"/>
              </a:ext>
            </a:extLst>
          </p:cNvPr>
          <p:cNvSpPr txBox="1"/>
          <p:nvPr/>
        </p:nvSpPr>
        <p:spPr>
          <a:xfrm>
            <a:off x="7422315" y="3563997"/>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345 </a:t>
            </a:r>
          </a:p>
        </p:txBody>
      </p:sp>
      <p:sp>
        <p:nvSpPr>
          <p:cNvPr id="25" name="TextBox 24">
            <a:extLst>
              <a:ext uri="{FF2B5EF4-FFF2-40B4-BE49-F238E27FC236}">
                <a16:creationId xmlns:a16="http://schemas.microsoft.com/office/drawing/2014/main" id="{3A542EBB-2B0B-0C4E-84FC-187C29480C8A}"/>
              </a:ext>
            </a:extLst>
          </p:cNvPr>
          <p:cNvSpPr txBox="1"/>
          <p:nvPr/>
        </p:nvSpPr>
        <p:spPr>
          <a:xfrm>
            <a:off x="10695336"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519 </a:t>
            </a:r>
          </a:p>
        </p:txBody>
      </p:sp>
      <p:sp>
        <p:nvSpPr>
          <p:cNvPr id="26" name="TextBox 25">
            <a:extLst>
              <a:ext uri="{FF2B5EF4-FFF2-40B4-BE49-F238E27FC236}">
                <a16:creationId xmlns:a16="http://schemas.microsoft.com/office/drawing/2014/main" id="{AA80E07E-0AB7-0E41-8C7E-33998E9AFE6E}"/>
              </a:ext>
            </a:extLst>
          </p:cNvPr>
          <p:cNvSpPr txBox="1"/>
          <p:nvPr/>
        </p:nvSpPr>
        <p:spPr>
          <a:xfrm>
            <a:off x="11032694" y="3563995"/>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520 </a:t>
            </a:r>
          </a:p>
        </p:txBody>
      </p:sp>
      <p:sp>
        <p:nvSpPr>
          <p:cNvPr id="27" name="TextBox 26">
            <a:extLst>
              <a:ext uri="{FF2B5EF4-FFF2-40B4-BE49-F238E27FC236}">
                <a16:creationId xmlns:a16="http://schemas.microsoft.com/office/drawing/2014/main" id="{3A091FFE-F444-0043-9798-68EEF383BCEE}"/>
              </a:ext>
            </a:extLst>
          </p:cNvPr>
          <p:cNvSpPr txBox="1"/>
          <p:nvPr/>
        </p:nvSpPr>
        <p:spPr>
          <a:xfrm>
            <a:off x="11637676" y="3563996"/>
            <a:ext cx="51261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566</a:t>
            </a:r>
          </a:p>
        </p:txBody>
      </p:sp>
      <p:sp>
        <p:nvSpPr>
          <p:cNvPr id="28" name="TextBox 27">
            <a:extLst>
              <a:ext uri="{FF2B5EF4-FFF2-40B4-BE49-F238E27FC236}">
                <a16:creationId xmlns:a16="http://schemas.microsoft.com/office/drawing/2014/main" id="{19BCB679-FB04-6F4E-996F-2420B282642B}"/>
              </a:ext>
            </a:extLst>
          </p:cNvPr>
          <p:cNvSpPr txBox="1"/>
          <p:nvPr/>
        </p:nvSpPr>
        <p:spPr>
          <a:xfrm>
            <a:off x="485114" y="3561127"/>
            <a:ext cx="343939"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17 </a:t>
            </a:r>
          </a:p>
        </p:txBody>
      </p:sp>
      <p:cxnSp>
        <p:nvCxnSpPr>
          <p:cNvPr id="29" name="Straight Connector 28">
            <a:extLst>
              <a:ext uri="{FF2B5EF4-FFF2-40B4-BE49-F238E27FC236}">
                <a16:creationId xmlns:a16="http://schemas.microsoft.com/office/drawing/2014/main" id="{6A659F8D-8987-E34F-9F2F-ED177FE24E4C}"/>
              </a:ext>
            </a:extLst>
          </p:cNvPr>
          <p:cNvCxnSpPr>
            <a:cxnSpLocks/>
          </p:cNvCxnSpPr>
          <p:nvPr/>
        </p:nvCxnSpPr>
        <p:spPr>
          <a:xfrm>
            <a:off x="2982049" y="4057232"/>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8BB637E-CCC8-3441-80A7-E0FD54A96902}"/>
              </a:ext>
            </a:extLst>
          </p:cNvPr>
          <p:cNvCxnSpPr>
            <a:cxnSpLocks/>
          </p:cNvCxnSpPr>
          <p:nvPr/>
        </p:nvCxnSpPr>
        <p:spPr>
          <a:xfrm>
            <a:off x="29820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224F2CD-E54C-534B-8CDD-3CC50933D665}"/>
              </a:ext>
            </a:extLst>
          </p:cNvPr>
          <p:cNvCxnSpPr>
            <a:cxnSpLocks/>
          </p:cNvCxnSpPr>
          <p:nvPr/>
        </p:nvCxnSpPr>
        <p:spPr>
          <a:xfrm>
            <a:off x="5864949" y="4128881"/>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9C35EA-A514-444A-AD2E-3B9F677B99ED}"/>
              </a:ext>
            </a:extLst>
          </p:cNvPr>
          <p:cNvCxnSpPr>
            <a:cxnSpLocks/>
          </p:cNvCxnSpPr>
          <p:nvPr/>
        </p:nvCxnSpPr>
        <p:spPr>
          <a:xfrm>
            <a:off x="5864949"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0AFF17-2AB1-224B-8F0B-11E04BAB6CD4}"/>
              </a:ext>
            </a:extLst>
          </p:cNvPr>
          <p:cNvCxnSpPr>
            <a:cxnSpLocks/>
          </p:cNvCxnSpPr>
          <p:nvPr/>
        </p:nvCxnSpPr>
        <p:spPr>
          <a:xfrm>
            <a:off x="8819547" y="4199640"/>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56ED60-BEC1-7840-9E80-E54DE87F5AD8}"/>
              </a:ext>
            </a:extLst>
          </p:cNvPr>
          <p:cNvCxnSpPr>
            <a:cxnSpLocks/>
          </p:cNvCxnSpPr>
          <p:nvPr/>
        </p:nvCxnSpPr>
        <p:spPr>
          <a:xfrm>
            <a:off x="8821634" y="4278563"/>
            <a:ext cx="18472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E6A55A-8A5C-7C49-AC84-F7692B18D2C4}"/>
              </a:ext>
            </a:extLst>
          </p:cNvPr>
          <p:cNvCxnSpPr>
            <a:cxnSpLocks/>
          </p:cNvCxnSpPr>
          <p:nvPr/>
        </p:nvCxnSpPr>
        <p:spPr>
          <a:xfrm>
            <a:off x="244622" y="4055370"/>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96B9E60-46AE-4F43-8D07-84A65BAA2C25}"/>
              </a:ext>
            </a:extLst>
          </p:cNvPr>
          <p:cNvCxnSpPr>
            <a:cxnSpLocks/>
          </p:cNvCxnSpPr>
          <p:nvPr/>
        </p:nvCxnSpPr>
        <p:spPr>
          <a:xfrm>
            <a:off x="11078250" y="4278563"/>
            <a:ext cx="184727"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46E4AB-D147-BB49-9E53-AE58B4276C20}"/>
                  </a:ext>
                </a:extLst>
              </p:cNvPr>
              <p:cNvSpPr txBox="1"/>
              <p:nvPr/>
            </p:nvSpPr>
            <p:spPr>
              <a:xfrm>
                <a:off x="112427" y="4984852"/>
                <a:ext cx="3373359" cy="343427"/>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 Amino Acid Variation Index = </a:t>
                </a:r>
                <a14:m>
                  <m:oMath xmlns:m="http://schemas.openxmlformats.org/officeDocument/2006/math">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𝑙𝑜𝑔</m:t>
                        </m:r>
                      </m:e>
                      <m:sub>
                        <m:r>
                          <a:rPr lang="en-US" sz="1100" i="1">
                            <a:latin typeface="Cambria Math" panose="02040503050406030204" pitchFamily="18" charset="0"/>
                            <a:cs typeface="Times New Roman" panose="02020603050405020304" pitchFamily="18" charset="0"/>
                          </a:rPr>
                          <m:t>2</m:t>
                        </m:r>
                      </m:sub>
                    </m:sSub>
                    <m:f>
                      <m:fPr>
                        <m:ctrlPr>
                          <a:rPr lang="en-US" sz="1100" i="1">
                            <a:latin typeface="Cambria Math" panose="02040503050406030204" pitchFamily="18" charset="0"/>
                            <a:cs typeface="Times New Roman" panose="02020603050405020304" pitchFamily="18" charset="0"/>
                          </a:rPr>
                        </m:ctrlPr>
                      </m:fPr>
                      <m:num>
                        <m:nary>
                          <m:naryPr>
                            <m:chr m:val="∏"/>
                            <m:subHide m:val="on"/>
                            <m:supHide m:val="on"/>
                            <m:ctrlPr>
                              <a:rPr lang="en-US" sz="1100" i="1">
                                <a:latin typeface="Cambria Math" panose="02040503050406030204" pitchFamily="18" charset="0"/>
                                <a:cs typeface="Times New Roman" panose="02020603050405020304" pitchFamily="18" charset="0"/>
                              </a:rPr>
                            </m:ctrlPr>
                          </m:naryPr>
                          <m:sub/>
                          <m:sup/>
                          <m:e>
                            <m:r>
                              <a:rPr lang="en-US" sz="1100" i="1">
                                <a:latin typeface="Cambria Math" panose="02040503050406030204" pitchFamily="18" charset="0"/>
                                <a:cs typeface="Times New Roman" panose="02020603050405020304" pitchFamily="18" charset="0"/>
                              </a:rPr>
                              <m:t>(</m:t>
                            </m:r>
                            <m:sSub>
                              <m:sSubPr>
                                <m:ctrlPr>
                                  <a:rPr lang="en-US" sz="1100" i="1">
                                    <a:latin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cs typeface="Times New Roman" panose="02020603050405020304" pitchFamily="18" charset="0"/>
                                  </a:rPr>
                                  <m:t>𝑛</m:t>
                                </m:r>
                              </m:e>
                              <m:sub>
                                <m:r>
                                  <a:rPr lang="en-US" sz="1100" i="1">
                                    <a:latin typeface="Cambria Math" panose="02040503050406030204" pitchFamily="18" charset="0"/>
                                    <a:cs typeface="Times New Roman" panose="02020603050405020304" pitchFamily="18" charset="0"/>
                                  </a:rPr>
                                  <m:t>𝑖</m:t>
                                </m:r>
                              </m:sub>
                            </m:sSub>
                            <m:r>
                              <a:rPr lang="en-US" sz="1100" i="1">
                                <a:latin typeface="Cambria Math" panose="02040503050406030204" pitchFamily="18" charset="0"/>
                                <a:cs typeface="Times New Roman" panose="02020603050405020304" pitchFamily="18" charset="0"/>
                              </a:rPr>
                              <m:t>+1)</m:t>
                            </m:r>
                          </m:e>
                        </m:nary>
                      </m:num>
                      <m:den>
                        <m:r>
                          <a:rPr lang="en-US" sz="1100" i="1">
                            <a:latin typeface="Cambria Math" panose="02040503050406030204" pitchFamily="18" charset="0"/>
                            <a:cs typeface="Times New Roman" panose="02020603050405020304" pitchFamily="18" charset="0"/>
                          </a:rPr>
                          <m:t>𝑁</m:t>
                        </m:r>
                        <m:r>
                          <a:rPr lang="en-US" sz="1100" i="1">
                            <a:latin typeface="Cambria Math" panose="02040503050406030204" pitchFamily="18" charset="0"/>
                            <a:cs typeface="Times New Roman" panose="02020603050405020304" pitchFamily="18" charset="0"/>
                          </a:rPr>
                          <m:t>+1</m:t>
                        </m:r>
                      </m:den>
                    </m:f>
                    <m:r>
                      <a:rPr lang="zh-CN" altLang="en-US" sz="1100" i="1">
                        <a:latin typeface="Cambria Math" panose="02040503050406030204" pitchFamily="18" charset="0"/>
                        <a:cs typeface="Times New Roman" panose="02020603050405020304" pitchFamily="18" charset="0"/>
                      </a:rPr>
                      <m:t>∗</m:t>
                    </m:r>
                    <m:r>
                      <a:rPr lang="en-US" altLang="zh-CN" sz="1100" i="1">
                        <a:latin typeface="Cambria Math" panose="02040503050406030204" pitchFamily="18" charset="0"/>
                        <a:cs typeface="Times New Roman" panose="02020603050405020304" pitchFamily="18" charset="0"/>
                      </a:rPr>
                      <m:t>(1−</m:t>
                    </m:r>
                    <m:sSub>
                      <m:sSubPr>
                        <m:ctrlPr>
                          <a:rPr lang="en-US" altLang="zh-CN" sz="1100" i="1">
                            <a:latin typeface="Cambria Math" panose="02040503050406030204" pitchFamily="18" charset="0"/>
                            <a:cs typeface="Times New Roman" panose="02020603050405020304" pitchFamily="18" charset="0"/>
                          </a:rPr>
                        </m:ctrlPr>
                      </m:sSubPr>
                      <m:e>
                        <m:r>
                          <a:rPr lang="en-US" altLang="zh-CN" sz="1100" i="1">
                            <a:latin typeface="Cambria Math" panose="02040503050406030204" pitchFamily="18" charset="0"/>
                            <a:cs typeface="Times New Roman" panose="02020603050405020304" pitchFamily="18" charset="0"/>
                          </a:rPr>
                          <m:t>𝑟</m:t>
                        </m:r>
                      </m:e>
                      <m:sub>
                        <m:r>
                          <a:rPr lang="en-US" altLang="zh-CN" sz="1100" i="1">
                            <a:latin typeface="Cambria Math" panose="02040503050406030204" pitchFamily="18" charset="0"/>
                            <a:cs typeface="Times New Roman" panose="02020603050405020304" pitchFamily="18" charset="0"/>
                          </a:rPr>
                          <m:t>𝑝</m:t>
                        </m:r>
                      </m:sub>
                    </m:sSub>
                    <m:r>
                      <a:rPr lang="en-US" altLang="zh-CN" sz="1100" i="1">
                        <a:latin typeface="Cambria Math" panose="02040503050406030204" pitchFamily="18" charset="0"/>
                        <a:cs typeface="Times New Roman" panose="02020603050405020304" pitchFamily="18" charset="0"/>
                      </a:rPr>
                      <m:t>)</m:t>
                    </m:r>
                  </m:oMath>
                </a14:m>
                <a:endParaRPr lang="en-US" sz="110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5246E4AB-D147-BB49-9E53-AE58B4276C20}"/>
                  </a:ext>
                </a:extLst>
              </p:cNvPr>
              <p:cNvSpPr txBox="1">
                <a:spLocks noRot="1" noChangeAspect="1" noMove="1" noResize="1" noEditPoints="1" noAdjustHandles="1" noChangeArrowheads="1" noChangeShapeType="1" noTextEdit="1"/>
              </p:cNvSpPr>
              <p:nvPr/>
            </p:nvSpPr>
            <p:spPr>
              <a:xfrm>
                <a:off x="112427" y="4984852"/>
                <a:ext cx="3373359" cy="343427"/>
              </a:xfrm>
              <a:prstGeom prst="rect">
                <a:avLst/>
              </a:prstGeom>
              <a:blipFill>
                <a:blip r:embed="rId3"/>
                <a:stretch>
                  <a:fillRect t="-42857" b="-32143"/>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F70866A9-B8ED-0C4D-B7C1-BEAA7169F978}"/>
              </a:ext>
            </a:extLst>
          </p:cNvPr>
          <p:cNvSpPr/>
          <p:nvPr/>
        </p:nvSpPr>
        <p:spPr>
          <a:xfrm>
            <a:off x="167703" y="4453556"/>
            <a:ext cx="3259226"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upstream end for Gibson cloning into the vector</a:t>
            </a:r>
            <a:endParaRPr lang="en-US" sz="1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6E3CF127-7B04-9E4B-A1CC-F4534807C51A}"/>
              </a:ext>
            </a:extLst>
          </p:cNvPr>
          <p:cNvSpPr txBox="1"/>
          <p:nvPr/>
        </p:nvSpPr>
        <p:spPr>
          <a:xfrm>
            <a:off x="2818885"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0" name="TextBox 39">
            <a:extLst>
              <a:ext uri="{FF2B5EF4-FFF2-40B4-BE49-F238E27FC236}">
                <a16:creationId xmlns:a16="http://schemas.microsoft.com/office/drawing/2014/main" id="{A26286A3-2B23-864C-884B-7411655B3373}"/>
              </a:ext>
            </a:extLst>
          </p:cNvPr>
          <p:cNvSpPr txBox="1"/>
          <p:nvPr/>
        </p:nvSpPr>
        <p:spPr>
          <a:xfrm>
            <a:off x="5496591" y="2376312"/>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1" name="TextBox 40">
            <a:extLst>
              <a:ext uri="{FF2B5EF4-FFF2-40B4-BE49-F238E27FC236}">
                <a16:creationId xmlns:a16="http://schemas.microsoft.com/office/drawing/2014/main" id="{E5700F2E-090E-6444-A41D-5CED190C92F0}"/>
              </a:ext>
            </a:extLst>
          </p:cNvPr>
          <p:cNvSpPr txBox="1"/>
          <p:nvPr/>
        </p:nvSpPr>
        <p:spPr>
          <a:xfrm>
            <a:off x="8515357" y="2379738"/>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2" name="TextBox 41">
            <a:extLst>
              <a:ext uri="{FF2B5EF4-FFF2-40B4-BE49-F238E27FC236}">
                <a16:creationId xmlns:a16="http://schemas.microsoft.com/office/drawing/2014/main" id="{83654AF4-983C-DA4A-B16D-9F4FB7796071}"/>
              </a:ext>
            </a:extLst>
          </p:cNvPr>
          <p:cNvSpPr txBox="1"/>
          <p:nvPr/>
        </p:nvSpPr>
        <p:spPr>
          <a:xfrm>
            <a:off x="2874355" y="4274365"/>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43" name="TextBox 42">
            <a:extLst>
              <a:ext uri="{FF2B5EF4-FFF2-40B4-BE49-F238E27FC236}">
                <a16:creationId xmlns:a16="http://schemas.microsoft.com/office/drawing/2014/main" id="{EC95715D-BA71-3A42-94C3-545B1DF19AFD}"/>
              </a:ext>
            </a:extLst>
          </p:cNvPr>
          <p:cNvSpPr txBox="1"/>
          <p:nvPr/>
        </p:nvSpPr>
        <p:spPr>
          <a:xfrm>
            <a:off x="5688786"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44" name="TextBox 43">
            <a:extLst>
              <a:ext uri="{FF2B5EF4-FFF2-40B4-BE49-F238E27FC236}">
                <a16:creationId xmlns:a16="http://schemas.microsoft.com/office/drawing/2014/main" id="{0BD8CE3D-DF51-0440-99CA-D5149E270AEF}"/>
              </a:ext>
            </a:extLst>
          </p:cNvPr>
          <p:cNvSpPr txBox="1"/>
          <p:nvPr/>
        </p:nvSpPr>
        <p:spPr>
          <a:xfrm>
            <a:off x="8650771" y="427270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45" name="TextBox 44">
            <a:extLst>
              <a:ext uri="{FF2B5EF4-FFF2-40B4-BE49-F238E27FC236}">
                <a16:creationId xmlns:a16="http://schemas.microsoft.com/office/drawing/2014/main" id="{D30A95F0-C52B-8949-B60D-55776FCB29D7}"/>
              </a:ext>
            </a:extLst>
          </p:cNvPr>
          <p:cNvSpPr txBox="1"/>
          <p:nvPr/>
        </p:nvSpPr>
        <p:spPr>
          <a:xfrm>
            <a:off x="1223425" y="4031094"/>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46" name="TextBox 45">
            <a:extLst>
              <a:ext uri="{FF2B5EF4-FFF2-40B4-BE49-F238E27FC236}">
                <a16:creationId xmlns:a16="http://schemas.microsoft.com/office/drawing/2014/main" id="{F4EF655D-BFC4-F64F-905D-4410AB44D30D}"/>
              </a:ext>
            </a:extLst>
          </p:cNvPr>
          <p:cNvSpPr txBox="1"/>
          <p:nvPr/>
        </p:nvSpPr>
        <p:spPr>
          <a:xfrm>
            <a:off x="4052929" y="412888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47" name="TextBox 46">
            <a:extLst>
              <a:ext uri="{FF2B5EF4-FFF2-40B4-BE49-F238E27FC236}">
                <a16:creationId xmlns:a16="http://schemas.microsoft.com/office/drawing/2014/main" id="{2A30F2DC-811B-AA44-9605-3C765047BEA0}"/>
              </a:ext>
            </a:extLst>
          </p:cNvPr>
          <p:cNvSpPr txBox="1"/>
          <p:nvPr/>
        </p:nvSpPr>
        <p:spPr>
          <a:xfrm>
            <a:off x="7116880" y="4220991"/>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48" name="TextBox 47">
            <a:extLst>
              <a:ext uri="{FF2B5EF4-FFF2-40B4-BE49-F238E27FC236}">
                <a16:creationId xmlns:a16="http://schemas.microsoft.com/office/drawing/2014/main" id="{EB78E2A6-3B28-6B47-8E3A-B76D3D1EFB7D}"/>
              </a:ext>
            </a:extLst>
          </p:cNvPr>
          <p:cNvSpPr txBox="1"/>
          <p:nvPr/>
        </p:nvSpPr>
        <p:spPr>
          <a:xfrm>
            <a:off x="9731771" y="428387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49" name="Straight Connector 48">
            <a:extLst>
              <a:ext uri="{FF2B5EF4-FFF2-40B4-BE49-F238E27FC236}">
                <a16:creationId xmlns:a16="http://schemas.microsoft.com/office/drawing/2014/main" id="{FC00A7D8-B33A-574C-B562-89D5C680FFD0}"/>
              </a:ext>
            </a:extLst>
          </p:cNvPr>
          <p:cNvCxnSpPr>
            <a:cxnSpLocks/>
          </p:cNvCxnSpPr>
          <p:nvPr/>
        </p:nvCxnSpPr>
        <p:spPr>
          <a:xfrm flipV="1">
            <a:off x="316435" y="4057232"/>
            <a:ext cx="0" cy="417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6293B6-8D83-E841-AEBC-9B39A81B9683}"/>
              </a:ext>
            </a:extLst>
          </p:cNvPr>
          <p:cNvCxnSpPr>
            <a:cxnSpLocks/>
          </p:cNvCxnSpPr>
          <p:nvPr/>
        </p:nvCxnSpPr>
        <p:spPr>
          <a:xfrm flipV="1">
            <a:off x="11187404" y="4274054"/>
            <a:ext cx="0" cy="244876"/>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CB5E3A8-61AB-5B49-A1C5-FE19B35C44E0}"/>
              </a:ext>
            </a:extLst>
          </p:cNvPr>
          <p:cNvSpPr/>
          <p:nvPr/>
        </p:nvSpPr>
        <p:spPr>
          <a:xfrm>
            <a:off x="9114227" y="4530100"/>
            <a:ext cx="2977097" cy="246221"/>
          </a:xfrm>
          <a:prstGeom prst="rect">
            <a:avLst/>
          </a:prstGeom>
        </p:spPr>
        <p:txBody>
          <a:bodyPr wrap="none">
            <a:spAutoFit/>
          </a:bodyPr>
          <a:lstStyle/>
          <a:p>
            <a:r>
              <a:rPr lang="en-US" sz="1000" dirty="0">
                <a:solidFill>
                  <a:srgbClr val="201F1E"/>
                </a:solidFill>
                <a:latin typeface="Times New Roman" panose="02020603050405020304" pitchFamily="18" charset="0"/>
                <a:cs typeface="Times New Roman" panose="02020603050405020304" pitchFamily="18" charset="0"/>
              </a:rPr>
              <a:t>Add to the 3’ end (instead of transmembrane region)</a:t>
            </a:r>
            <a:endParaRPr lang="en-US" sz="1000" dirty="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9DD58906-8793-894B-AFA7-3F950D1B3705}"/>
              </a:ext>
            </a:extLst>
          </p:cNvPr>
          <p:cNvSpPr/>
          <p:nvPr/>
        </p:nvSpPr>
        <p:spPr>
          <a:xfrm>
            <a:off x="132298" y="5417766"/>
            <a:ext cx="5484114" cy="738664"/>
          </a:xfrm>
          <a:prstGeom prst="rect">
            <a:avLst/>
          </a:prstGeom>
        </p:spPr>
        <p:txBody>
          <a:bodyPr wrap="square">
            <a:spAutoFit/>
          </a:bodyPr>
          <a:lstStyle/>
          <a:p>
            <a:r>
              <a:rPr lang="en-US" sz="1400" dirty="0">
                <a:latin typeface="Times New Roman"/>
                <a:cs typeface="Times New Roman"/>
              </a:rPr>
              <a:t>Joint 1: 123 – 131,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2: 264 – 272, not in any antigenic sites or RBS , conserved region</a:t>
            </a:r>
            <a:endParaRPr lang="en-US" sz="1400" dirty="0">
              <a:latin typeface="Times New Roman"/>
              <a:ea typeface="+mn-lt"/>
              <a:cs typeface="Times New Roman"/>
            </a:endParaRPr>
          </a:p>
          <a:p>
            <a:r>
              <a:rPr lang="en-US" sz="1400" dirty="0">
                <a:latin typeface="Times New Roman"/>
                <a:cs typeface="Times New Roman"/>
              </a:rPr>
              <a:t>Joint 3: 403 – 411, not in any antigenic sites or RBS , conserved region</a:t>
            </a:r>
          </a:p>
        </p:txBody>
      </p:sp>
      <p:graphicFrame>
        <p:nvGraphicFramePr>
          <p:cNvPr id="52" name="Table 51">
            <a:extLst>
              <a:ext uri="{FF2B5EF4-FFF2-40B4-BE49-F238E27FC236}">
                <a16:creationId xmlns:a16="http://schemas.microsoft.com/office/drawing/2014/main" id="{9198DB77-52FC-804C-9C6D-4CAED2C2C672}"/>
              </a:ext>
            </a:extLst>
          </p:cNvPr>
          <p:cNvGraphicFramePr>
            <a:graphicFrameLocks noGrp="1"/>
          </p:cNvGraphicFramePr>
          <p:nvPr>
            <p:extLst>
              <p:ext uri="{D42A27DB-BD31-4B8C-83A1-F6EECF244321}">
                <p14:modId xmlns:p14="http://schemas.microsoft.com/office/powerpoint/2010/main" val="1874620042"/>
              </p:ext>
            </p:extLst>
          </p:nvPr>
        </p:nvGraphicFramePr>
        <p:xfrm>
          <a:off x="5409309" y="4832854"/>
          <a:ext cx="6635874" cy="1326265"/>
        </p:xfrm>
        <a:graphic>
          <a:graphicData uri="http://schemas.openxmlformats.org/drawingml/2006/table">
            <a:tbl>
              <a:tblPr firstRow="1" bandRow="1">
                <a:tableStyleId>{5C22544A-7EE6-4342-B048-85BDC9FD1C3A}</a:tableStyleId>
              </a:tblPr>
              <a:tblGrid>
                <a:gridCol w="1105979">
                  <a:extLst>
                    <a:ext uri="{9D8B030D-6E8A-4147-A177-3AD203B41FA5}">
                      <a16:colId xmlns:a16="http://schemas.microsoft.com/office/drawing/2014/main" val="2142860918"/>
                    </a:ext>
                  </a:extLst>
                </a:gridCol>
                <a:gridCol w="1105979">
                  <a:extLst>
                    <a:ext uri="{9D8B030D-6E8A-4147-A177-3AD203B41FA5}">
                      <a16:colId xmlns:a16="http://schemas.microsoft.com/office/drawing/2014/main" val="3224957563"/>
                    </a:ext>
                  </a:extLst>
                </a:gridCol>
                <a:gridCol w="1105979">
                  <a:extLst>
                    <a:ext uri="{9D8B030D-6E8A-4147-A177-3AD203B41FA5}">
                      <a16:colId xmlns:a16="http://schemas.microsoft.com/office/drawing/2014/main" val="1840007920"/>
                    </a:ext>
                  </a:extLst>
                </a:gridCol>
                <a:gridCol w="1105979">
                  <a:extLst>
                    <a:ext uri="{9D8B030D-6E8A-4147-A177-3AD203B41FA5}">
                      <a16:colId xmlns:a16="http://schemas.microsoft.com/office/drawing/2014/main" val="3924837094"/>
                    </a:ext>
                  </a:extLst>
                </a:gridCol>
                <a:gridCol w="1105979">
                  <a:extLst>
                    <a:ext uri="{9D8B030D-6E8A-4147-A177-3AD203B41FA5}">
                      <a16:colId xmlns:a16="http://schemas.microsoft.com/office/drawing/2014/main" val="934356839"/>
                    </a:ext>
                  </a:extLst>
                </a:gridCol>
                <a:gridCol w="1105979">
                  <a:extLst>
                    <a:ext uri="{9D8B030D-6E8A-4147-A177-3AD203B41FA5}">
                      <a16:colId xmlns:a16="http://schemas.microsoft.com/office/drawing/2014/main" val="3096719873"/>
                    </a:ext>
                  </a:extLst>
                </a:gridCol>
              </a:tblGrid>
              <a:tr h="265253">
                <a:tc>
                  <a:txBody>
                    <a:bodyPr/>
                    <a:lstStyle/>
                    <a:p>
                      <a:r>
                        <a:rPr lang="en-US" sz="1100" dirty="0">
                          <a:latin typeface="Times New Roman"/>
                          <a:cs typeface="Times New Roman"/>
                        </a:rPr>
                        <a:t>Fragments</a:t>
                      </a:r>
                    </a:p>
                  </a:txBody>
                  <a:tcPr/>
                </a:tc>
                <a:tc>
                  <a:txBody>
                    <a:bodyPr/>
                    <a:lstStyle/>
                    <a:p>
                      <a:r>
                        <a:rPr lang="en-US" sz="1100" dirty="0">
                          <a:latin typeface="Times New Roman"/>
                          <a:cs typeface="Times New Roman"/>
                        </a:rPr>
                        <a:t>Start</a:t>
                      </a:r>
                    </a:p>
                  </a:txBody>
                  <a:tcPr/>
                </a:tc>
                <a:tc>
                  <a:txBody>
                    <a:bodyPr/>
                    <a:lstStyle/>
                    <a:p>
                      <a:r>
                        <a:rPr lang="en-US" sz="1100" dirty="0">
                          <a:latin typeface="Times New Roman"/>
                          <a:cs typeface="Times New Roman"/>
                        </a:rPr>
                        <a:t>End</a:t>
                      </a:r>
                    </a:p>
                  </a:txBody>
                  <a:tcPr/>
                </a:tc>
                <a:tc>
                  <a:txBody>
                    <a:bodyPr/>
                    <a:lstStyle/>
                    <a:p>
                      <a:r>
                        <a:rPr lang="en-US" sz="1100" dirty="0">
                          <a:latin typeface="Times New Roman"/>
                          <a:cs typeface="Times New Roman"/>
                        </a:rPr>
                        <a:t>Length(AA)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Length(NT)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Antigenic sites</a:t>
                      </a:r>
                    </a:p>
                  </a:txBody>
                  <a:tcPr/>
                </a:tc>
                <a:extLst>
                  <a:ext uri="{0D108BD9-81ED-4DB2-BD59-A6C34878D82A}">
                    <a16:rowId xmlns:a16="http://schemas.microsoft.com/office/drawing/2014/main" val="2327748717"/>
                  </a:ext>
                </a:extLst>
              </a:tr>
              <a:tr h="265253">
                <a:tc>
                  <a:txBody>
                    <a:bodyPr/>
                    <a:lstStyle/>
                    <a:p>
                      <a:r>
                        <a:rPr lang="en-US" sz="1100" dirty="0">
                          <a:latin typeface="Times New Roman"/>
                          <a:cs typeface="Times New Roman"/>
                        </a:rPr>
                        <a:t>Fragment 1</a:t>
                      </a:r>
                    </a:p>
                  </a:txBody>
                  <a:tcPr/>
                </a:tc>
                <a:tc>
                  <a:txBody>
                    <a:bodyPr/>
                    <a:lstStyle/>
                    <a:p>
                      <a:r>
                        <a:rPr lang="en-US" sz="1100" dirty="0">
                          <a:latin typeface="Times New Roman"/>
                          <a:cs typeface="Times New Roman"/>
                        </a:rPr>
                        <a:t>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131</a:t>
                      </a:r>
                    </a:p>
                  </a:txBody>
                  <a:tcPr/>
                </a:tc>
                <a:tc>
                  <a:txBody>
                    <a:bodyPr/>
                    <a:lstStyle/>
                    <a:p>
                      <a:r>
                        <a:rPr lang="en-US" sz="1100" dirty="0">
                          <a:latin typeface="Times New Roman"/>
                          <a:cs typeface="Times New Roman"/>
                        </a:rPr>
                        <a:t>393</a:t>
                      </a:r>
                    </a:p>
                  </a:txBody>
                  <a:tcPr/>
                </a:tc>
                <a:tc>
                  <a:txBody>
                    <a:bodyPr/>
                    <a:lstStyle/>
                    <a:p>
                      <a:r>
                        <a:rPr lang="en-US" sz="1100" dirty="0">
                          <a:latin typeface="Times New Roman"/>
                          <a:cs typeface="Times New Roman"/>
                        </a:rPr>
                        <a:t>C, E, Stalk-MN</a:t>
                      </a:r>
                    </a:p>
                  </a:txBody>
                  <a:tcPr/>
                </a:tc>
                <a:extLst>
                  <a:ext uri="{0D108BD9-81ED-4DB2-BD59-A6C34878D82A}">
                    <a16:rowId xmlns:a16="http://schemas.microsoft.com/office/drawing/2014/main" val="805822091"/>
                  </a:ext>
                </a:extLst>
              </a:tr>
              <a:tr h="265253">
                <a:tc>
                  <a:txBody>
                    <a:bodyPr/>
                    <a:lstStyle/>
                    <a:p>
                      <a:r>
                        <a:rPr lang="en-US" sz="1100" dirty="0">
                          <a:latin typeface="Times New Roman"/>
                          <a:cs typeface="Times New Roman"/>
                        </a:rPr>
                        <a:t>Fragment 2</a:t>
                      </a:r>
                    </a:p>
                  </a:txBody>
                  <a:tcPr/>
                </a:tc>
                <a:tc>
                  <a:txBody>
                    <a:bodyPr/>
                    <a:lstStyle/>
                    <a:p>
                      <a:r>
                        <a:rPr lang="en-US" sz="1100" dirty="0">
                          <a:latin typeface="Times New Roman"/>
                          <a:cs typeface="Times New Roman"/>
                        </a:rPr>
                        <a:t>123</a:t>
                      </a:r>
                    </a:p>
                  </a:txBody>
                  <a:tcPr/>
                </a:tc>
                <a:tc>
                  <a:txBody>
                    <a:bodyPr/>
                    <a:lstStyle/>
                    <a:p>
                      <a:r>
                        <a:rPr lang="en-US" sz="1100" dirty="0">
                          <a:latin typeface="Times New Roman"/>
                          <a:cs typeface="Times New Roman"/>
                        </a:rPr>
                        <a:t>272</a:t>
                      </a:r>
                    </a:p>
                  </a:txBody>
                  <a:tcPr/>
                </a:tc>
                <a:tc>
                  <a:txBody>
                    <a:bodyPr/>
                    <a:lstStyle/>
                    <a:p>
                      <a:r>
                        <a:rPr lang="en-US" sz="1100" dirty="0">
                          <a:latin typeface="Times New Roman"/>
                          <a:cs typeface="Times New Roman"/>
                        </a:rPr>
                        <a:t>150</a:t>
                      </a:r>
                    </a:p>
                  </a:txBody>
                  <a:tcPr/>
                </a:tc>
                <a:tc>
                  <a:txBody>
                    <a:bodyPr/>
                    <a:lstStyle/>
                    <a:p>
                      <a:r>
                        <a:rPr lang="en-US" sz="1100" dirty="0">
                          <a:latin typeface="Times New Roman"/>
                          <a:cs typeface="Times New Roman"/>
                        </a:rPr>
                        <a:t>450</a:t>
                      </a:r>
                    </a:p>
                  </a:txBody>
                  <a:tcPr/>
                </a:tc>
                <a:tc>
                  <a:txBody>
                    <a:bodyPr/>
                    <a:lstStyle/>
                    <a:p>
                      <a:r>
                        <a:rPr lang="en-US" sz="1100" dirty="0">
                          <a:latin typeface="Times New Roman"/>
                          <a:cs typeface="Times New Roman"/>
                        </a:rPr>
                        <a:t>A, B, D</a:t>
                      </a:r>
                    </a:p>
                  </a:txBody>
                  <a:tcPr/>
                </a:tc>
                <a:extLst>
                  <a:ext uri="{0D108BD9-81ED-4DB2-BD59-A6C34878D82A}">
                    <a16:rowId xmlns:a16="http://schemas.microsoft.com/office/drawing/2014/main" val="1472794951"/>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3</a:t>
                      </a:r>
                    </a:p>
                  </a:txBody>
                  <a:tcPr/>
                </a:tc>
                <a:tc>
                  <a:txBody>
                    <a:bodyPr/>
                    <a:lstStyle/>
                    <a:p>
                      <a:r>
                        <a:rPr lang="en-US" sz="1100" dirty="0">
                          <a:latin typeface="Times New Roman"/>
                          <a:cs typeface="Times New Roman"/>
                        </a:rPr>
                        <a:t>264</a:t>
                      </a:r>
                    </a:p>
                  </a:txBody>
                  <a:tcPr/>
                </a:tc>
                <a:tc>
                  <a:txBody>
                    <a:bodyPr/>
                    <a:lstStyle/>
                    <a:p>
                      <a:r>
                        <a:rPr lang="en-US" sz="1100" dirty="0">
                          <a:latin typeface="Times New Roman"/>
                          <a:cs typeface="Times New Roman"/>
                        </a:rPr>
                        <a:t>411</a:t>
                      </a:r>
                    </a:p>
                  </a:txBody>
                  <a:tcPr/>
                </a:tc>
                <a:tc>
                  <a:txBody>
                    <a:bodyPr/>
                    <a:lstStyle/>
                    <a:p>
                      <a:r>
                        <a:rPr lang="en-US" sz="1100" dirty="0">
                          <a:latin typeface="Times New Roman"/>
                          <a:cs typeface="Times New Roman"/>
                        </a:rPr>
                        <a:t>148</a:t>
                      </a:r>
                    </a:p>
                  </a:txBody>
                  <a:tcPr/>
                </a:tc>
                <a:tc>
                  <a:txBody>
                    <a:bodyPr/>
                    <a:lstStyle/>
                    <a:p>
                      <a:r>
                        <a:rPr lang="en-US" sz="1100" dirty="0">
                          <a:latin typeface="Times New Roman"/>
                          <a:cs typeface="Times New Roman"/>
                        </a:rPr>
                        <a:t>444</a:t>
                      </a:r>
                    </a:p>
                  </a:txBody>
                  <a:tcPr/>
                </a:tc>
                <a:tc>
                  <a:txBody>
                    <a:bodyPr/>
                    <a:lstStyle/>
                    <a:p>
                      <a:r>
                        <a:rPr lang="en-US" sz="1100" dirty="0">
                          <a:latin typeface="Times New Roman"/>
                          <a:cs typeface="Times New Roman"/>
                        </a:rPr>
                        <a:t>C, Stalk-MN</a:t>
                      </a:r>
                    </a:p>
                  </a:txBody>
                  <a:tcPr/>
                </a:tc>
                <a:extLst>
                  <a:ext uri="{0D108BD9-81ED-4DB2-BD59-A6C34878D82A}">
                    <a16:rowId xmlns:a16="http://schemas.microsoft.com/office/drawing/2014/main" val="2492666233"/>
                  </a:ext>
                </a:extLst>
              </a:tr>
              <a:tr h="265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Times New Roman"/>
                          <a:cs typeface="Times New Roman"/>
                        </a:rPr>
                        <a:t>Fragment 4</a:t>
                      </a:r>
                    </a:p>
                  </a:txBody>
                  <a:tcPr/>
                </a:tc>
                <a:tc>
                  <a:txBody>
                    <a:bodyPr/>
                    <a:lstStyle/>
                    <a:p>
                      <a:r>
                        <a:rPr lang="en-US" sz="1100" dirty="0">
                          <a:latin typeface="Times New Roman"/>
                          <a:cs typeface="Times New Roman"/>
                        </a:rPr>
                        <a:t>403</a:t>
                      </a:r>
                    </a:p>
                  </a:txBody>
                  <a:tcPr/>
                </a:tc>
                <a:tc>
                  <a:txBody>
                    <a:bodyPr/>
                    <a:lstStyle/>
                    <a:p>
                      <a:r>
                        <a:rPr lang="en-US" sz="1100" dirty="0">
                          <a:latin typeface="Times New Roman"/>
                          <a:cs typeface="Times New Roman"/>
                        </a:rPr>
                        <a:t>520</a:t>
                      </a:r>
                    </a:p>
                  </a:txBody>
                  <a:tcPr/>
                </a:tc>
                <a:tc>
                  <a:txBody>
                    <a:bodyPr/>
                    <a:lstStyle/>
                    <a:p>
                      <a:r>
                        <a:rPr lang="en-US" sz="1100" dirty="0">
                          <a:latin typeface="Times New Roman"/>
                          <a:cs typeface="Times New Roman"/>
                        </a:rPr>
                        <a:t>118</a:t>
                      </a:r>
                    </a:p>
                  </a:txBody>
                  <a:tcPr/>
                </a:tc>
                <a:tc>
                  <a:txBody>
                    <a:bodyPr/>
                    <a:lstStyle/>
                    <a:p>
                      <a:r>
                        <a:rPr lang="en-US" sz="1100" dirty="0">
                          <a:latin typeface="Times New Roman"/>
                          <a:cs typeface="Times New Roman"/>
                        </a:rPr>
                        <a:t>354</a:t>
                      </a:r>
                    </a:p>
                  </a:txBody>
                  <a:tcPr/>
                </a:tc>
                <a:tc>
                  <a:txBody>
                    <a:bodyPr/>
                    <a:lstStyle/>
                    <a:p>
                      <a:r>
                        <a:rPr lang="en-US" sz="1100" dirty="0">
                          <a:latin typeface="Times New Roman"/>
                          <a:cs typeface="Times New Roman"/>
                        </a:rPr>
                        <a:t>Stalk-MN</a:t>
                      </a:r>
                    </a:p>
                  </a:txBody>
                  <a:tcPr/>
                </a:tc>
                <a:extLst>
                  <a:ext uri="{0D108BD9-81ED-4DB2-BD59-A6C34878D82A}">
                    <a16:rowId xmlns:a16="http://schemas.microsoft.com/office/drawing/2014/main" val="1336331991"/>
                  </a:ext>
                </a:extLst>
              </a:tr>
            </a:tbl>
          </a:graphicData>
        </a:graphic>
      </p:graphicFrame>
    </p:spTree>
    <p:extLst>
      <p:ext uri="{BB962C8B-B14F-4D97-AF65-F5344CB8AC3E}">
        <p14:creationId xmlns:p14="http://schemas.microsoft.com/office/powerpoint/2010/main" val="252914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FCEF8-763E-F54B-A1AA-F971C203FD08}"/>
              </a:ext>
            </a:extLst>
          </p:cNvPr>
          <p:cNvSpPr txBox="1"/>
          <p:nvPr/>
        </p:nvSpPr>
        <p:spPr>
          <a:xfrm>
            <a:off x="481692" y="293914"/>
            <a:ext cx="8923507" cy="1477328"/>
          </a:xfrm>
          <a:prstGeom prst="rect">
            <a:avLst/>
          </a:prstGeom>
          <a:noFill/>
        </p:spPr>
        <p:txBody>
          <a:bodyPr wrap="square" rtlCol="0">
            <a:spAutoFit/>
          </a:bodyPr>
          <a:lstStyle/>
          <a:p>
            <a:r>
              <a:rPr lang="en-US" dirty="0"/>
              <a:t>This fragment design works for both H1 and H3, and also can be extended to all other 16 subtypes of HA. All group1 HA use H1 numbering and all group2 HA use H3 numbering. </a:t>
            </a:r>
          </a:p>
          <a:p>
            <a:endParaRPr lang="en-US" dirty="0"/>
          </a:p>
          <a:p>
            <a:r>
              <a:rPr lang="en-US" dirty="0"/>
              <a:t>BTW, High pathogenic H5 and H7 have insertions in cleavage site, will affect Fragment 3</a:t>
            </a:r>
          </a:p>
          <a:p>
            <a:r>
              <a:rPr lang="en-US" dirty="0"/>
              <a:t> </a:t>
            </a:r>
          </a:p>
        </p:txBody>
      </p:sp>
      <p:pic>
        <p:nvPicPr>
          <p:cNvPr id="12" name="Picture 11">
            <a:extLst>
              <a:ext uri="{FF2B5EF4-FFF2-40B4-BE49-F238E27FC236}">
                <a16:creationId xmlns:a16="http://schemas.microsoft.com/office/drawing/2014/main" id="{895DFC01-7CBC-614F-BFDE-338B767C07B7}"/>
              </a:ext>
            </a:extLst>
          </p:cNvPr>
          <p:cNvPicPr>
            <a:picLocks noChangeAspect="1"/>
          </p:cNvPicPr>
          <p:nvPr/>
        </p:nvPicPr>
        <p:blipFill>
          <a:blip r:embed="rId2"/>
          <a:stretch>
            <a:fillRect/>
          </a:stretch>
        </p:blipFill>
        <p:spPr>
          <a:xfrm>
            <a:off x="481692" y="1693636"/>
            <a:ext cx="5486400" cy="4356100"/>
          </a:xfrm>
          <a:prstGeom prst="rect">
            <a:avLst/>
          </a:prstGeom>
        </p:spPr>
      </p:pic>
      <p:sp>
        <p:nvSpPr>
          <p:cNvPr id="13" name="Rectangle 12">
            <a:extLst>
              <a:ext uri="{FF2B5EF4-FFF2-40B4-BE49-F238E27FC236}">
                <a16:creationId xmlns:a16="http://schemas.microsoft.com/office/drawing/2014/main" id="{E61D2EB4-91B0-A84D-BFFC-AEFEB1D62BC6}"/>
              </a:ext>
            </a:extLst>
          </p:cNvPr>
          <p:cNvSpPr/>
          <p:nvPr/>
        </p:nvSpPr>
        <p:spPr>
          <a:xfrm>
            <a:off x="8971199" y="6461063"/>
            <a:ext cx="2197140" cy="276999"/>
          </a:xfrm>
          <a:prstGeom prst="rect">
            <a:avLst/>
          </a:prstGeom>
        </p:spPr>
        <p:txBody>
          <a:bodyPr wrap="none">
            <a:spAutoFit/>
          </a:bodyPr>
          <a:lstStyle/>
          <a:p>
            <a:r>
              <a:rPr lang="en-US" sz="1200" dirty="0">
                <a:solidFill>
                  <a:srgbClr val="222222"/>
                </a:solidFill>
                <a:latin typeface="Arial" panose="020B0604020202020204" pitchFamily="34" charset="0"/>
              </a:rPr>
              <a:t>Lei L, et al. </a:t>
            </a:r>
            <a:r>
              <a:rPr lang="en-US" sz="1200" dirty="0"/>
              <a:t>Virology 525, 32-39</a:t>
            </a:r>
          </a:p>
        </p:txBody>
      </p:sp>
      <p:cxnSp>
        <p:nvCxnSpPr>
          <p:cNvPr id="90" name="Straight Connector 89">
            <a:extLst>
              <a:ext uri="{FF2B5EF4-FFF2-40B4-BE49-F238E27FC236}">
                <a16:creationId xmlns:a16="http://schemas.microsoft.com/office/drawing/2014/main" id="{E03323FC-F4F2-A74D-8407-EE22211D2598}"/>
              </a:ext>
            </a:extLst>
          </p:cNvPr>
          <p:cNvCxnSpPr>
            <a:cxnSpLocks/>
          </p:cNvCxnSpPr>
          <p:nvPr/>
        </p:nvCxnSpPr>
        <p:spPr>
          <a:xfrm>
            <a:off x="6650535" y="2991628"/>
            <a:ext cx="1666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AF761AC-506E-1849-B9AC-CEB3B5C60308}"/>
              </a:ext>
            </a:extLst>
          </p:cNvPr>
          <p:cNvCxnSpPr>
            <a:cxnSpLocks/>
          </p:cNvCxnSpPr>
          <p:nvPr/>
        </p:nvCxnSpPr>
        <p:spPr>
          <a:xfrm>
            <a:off x="6817179" y="2986963"/>
            <a:ext cx="273503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F965701-B76C-704B-85FA-D1693EB84C48}"/>
              </a:ext>
            </a:extLst>
          </p:cNvPr>
          <p:cNvCxnSpPr>
            <a:cxnSpLocks/>
          </p:cNvCxnSpPr>
          <p:nvPr/>
        </p:nvCxnSpPr>
        <p:spPr>
          <a:xfrm>
            <a:off x="9552214" y="2990463"/>
            <a:ext cx="1321928"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02CC820-4BFD-0341-9A34-0C000FC6F1DB}"/>
              </a:ext>
            </a:extLst>
          </p:cNvPr>
          <p:cNvCxnSpPr>
            <a:cxnSpLocks/>
          </p:cNvCxnSpPr>
          <p:nvPr/>
        </p:nvCxnSpPr>
        <p:spPr>
          <a:xfrm>
            <a:off x="10874142" y="2986963"/>
            <a:ext cx="29293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B73271C-28EC-0C46-B44B-09D999FD2F32}"/>
              </a:ext>
            </a:extLst>
          </p:cNvPr>
          <p:cNvSpPr txBox="1"/>
          <p:nvPr/>
        </p:nvSpPr>
        <p:spPr>
          <a:xfrm>
            <a:off x="5968092" y="2705300"/>
            <a:ext cx="1072341" cy="276999"/>
          </a:xfrm>
          <a:prstGeom prst="rect">
            <a:avLst/>
          </a:prstGeom>
          <a:noFill/>
        </p:spPr>
        <p:txBody>
          <a:bodyPr wrap="square" rtlCol="0">
            <a:spAutoFit/>
          </a:bodyPr>
          <a:lstStyle/>
          <a:p>
            <a:r>
              <a:rPr lang="en-US" sz="1200" dirty="0">
                <a:solidFill>
                  <a:srgbClr val="0070C0"/>
                </a:solidFill>
                <a:latin typeface="Times New Roman" panose="02020603050405020304" pitchFamily="18" charset="0"/>
                <a:cs typeface="Times New Roman" panose="02020603050405020304" pitchFamily="18" charset="0"/>
              </a:rPr>
              <a:t>Signal peptide </a:t>
            </a:r>
          </a:p>
        </p:txBody>
      </p:sp>
      <p:sp>
        <p:nvSpPr>
          <p:cNvPr id="95" name="TextBox 94">
            <a:extLst>
              <a:ext uri="{FF2B5EF4-FFF2-40B4-BE49-F238E27FC236}">
                <a16:creationId xmlns:a16="http://schemas.microsoft.com/office/drawing/2014/main" id="{C86086AF-D68C-3E4D-B022-91FE2F0817AF}"/>
              </a:ext>
            </a:extLst>
          </p:cNvPr>
          <p:cNvSpPr txBox="1"/>
          <p:nvPr/>
        </p:nvSpPr>
        <p:spPr>
          <a:xfrm>
            <a:off x="7908499" y="2705300"/>
            <a:ext cx="512618"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HA1</a:t>
            </a:r>
            <a:r>
              <a:rPr lang="en-US" sz="1200" dirty="0">
                <a:latin typeface="Times New Roman" panose="02020603050405020304" pitchFamily="18" charset="0"/>
                <a:cs typeface="Times New Roman" panose="02020603050405020304" pitchFamily="18" charset="0"/>
              </a:rPr>
              <a:t> </a:t>
            </a:r>
          </a:p>
        </p:txBody>
      </p:sp>
      <p:sp>
        <p:nvSpPr>
          <p:cNvPr id="96" name="TextBox 95">
            <a:extLst>
              <a:ext uri="{FF2B5EF4-FFF2-40B4-BE49-F238E27FC236}">
                <a16:creationId xmlns:a16="http://schemas.microsoft.com/office/drawing/2014/main" id="{39642781-30F9-854D-8233-B10C0A3509B4}"/>
              </a:ext>
            </a:extLst>
          </p:cNvPr>
          <p:cNvSpPr txBox="1"/>
          <p:nvPr/>
        </p:nvSpPr>
        <p:spPr>
          <a:xfrm>
            <a:off x="10001577" y="2705299"/>
            <a:ext cx="512618" cy="27699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HA2</a:t>
            </a:r>
            <a:r>
              <a:rPr lang="en-US" sz="1200" dirty="0">
                <a:latin typeface="Times New Roman" panose="02020603050405020304" pitchFamily="18" charset="0"/>
                <a:cs typeface="Times New Roman" panose="02020603050405020304" pitchFamily="18" charset="0"/>
              </a:rPr>
              <a:t> </a:t>
            </a:r>
          </a:p>
        </p:txBody>
      </p:sp>
      <p:sp>
        <p:nvSpPr>
          <p:cNvPr id="97" name="TextBox 96">
            <a:extLst>
              <a:ext uri="{FF2B5EF4-FFF2-40B4-BE49-F238E27FC236}">
                <a16:creationId xmlns:a16="http://schemas.microsoft.com/office/drawing/2014/main" id="{0E4DA8D6-8DD9-5840-AB1F-7DECAD10A461}"/>
              </a:ext>
            </a:extLst>
          </p:cNvPr>
          <p:cNvSpPr txBox="1"/>
          <p:nvPr/>
        </p:nvSpPr>
        <p:spPr>
          <a:xfrm>
            <a:off x="10811641" y="2705298"/>
            <a:ext cx="1285701"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Transmembrane</a:t>
            </a:r>
          </a:p>
        </p:txBody>
      </p:sp>
      <p:cxnSp>
        <p:nvCxnSpPr>
          <p:cNvPr id="98" name="Straight Connector 97">
            <a:extLst>
              <a:ext uri="{FF2B5EF4-FFF2-40B4-BE49-F238E27FC236}">
                <a16:creationId xmlns:a16="http://schemas.microsoft.com/office/drawing/2014/main" id="{033A792C-D258-A54F-B504-C418816B436F}"/>
              </a:ext>
            </a:extLst>
          </p:cNvPr>
          <p:cNvCxnSpPr>
            <a:cxnSpLocks/>
          </p:cNvCxnSpPr>
          <p:nvPr/>
        </p:nvCxnSpPr>
        <p:spPr>
          <a:xfrm>
            <a:off x="6622843" y="3337236"/>
            <a:ext cx="1043421"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AF7AA38-3C35-DC41-AFC4-4D318526DEC0}"/>
              </a:ext>
            </a:extLst>
          </p:cNvPr>
          <p:cNvCxnSpPr>
            <a:cxnSpLocks/>
          </p:cNvCxnSpPr>
          <p:nvPr/>
        </p:nvCxnSpPr>
        <p:spPr>
          <a:xfrm>
            <a:off x="7535636" y="3427079"/>
            <a:ext cx="1265464"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FFC5529-DD81-1A4C-9EA8-43300CFD9A7D}"/>
              </a:ext>
            </a:extLst>
          </p:cNvPr>
          <p:cNvCxnSpPr>
            <a:cxnSpLocks/>
          </p:cNvCxnSpPr>
          <p:nvPr/>
        </p:nvCxnSpPr>
        <p:spPr>
          <a:xfrm>
            <a:off x="8670472" y="3530491"/>
            <a:ext cx="133110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CEEC0DF-F551-AE40-8966-68D172C84AE0}"/>
              </a:ext>
            </a:extLst>
          </p:cNvPr>
          <p:cNvCxnSpPr>
            <a:cxnSpLocks/>
          </p:cNvCxnSpPr>
          <p:nvPr/>
        </p:nvCxnSpPr>
        <p:spPr>
          <a:xfrm>
            <a:off x="9911767" y="3633908"/>
            <a:ext cx="962375"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FEF603B-DFB2-B148-8854-1B3C95248E90}"/>
              </a:ext>
            </a:extLst>
          </p:cNvPr>
          <p:cNvCxnSpPr>
            <a:cxnSpLocks/>
          </p:cNvCxnSpPr>
          <p:nvPr/>
        </p:nvCxnSpPr>
        <p:spPr>
          <a:xfrm>
            <a:off x="7535636"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DFA408-5EE3-7948-B3C5-041D213F9CF8}"/>
              </a:ext>
            </a:extLst>
          </p:cNvPr>
          <p:cNvCxnSpPr>
            <a:cxnSpLocks/>
          </p:cNvCxnSpPr>
          <p:nvPr/>
        </p:nvCxnSpPr>
        <p:spPr>
          <a:xfrm>
            <a:off x="6503177" y="3337236"/>
            <a:ext cx="11966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BBB1080-4F29-6148-B659-917DBB90F11B}"/>
              </a:ext>
            </a:extLst>
          </p:cNvPr>
          <p:cNvCxnSpPr>
            <a:cxnSpLocks/>
          </p:cNvCxnSpPr>
          <p:nvPr/>
        </p:nvCxnSpPr>
        <p:spPr>
          <a:xfrm>
            <a:off x="10874142" y="3629266"/>
            <a:ext cx="114426"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47AF5F96-00A4-1241-AAFF-BBDFB377B3B1}"/>
              </a:ext>
            </a:extLst>
          </p:cNvPr>
          <p:cNvSpPr txBox="1"/>
          <p:nvPr/>
        </p:nvSpPr>
        <p:spPr>
          <a:xfrm>
            <a:off x="7350388" y="3541157"/>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1 </a:t>
            </a:r>
          </a:p>
        </p:txBody>
      </p:sp>
      <p:sp>
        <p:nvSpPr>
          <p:cNvPr id="111" name="TextBox 110">
            <a:extLst>
              <a:ext uri="{FF2B5EF4-FFF2-40B4-BE49-F238E27FC236}">
                <a16:creationId xmlns:a16="http://schemas.microsoft.com/office/drawing/2014/main" id="{0D12306B-CEEA-4A45-A7FA-D57A5DC2C64D}"/>
              </a:ext>
            </a:extLst>
          </p:cNvPr>
          <p:cNvSpPr txBox="1"/>
          <p:nvPr/>
        </p:nvSpPr>
        <p:spPr>
          <a:xfrm>
            <a:off x="8490901" y="3620974"/>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2 </a:t>
            </a:r>
          </a:p>
        </p:txBody>
      </p:sp>
      <p:sp>
        <p:nvSpPr>
          <p:cNvPr id="112" name="TextBox 111">
            <a:extLst>
              <a:ext uri="{FF2B5EF4-FFF2-40B4-BE49-F238E27FC236}">
                <a16:creationId xmlns:a16="http://schemas.microsoft.com/office/drawing/2014/main" id="{1B14FFD3-DE63-2F4E-B14D-24AFB4EC4AC7}"/>
              </a:ext>
            </a:extLst>
          </p:cNvPr>
          <p:cNvSpPr txBox="1"/>
          <p:nvPr/>
        </p:nvSpPr>
        <p:spPr>
          <a:xfrm>
            <a:off x="9682521" y="3701629"/>
            <a:ext cx="552574"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Joint 3 </a:t>
            </a:r>
          </a:p>
        </p:txBody>
      </p:sp>
      <p:sp>
        <p:nvSpPr>
          <p:cNvPr id="113" name="TextBox 112">
            <a:extLst>
              <a:ext uri="{FF2B5EF4-FFF2-40B4-BE49-F238E27FC236}">
                <a16:creationId xmlns:a16="http://schemas.microsoft.com/office/drawing/2014/main" id="{881FE74F-8CA1-B34C-ACEF-E4CEF898CC8F}"/>
              </a:ext>
            </a:extLst>
          </p:cNvPr>
          <p:cNvSpPr txBox="1"/>
          <p:nvPr/>
        </p:nvSpPr>
        <p:spPr>
          <a:xfrm>
            <a:off x="6665962" y="3069490"/>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1</a:t>
            </a:r>
          </a:p>
        </p:txBody>
      </p:sp>
      <p:sp>
        <p:nvSpPr>
          <p:cNvPr id="114" name="TextBox 113">
            <a:extLst>
              <a:ext uri="{FF2B5EF4-FFF2-40B4-BE49-F238E27FC236}">
                <a16:creationId xmlns:a16="http://schemas.microsoft.com/office/drawing/2014/main" id="{0225FAD3-FF8E-9648-A264-058022FFFC87}"/>
              </a:ext>
            </a:extLst>
          </p:cNvPr>
          <p:cNvSpPr txBox="1"/>
          <p:nvPr/>
        </p:nvSpPr>
        <p:spPr>
          <a:xfrm>
            <a:off x="7811346" y="3154696"/>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2</a:t>
            </a:r>
          </a:p>
        </p:txBody>
      </p:sp>
      <p:sp>
        <p:nvSpPr>
          <p:cNvPr id="115" name="TextBox 114">
            <a:extLst>
              <a:ext uri="{FF2B5EF4-FFF2-40B4-BE49-F238E27FC236}">
                <a16:creationId xmlns:a16="http://schemas.microsoft.com/office/drawing/2014/main" id="{11D7C18E-635F-0540-8693-68DDE246793C}"/>
              </a:ext>
            </a:extLst>
          </p:cNvPr>
          <p:cNvSpPr txBox="1"/>
          <p:nvPr/>
        </p:nvSpPr>
        <p:spPr>
          <a:xfrm>
            <a:off x="8987255" y="326579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3</a:t>
            </a:r>
          </a:p>
        </p:txBody>
      </p:sp>
      <p:sp>
        <p:nvSpPr>
          <p:cNvPr id="116" name="TextBox 115">
            <a:extLst>
              <a:ext uri="{FF2B5EF4-FFF2-40B4-BE49-F238E27FC236}">
                <a16:creationId xmlns:a16="http://schemas.microsoft.com/office/drawing/2014/main" id="{3CFE96D4-CB70-EC4A-B819-0CBCF94582F9}"/>
              </a:ext>
            </a:extLst>
          </p:cNvPr>
          <p:cNvSpPr txBox="1"/>
          <p:nvPr/>
        </p:nvSpPr>
        <p:spPr>
          <a:xfrm>
            <a:off x="10047683" y="3369839"/>
            <a:ext cx="81805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Fragment 4</a:t>
            </a:r>
          </a:p>
        </p:txBody>
      </p:sp>
      <p:cxnSp>
        <p:nvCxnSpPr>
          <p:cNvPr id="117" name="Straight Connector 116">
            <a:extLst>
              <a:ext uri="{FF2B5EF4-FFF2-40B4-BE49-F238E27FC236}">
                <a16:creationId xmlns:a16="http://schemas.microsoft.com/office/drawing/2014/main" id="{28937D5B-36E9-3B46-A4D3-F33435FBB0FA}"/>
              </a:ext>
            </a:extLst>
          </p:cNvPr>
          <p:cNvCxnSpPr>
            <a:cxnSpLocks/>
          </p:cNvCxnSpPr>
          <p:nvPr/>
        </p:nvCxnSpPr>
        <p:spPr>
          <a:xfrm>
            <a:off x="7535636" y="333723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00ED161-B73A-0A47-8153-7DFB5C332965}"/>
              </a:ext>
            </a:extLst>
          </p:cNvPr>
          <p:cNvCxnSpPr>
            <a:cxnSpLocks/>
          </p:cNvCxnSpPr>
          <p:nvPr/>
        </p:nvCxnSpPr>
        <p:spPr>
          <a:xfrm>
            <a:off x="8670472" y="3427079"/>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89F7D9E-BD59-6E49-9B00-76CA563A879B}"/>
              </a:ext>
            </a:extLst>
          </p:cNvPr>
          <p:cNvCxnSpPr>
            <a:cxnSpLocks/>
          </p:cNvCxnSpPr>
          <p:nvPr/>
        </p:nvCxnSpPr>
        <p:spPr>
          <a:xfrm>
            <a:off x="8670472" y="3534013"/>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1F0467C-C5A3-E448-839C-1B083359739A}"/>
              </a:ext>
            </a:extLst>
          </p:cNvPr>
          <p:cNvCxnSpPr>
            <a:cxnSpLocks/>
          </p:cNvCxnSpPr>
          <p:nvPr/>
        </p:nvCxnSpPr>
        <p:spPr>
          <a:xfrm>
            <a:off x="9870949" y="3530491"/>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F839931-371C-E447-AC9E-6E9610EFDDB5}"/>
              </a:ext>
            </a:extLst>
          </p:cNvPr>
          <p:cNvCxnSpPr>
            <a:cxnSpLocks/>
          </p:cNvCxnSpPr>
          <p:nvPr/>
        </p:nvCxnSpPr>
        <p:spPr>
          <a:xfrm>
            <a:off x="9879288" y="3629266"/>
            <a:ext cx="1306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633D4EBB-3CB3-364F-B1A7-58CB5DF45013}"/>
              </a:ext>
            </a:extLst>
          </p:cNvPr>
          <p:cNvSpPr/>
          <p:nvPr/>
        </p:nvSpPr>
        <p:spPr>
          <a:xfrm>
            <a:off x="8904637" y="2664723"/>
            <a:ext cx="1013419" cy="276999"/>
          </a:xfrm>
          <a:prstGeom prst="rect">
            <a:avLst/>
          </a:prstGeom>
        </p:spPr>
        <p:txBody>
          <a:bodyPr wrap="none">
            <a:spAutoFit/>
          </a:bodyPr>
          <a:lstStyle/>
          <a:p>
            <a:r>
              <a:rPr lang="en-US" sz="1200" dirty="0">
                <a:latin typeface="Times New Roman" panose="02020603050405020304" pitchFamily="18" charset="0"/>
                <a:cs typeface="Times New Roman" panose="02020603050405020304" pitchFamily="18" charset="0"/>
              </a:rPr>
              <a:t>Cleavage site</a:t>
            </a:r>
          </a:p>
        </p:txBody>
      </p:sp>
    </p:spTree>
    <p:extLst>
      <p:ext uri="{BB962C8B-B14F-4D97-AF65-F5344CB8AC3E}">
        <p14:creationId xmlns:p14="http://schemas.microsoft.com/office/powerpoint/2010/main" val="174594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07BC-04C4-A54C-8DC0-ABF0C490157F}"/>
              </a:ext>
            </a:extLst>
          </p:cNvPr>
          <p:cNvSpPr>
            <a:spLocks noGrp="1"/>
          </p:cNvSpPr>
          <p:nvPr>
            <p:ph type="title"/>
          </p:nvPr>
        </p:nvSpPr>
        <p:spPr/>
        <p:txBody>
          <a:bodyPr/>
          <a:lstStyle/>
          <a:p>
            <a:r>
              <a:rPr lang="en-US" dirty="0"/>
              <a:t>Fragments name</a:t>
            </a:r>
          </a:p>
        </p:txBody>
      </p:sp>
      <p:sp>
        <p:nvSpPr>
          <p:cNvPr id="4" name="TextBox 3">
            <a:extLst>
              <a:ext uri="{FF2B5EF4-FFF2-40B4-BE49-F238E27FC236}">
                <a16:creationId xmlns:a16="http://schemas.microsoft.com/office/drawing/2014/main" id="{02F588D7-3859-E844-92F5-AFCC1410B6C5}"/>
              </a:ext>
            </a:extLst>
          </p:cNvPr>
          <p:cNvSpPr txBox="1"/>
          <p:nvPr/>
        </p:nvSpPr>
        <p:spPr>
          <a:xfrm>
            <a:off x="4512129" y="1457036"/>
            <a:ext cx="2611612" cy="707886"/>
          </a:xfrm>
          <a:prstGeom prst="rect">
            <a:avLst/>
          </a:prstGeom>
          <a:noFill/>
        </p:spPr>
        <p:txBody>
          <a:bodyPr wrap="none" rtlCol="0">
            <a:spAutoFit/>
          </a:bodyPr>
          <a:lstStyle/>
          <a:p>
            <a:r>
              <a:rPr lang="en-US" sz="4000" dirty="0"/>
              <a:t>H3-F1-0001</a:t>
            </a:r>
          </a:p>
        </p:txBody>
      </p:sp>
      <p:cxnSp>
        <p:nvCxnSpPr>
          <p:cNvPr id="6" name="Straight Connector 5">
            <a:extLst>
              <a:ext uri="{FF2B5EF4-FFF2-40B4-BE49-F238E27FC236}">
                <a16:creationId xmlns:a16="http://schemas.microsoft.com/office/drawing/2014/main" id="{AA922288-5A7D-B142-A0F0-486596E06E21}"/>
              </a:ext>
            </a:extLst>
          </p:cNvPr>
          <p:cNvCxnSpPr>
            <a:cxnSpLocks/>
          </p:cNvCxnSpPr>
          <p:nvPr/>
        </p:nvCxnSpPr>
        <p:spPr>
          <a:xfrm>
            <a:off x="4612821" y="2164922"/>
            <a:ext cx="53067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C0A4170-DE11-3F45-9187-D8EA79F2789B}"/>
              </a:ext>
            </a:extLst>
          </p:cNvPr>
          <p:cNvCxnSpPr>
            <a:cxnSpLocks/>
            <a:endCxn id="4" idx="2"/>
          </p:cNvCxnSpPr>
          <p:nvPr/>
        </p:nvCxnSpPr>
        <p:spPr>
          <a:xfrm>
            <a:off x="5350329" y="2164922"/>
            <a:ext cx="4676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7A9D580-EAE2-1241-8DB6-2460CC61E494}"/>
              </a:ext>
            </a:extLst>
          </p:cNvPr>
          <p:cNvCxnSpPr>
            <a:cxnSpLocks/>
          </p:cNvCxnSpPr>
          <p:nvPr/>
        </p:nvCxnSpPr>
        <p:spPr>
          <a:xfrm>
            <a:off x="6008915" y="2164922"/>
            <a:ext cx="98787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E76A76-C4ED-C441-BFDD-01B385FF7F18}"/>
              </a:ext>
            </a:extLst>
          </p:cNvPr>
          <p:cNvSpPr txBox="1"/>
          <p:nvPr/>
        </p:nvSpPr>
        <p:spPr>
          <a:xfrm>
            <a:off x="3561352" y="2170712"/>
            <a:ext cx="1546705" cy="646331"/>
          </a:xfrm>
          <a:prstGeom prst="rect">
            <a:avLst/>
          </a:prstGeom>
          <a:noFill/>
        </p:spPr>
        <p:txBody>
          <a:bodyPr wrap="none" rtlCol="0">
            <a:spAutoFit/>
          </a:bodyPr>
          <a:lstStyle/>
          <a:p>
            <a:r>
              <a:rPr lang="en-US" dirty="0"/>
              <a:t>Gene segment</a:t>
            </a:r>
          </a:p>
          <a:p>
            <a:r>
              <a:rPr lang="en-US" dirty="0"/>
              <a:t>subtype</a:t>
            </a:r>
          </a:p>
        </p:txBody>
      </p:sp>
      <p:sp>
        <p:nvSpPr>
          <p:cNvPr id="14" name="TextBox 13">
            <a:extLst>
              <a:ext uri="{FF2B5EF4-FFF2-40B4-BE49-F238E27FC236}">
                <a16:creationId xmlns:a16="http://schemas.microsoft.com/office/drawing/2014/main" id="{C985C193-8487-7C45-ACFF-043DAE3B9C8F}"/>
              </a:ext>
            </a:extLst>
          </p:cNvPr>
          <p:cNvSpPr txBox="1"/>
          <p:nvPr/>
        </p:nvSpPr>
        <p:spPr>
          <a:xfrm>
            <a:off x="5143500" y="2226477"/>
            <a:ext cx="1081340" cy="646331"/>
          </a:xfrm>
          <a:prstGeom prst="rect">
            <a:avLst/>
          </a:prstGeom>
          <a:noFill/>
        </p:spPr>
        <p:txBody>
          <a:bodyPr wrap="square" rtlCol="0">
            <a:spAutoFit/>
          </a:bodyPr>
          <a:lstStyle/>
          <a:p>
            <a:r>
              <a:rPr lang="en-US" dirty="0"/>
              <a:t>Fragment </a:t>
            </a:r>
          </a:p>
          <a:p>
            <a:r>
              <a:rPr lang="en-US" dirty="0"/>
              <a:t>number</a:t>
            </a:r>
          </a:p>
        </p:txBody>
      </p:sp>
      <p:sp>
        <p:nvSpPr>
          <p:cNvPr id="15" name="TextBox 14">
            <a:extLst>
              <a:ext uri="{FF2B5EF4-FFF2-40B4-BE49-F238E27FC236}">
                <a16:creationId xmlns:a16="http://schemas.microsoft.com/office/drawing/2014/main" id="{3DC93FDC-5532-A649-93BB-B8174CCFDEFE}"/>
              </a:ext>
            </a:extLst>
          </p:cNvPr>
          <p:cNvSpPr txBox="1"/>
          <p:nvPr/>
        </p:nvSpPr>
        <p:spPr>
          <a:xfrm>
            <a:off x="6319156" y="2226476"/>
            <a:ext cx="1081340" cy="369332"/>
          </a:xfrm>
          <a:prstGeom prst="rect">
            <a:avLst/>
          </a:prstGeom>
          <a:noFill/>
        </p:spPr>
        <p:txBody>
          <a:bodyPr wrap="square" rtlCol="0">
            <a:spAutoFit/>
          </a:bodyPr>
          <a:lstStyle/>
          <a:p>
            <a:r>
              <a:rPr lang="en-US" dirty="0"/>
              <a:t>ID</a:t>
            </a:r>
          </a:p>
        </p:txBody>
      </p:sp>
      <p:graphicFrame>
        <p:nvGraphicFramePr>
          <p:cNvPr id="16" name="Table 15">
            <a:extLst>
              <a:ext uri="{FF2B5EF4-FFF2-40B4-BE49-F238E27FC236}">
                <a16:creationId xmlns:a16="http://schemas.microsoft.com/office/drawing/2014/main" id="{2F9C4C79-8DEE-8F44-B01C-420C832CBA25}"/>
              </a:ext>
            </a:extLst>
          </p:cNvPr>
          <p:cNvGraphicFramePr>
            <a:graphicFrameLocks noGrp="1"/>
          </p:cNvGraphicFramePr>
          <p:nvPr>
            <p:extLst>
              <p:ext uri="{D42A27DB-BD31-4B8C-83A1-F6EECF244321}">
                <p14:modId xmlns:p14="http://schemas.microsoft.com/office/powerpoint/2010/main" val="3417689023"/>
              </p:ext>
            </p:extLst>
          </p:nvPr>
        </p:nvGraphicFramePr>
        <p:xfrm>
          <a:off x="989693" y="3853417"/>
          <a:ext cx="9991272" cy="1422400"/>
        </p:xfrm>
        <a:graphic>
          <a:graphicData uri="http://schemas.openxmlformats.org/drawingml/2006/table">
            <a:tbl>
              <a:tblPr>
                <a:tableStyleId>{5C22544A-7EE6-4342-B048-85BDC9FD1C3A}</a:tableStyleId>
              </a:tblPr>
              <a:tblGrid>
                <a:gridCol w="1448735">
                  <a:extLst>
                    <a:ext uri="{9D8B030D-6E8A-4147-A177-3AD203B41FA5}">
                      <a16:colId xmlns:a16="http://schemas.microsoft.com/office/drawing/2014/main" val="2227552630"/>
                    </a:ext>
                  </a:extLst>
                </a:gridCol>
                <a:gridCol w="771550">
                  <a:extLst>
                    <a:ext uri="{9D8B030D-6E8A-4147-A177-3AD203B41FA5}">
                      <a16:colId xmlns:a16="http://schemas.microsoft.com/office/drawing/2014/main" val="2423437481"/>
                    </a:ext>
                  </a:extLst>
                </a:gridCol>
                <a:gridCol w="1110141">
                  <a:extLst>
                    <a:ext uri="{9D8B030D-6E8A-4147-A177-3AD203B41FA5}">
                      <a16:colId xmlns:a16="http://schemas.microsoft.com/office/drawing/2014/main" val="1267663824"/>
                    </a:ext>
                  </a:extLst>
                </a:gridCol>
                <a:gridCol w="1110141">
                  <a:extLst>
                    <a:ext uri="{9D8B030D-6E8A-4147-A177-3AD203B41FA5}">
                      <a16:colId xmlns:a16="http://schemas.microsoft.com/office/drawing/2014/main" val="3524922303"/>
                    </a:ext>
                  </a:extLst>
                </a:gridCol>
                <a:gridCol w="1110141">
                  <a:extLst>
                    <a:ext uri="{9D8B030D-6E8A-4147-A177-3AD203B41FA5}">
                      <a16:colId xmlns:a16="http://schemas.microsoft.com/office/drawing/2014/main" val="569132077"/>
                    </a:ext>
                  </a:extLst>
                </a:gridCol>
                <a:gridCol w="1110141">
                  <a:extLst>
                    <a:ext uri="{9D8B030D-6E8A-4147-A177-3AD203B41FA5}">
                      <a16:colId xmlns:a16="http://schemas.microsoft.com/office/drawing/2014/main" val="2155234958"/>
                    </a:ext>
                  </a:extLst>
                </a:gridCol>
                <a:gridCol w="1110141">
                  <a:extLst>
                    <a:ext uri="{9D8B030D-6E8A-4147-A177-3AD203B41FA5}">
                      <a16:colId xmlns:a16="http://schemas.microsoft.com/office/drawing/2014/main" val="3603210371"/>
                    </a:ext>
                  </a:extLst>
                </a:gridCol>
                <a:gridCol w="1110141">
                  <a:extLst>
                    <a:ext uri="{9D8B030D-6E8A-4147-A177-3AD203B41FA5}">
                      <a16:colId xmlns:a16="http://schemas.microsoft.com/office/drawing/2014/main" val="2177046013"/>
                    </a:ext>
                  </a:extLst>
                </a:gridCol>
                <a:gridCol w="1110141">
                  <a:extLst>
                    <a:ext uri="{9D8B030D-6E8A-4147-A177-3AD203B41FA5}">
                      <a16:colId xmlns:a16="http://schemas.microsoft.com/office/drawing/2014/main" val="3838727015"/>
                    </a:ext>
                  </a:extLst>
                </a:gridCol>
              </a:tblGrid>
              <a:tr h="203200">
                <a:tc>
                  <a:txBody>
                    <a:bodyPr/>
                    <a:lstStyle/>
                    <a:p>
                      <a:pPr algn="l" fontAlgn="b"/>
                      <a:r>
                        <a:rPr lang="en-US" sz="1200" b="1" u="none" strike="noStrike" dirty="0">
                          <a:effectLst/>
                        </a:rPr>
                        <a:t>Name(prime key)</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Segment</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Fragment </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Subtype</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effectLst/>
                        </a:rPr>
                        <a:t>ID</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template</a:t>
                      </a:r>
                    </a:p>
                  </a:txBody>
                  <a:tcPr marL="9525" marR="9525" marT="9525" marB="0" anchor="b"/>
                </a:tc>
                <a:tc>
                  <a:txBody>
                    <a:bodyPr/>
                    <a:lstStyle/>
                    <a:p>
                      <a:pPr algn="l" fontAlgn="b"/>
                      <a:r>
                        <a:rPr lang="en-US" sz="1200" b="1" u="none" strike="noStrike" dirty="0" err="1">
                          <a:effectLst/>
                        </a:rPr>
                        <a:t>AAseq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err="1">
                          <a:effectLst/>
                        </a:rPr>
                        <a:t>NTseq</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i="0" u="none" strike="noStrike" dirty="0">
                          <a:solidFill>
                            <a:srgbClr val="000000"/>
                          </a:solidFill>
                          <a:effectLst/>
                          <a:latin typeface="Calibri" panose="020F0502020204030204" pitchFamily="34" charset="0"/>
                        </a:rPr>
                        <a:t>In Stock</a:t>
                      </a:r>
                    </a:p>
                  </a:txBody>
                  <a:tcPr marL="9525" marR="9525" marT="9525" marB="0" anchor="b"/>
                </a:tc>
                <a:extLst>
                  <a:ext uri="{0D108BD9-81ED-4DB2-BD59-A6C34878D82A}">
                    <a16:rowId xmlns:a16="http://schemas.microsoft.com/office/drawing/2014/main" val="3225213809"/>
                  </a:ext>
                </a:extLst>
              </a:tr>
              <a:tr h="203200">
                <a:tc>
                  <a:txBody>
                    <a:bodyPr/>
                    <a:lstStyle/>
                    <a:p>
                      <a:pPr algn="l" fontAlgn="b"/>
                      <a:r>
                        <a:rPr lang="en-US" sz="1200" u="none" strike="noStrike">
                          <a:effectLst/>
                        </a:rPr>
                        <a:t>H3-F1-0001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H3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HK/68</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553425559"/>
                  </a:ext>
                </a:extLst>
              </a:tr>
              <a:tr h="203200">
                <a:tc>
                  <a:txBody>
                    <a:bodyPr/>
                    <a:lstStyle/>
                    <a:p>
                      <a:pPr algn="l" fontAlgn="b"/>
                      <a:r>
                        <a:rPr lang="en-US" sz="1200" u="none" strike="noStrike">
                          <a:effectLst/>
                        </a:rPr>
                        <a:t>H3-F2-0001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1402675652"/>
                  </a:ext>
                </a:extLst>
              </a:tr>
              <a:tr h="203200">
                <a:tc>
                  <a:txBody>
                    <a:bodyPr/>
                    <a:lstStyle/>
                    <a:p>
                      <a:pPr algn="l" fontAlgn="b"/>
                      <a:r>
                        <a:rPr lang="en-US" sz="1200" u="none" strike="noStrike">
                          <a:effectLst/>
                        </a:rPr>
                        <a:t>H3-F2-0002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Yes</a:t>
                      </a:r>
                    </a:p>
                  </a:txBody>
                  <a:tcPr marL="9525" marR="9525" marT="9525" marB="0" anchor="b"/>
                </a:tc>
                <a:extLst>
                  <a:ext uri="{0D108BD9-81ED-4DB2-BD59-A6C34878D82A}">
                    <a16:rowId xmlns:a16="http://schemas.microsoft.com/office/drawing/2014/main" val="2877665306"/>
                  </a:ext>
                </a:extLst>
              </a:tr>
              <a:tr h="203200">
                <a:tc gridSpan="9">
                  <a:txBody>
                    <a:bodyPr/>
                    <a:lstStyle/>
                    <a:p>
                      <a:pPr algn="ctr" fontAlgn="b"/>
                      <a:r>
                        <a:rPr lang="en-US" sz="1200" b="0" i="0" u="none" strike="noStrike" dirty="0">
                          <a:solidFill>
                            <a:srgbClr val="000000"/>
                          </a:solidFill>
                          <a:effectLst/>
                          <a:latin typeface="Calibri" panose="020F0502020204030204" pitchFamily="34" charset="0"/>
                        </a:rPr>
                        <a:t>…</a:t>
                      </a: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5733363"/>
                  </a:ext>
                </a:extLst>
              </a:tr>
              <a:tr h="203200">
                <a:tc>
                  <a:txBody>
                    <a:bodyPr/>
                    <a:lstStyle/>
                    <a:p>
                      <a:pPr algn="l" fontAlgn="b"/>
                      <a:r>
                        <a:rPr lang="en-US" sz="1200" u="none" strike="noStrike" dirty="0">
                          <a:effectLst/>
                        </a:rPr>
                        <a:t>H3-F1-0002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0002</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TX/12</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728601456"/>
                  </a:ext>
                </a:extLst>
              </a:tr>
              <a:tr h="203200">
                <a:tc>
                  <a:txBody>
                    <a:bodyPr/>
                    <a:lstStyle/>
                    <a:p>
                      <a:pPr algn="l" fontAlgn="b"/>
                      <a:r>
                        <a:rPr lang="en-US" sz="1200" u="none" strike="noStrike" dirty="0">
                          <a:effectLst/>
                        </a:rPr>
                        <a:t>H3-F3-0001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F3</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0001</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SGP/16</a:t>
                      </a:r>
                    </a:p>
                  </a:txBody>
                  <a:tcPr marL="9525" marR="9525" marT="9525" marB="0" anchor="b"/>
                </a:tc>
                <a:tc>
                  <a:txBody>
                    <a:bodyPr/>
                    <a:lstStyle/>
                    <a:p>
                      <a:pPr algn="l" fontAlgn="b"/>
                      <a:r>
                        <a:rPr lang="en-US" sz="1200" u="none" strike="noStrike" dirty="0">
                          <a:effectLst/>
                        </a:rPr>
                        <a:t>GQPR…</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ACTG….</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b="0" i="0" u="none" strike="noStrike" dirty="0">
                          <a:solidFill>
                            <a:srgbClr val="000000"/>
                          </a:solidFill>
                          <a:effectLst/>
                          <a:latin typeface="Calibri" panose="020F0502020204030204" pitchFamily="34" charset="0"/>
                        </a:rPr>
                        <a:t>no</a:t>
                      </a:r>
                    </a:p>
                  </a:txBody>
                  <a:tcPr marL="9525" marR="9525" marT="9525" marB="0" anchor="b"/>
                </a:tc>
                <a:extLst>
                  <a:ext uri="{0D108BD9-81ED-4DB2-BD59-A6C34878D82A}">
                    <a16:rowId xmlns:a16="http://schemas.microsoft.com/office/drawing/2014/main" val="2710070172"/>
                  </a:ext>
                </a:extLst>
              </a:tr>
            </a:tbl>
          </a:graphicData>
        </a:graphic>
      </p:graphicFrame>
      <p:sp>
        <p:nvSpPr>
          <p:cNvPr id="17" name="TextBox 16">
            <a:extLst>
              <a:ext uri="{FF2B5EF4-FFF2-40B4-BE49-F238E27FC236}">
                <a16:creationId xmlns:a16="http://schemas.microsoft.com/office/drawing/2014/main" id="{E784D074-5114-8D40-8493-9929450419F9}"/>
              </a:ext>
            </a:extLst>
          </p:cNvPr>
          <p:cNvSpPr txBox="1"/>
          <p:nvPr/>
        </p:nvSpPr>
        <p:spPr>
          <a:xfrm>
            <a:off x="906235" y="3379183"/>
            <a:ext cx="1721818" cy="369332"/>
          </a:xfrm>
          <a:prstGeom prst="rect">
            <a:avLst/>
          </a:prstGeom>
          <a:noFill/>
        </p:spPr>
        <p:txBody>
          <a:bodyPr wrap="none" rtlCol="0">
            <a:spAutoFit/>
          </a:bodyPr>
          <a:lstStyle/>
          <a:p>
            <a:r>
              <a:rPr lang="en-US" dirty="0"/>
              <a:t>Database design</a:t>
            </a:r>
          </a:p>
        </p:txBody>
      </p:sp>
    </p:spTree>
    <p:extLst>
      <p:ext uri="{BB962C8B-B14F-4D97-AF65-F5344CB8AC3E}">
        <p14:creationId xmlns:p14="http://schemas.microsoft.com/office/powerpoint/2010/main" val="414663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DAAC-619B-7F45-9A9F-BD86F70A6B9D}"/>
              </a:ext>
            </a:extLst>
          </p:cNvPr>
          <p:cNvSpPr>
            <a:spLocks noGrp="1"/>
          </p:cNvSpPr>
          <p:nvPr>
            <p:ph type="title"/>
          </p:nvPr>
        </p:nvSpPr>
        <p:spPr/>
        <p:txBody>
          <a:bodyPr/>
          <a:lstStyle/>
          <a:p>
            <a:r>
              <a:rPr lang="en-US" dirty="0" err="1"/>
              <a:t>Librator</a:t>
            </a:r>
            <a:endParaRPr lang="en-US" dirty="0"/>
          </a:p>
        </p:txBody>
      </p:sp>
      <p:sp>
        <p:nvSpPr>
          <p:cNvPr id="3" name="Content Placeholder 2">
            <a:extLst>
              <a:ext uri="{FF2B5EF4-FFF2-40B4-BE49-F238E27FC236}">
                <a16:creationId xmlns:a16="http://schemas.microsoft.com/office/drawing/2014/main" id="{A46E35BB-F6CB-0944-B579-042AEABF1449}"/>
              </a:ext>
            </a:extLst>
          </p:cNvPr>
          <p:cNvSpPr>
            <a:spLocks noGrp="1"/>
          </p:cNvSpPr>
          <p:nvPr>
            <p:ph idx="1"/>
          </p:nvPr>
        </p:nvSpPr>
        <p:spPr/>
        <p:txBody>
          <a:bodyPr/>
          <a:lstStyle/>
          <a:p>
            <a:r>
              <a:rPr lang="en-US" dirty="0"/>
              <a:t>Now let’s try our new software, </a:t>
            </a:r>
            <a:r>
              <a:rPr lang="en-US" dirty="0" err="1"/>
              <a:t>Librator</a:t>
            </a:r>
            <a:endParaRPr lang="en-US" dirty="0"/>
          </a:p>
        </p:txBody>
      </p:sp>
      <p:pic>
        <p:nvPicPr>
          <p:cNvPr id="5" name="Picture 4">
            <a:extLst>
              <a:ext uri="{FF2B5EF4-FFF2-40B4-BE49-F238E27FC236}">
                <a16:creationId xmlns:a16="http://schemas.microsoft.com/office/drawing/2014/main" id="{EF1637C3-CE9D-3446-B8A5-4E961334BE21}"/>
              </a:ext>
            </a:extLst>
          </p:cNvPr>
          <p:cNvPicPr>
            <a:picLocks noChangeAspect="1"/>
          </p:cNvPicPr>
          <p:nvPr/>
        </p:nvPicPr>
        <p:blipFill>
          <a:blip r:embed="rId2"/>
          <a:stretch>
            <a:fillRect/>
          </a:stretch>
        </p:blipFill>
        <p:spPr>
          <a:xfrm>
            <a:off x="4615089" y="2353015"/>
            <a:ext cx="2961822" cy="2961822"/>
          </a:xfrm>
          <a:prstGeom prst="rect">
            <a:avLst/>
          </a:prstGeom>
        </p:spPr>
      </p:pic>
    </p:spTree>
    <p:extLst>
      <p:ext uri="{BB962C8B-B14F-4D97-AF65-F5344CB8AC3E}">
        <p14:creationId xmlns:p14="http://schemas.microsoft.com/office/powerpoint/2010/main" val="2133849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4195-30A3-D946-8250-18D99324ADE6}"/>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22B7EAEF-14BA-3E47-96F1-5ACC2F9E4142}"/>
              </a:ext>
            </a:extLst>
          </p:cNvPr>
          <p:cNvSpPr>
            <a:spLocks noGrp="1"/>
          </p:cNvSpPr>
          <p:nvPr>
            <p:ph idx="1"/>
          </p:nvPr>
        </p:nvSpPr>
        <p:spPr/>
        <p:txBody>
          <a:bodyPr/>
          <a:lstStyle/>
          <a:p>
            <a:r>
              <a:rPr lang="en-US" dirty="0"/>
              <a:t>Create/open database</a:t>
            </a:r>
          </a:p>
          <a:p>
            <a:r>
              <a:rPr lang="en-US" dirty="0"/>
              <a:t>Interface </a:t>
            </a:r>
          </a:p>
          <a:p>
            <a:r>
              <a:rPr lang="en-US" dirty="0"/>
              <a:t>Sequence/alignment/popup alignment</a:t>
            </a:r>
          </a:p>
          <a:p>
            <a:r>
              <a:rPr lang="en-US" dirty="0"/>
              <a:t>Mutations</a:t>
            </a:r>
          </a:p>
          <a:p>
            <a:r>
              <a:rPr lang="en-US" dirty="0"/>
              <a:t>Sequence editing</a:t>
            </a:r>
          </a:p>
          <a:p>
            <a:r>
              <a:rPr lang="en-US" dirty="0"/>
              <a:t>Sequence fusion (different subtypes)</a:t>
            </a:r>
          </a:p>
          <a:p>
            <a:r>
              <a:rPr lang="en-US" dirty="0"/>
              <a:t>Gibson Clones design</a:t>
            </a:r>
          </a:p>
        </p:txBody>
      </p:sp>
    </p:spTree>
    <p:extLst>
      <p:ext uri="{BB962C8B-B14F-4D97-AF65-F5344CB8AC3E}">
        <p14:creationId xmlns:p14="http://schemas.microsoft.com/office/powerpoint/2010/main" val="39716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B4686-0846-C940-B5B0-6A88C9500A48}"/>
              </a:ext>
            </a:extLst>
          </p:cNvPr>
          <p:cNvSpPr>
            <a:spLocks noGrp="1"/>
          </p:cNvSpPr>
          <p:nvPr>
            <p:ph type="title"/>
          </p:nvPr>
        </p:nvSpPr>
        <p:spPr/>
        <p:txBody>
          <a:bodyPr/>
          <a:lstStyle/>
          <a:p>
            <a:r>
              <a:rPr lang="en-US" dirty="0"/>
              <a:t>Background – Gibson Clone</a:t>
            </a:r>
          </a:p>
        </p:txBody>
      </p:sp>
      <p:pic>
        <p:nvPicPr>
          <p:cNvPr id="5" name="Picture 4">
            <a:extLst>
              <a:ext uri="{FF2B5EF4-FFF2-40B4-BE49-F238E27FC236}">
                <a16:creationId xmlns:a16="http://schemas.microsoft.com/office/drawing/2014/main" id="{E772F6EE-2BD5-5F4A-9179-00B65E47EBED}"/>
              </a:ext>
            </a:extLst>
          </p:cNvPr>
          <p:cNvPicPr>
            <a:picLocks noChangeAspect="1"/>
          </p:cNvPicPr>
          <p:nvPr/>
        </p:nvPicPr>
        <p:blipFill>
          <a:blip r:embed="rId2"/>
          <a:stretch>
            <a:fillRect/>
          </a:stretch>
        </p:blipFill>
        <p:spPr>
          <a:xfrm>
            <a:off x="5682309" y="1799776"/>
            <a:ext cx="6226628" cy="4026553"/>
          </a:xfrm>
          <a:prstGeom prst="rect">
            <a:avLst/>
          </a:prstGeom>
        </p:spPr>
      </p:pic>
      <p:sp>
        <p:nvSpPr>
          <p:cNvPr id="7" name="Rectangle 6">
            <a:extLst>
              <a:ext uri="{FF2B5EF4-FFF2-40B4-BE49-F238E27FC236}">
                <a16:creationId xmlns:a16="http://schemas.microsoft.com/office/drawing/2014/main" id="{706F7904-36D6-0B4F-8DC2-B8AB7885745C}"/>
              </a:ext>
            </a:extLst>
          </p:cNvPr>
          <p:cNvSpPr/>
          <p:nvPr/>
        </p:nvSpPr>
        <p:spPr>
          <a:xfrm>
            <a:off x="5887032" y="6224298"/>
            <a:ext cx="6021905" cy="276999"/>
          </a:xfrm>
          <a:prstGeom prst="rect">
            <a:avLst/>
          </a:prstGeom>
        </p:spPr>
        <p:txBody>
          <a:bodyPr wrap="none">
            <a:spAutoFit/>
          </a:bodyPr>
          <a:lstStyle/>
          <a:p>
            <a:r>
              <a:rPr lang="en-US" sz="1200" dirty="0">
                <a:solidFill>
                  <a:srgbClr val="3A3A3A"/>
                </a:solidFill>
                <a:latin typeface="Arial" panose="020B0604020202020204" pitchFamily="34" charset="0"/>
              </a:rPr>
              <a:t>Gibson, D.G., et al. (2009) </a:t>
            </a:r>
            <a:r>
              <a:rPr lang="en-US" sz="1200" i="1" dirty="0">
                <a:solidFill>
                  <a:srgbClr val="3A3A3A"/>
                </a:solidFill>
                <a:latin typeface="Arial" panose="020B0604020202020204" pitchFamily="34" charset="0"/>
              </a:rPr>
              <a:t>Nat. </a:t>
            </a:r>
            <a:r>
              <a:rPr lang="en-US" sz="1200" dirty="0">
                <a:solidFill>
                  <a:srgbClr val="3A3A3A"/>
                </a:solidFill>
                <a:latin typeface="Arial" panose="020B0604020202020204" pitchFamily="34" charset="0"/>
              </a:rPr>
              <a:t>Methods</a:t>
            </a:r>
            <a:r>
              <a:rPr lang="en-US" sz="1200" i="1" dirty="0">
                <a:solidFill>
                  <a:srgbClr val="3A3A3A"/>
                </a:solidFill>
                <a:latin typeface="Arial" panose="020B0604020202020204" pitchFamily="34" charset="0"/>
              </a:rPr>
              <a:t> </a:t>
            </a:r>
            <a:r>
              <a:rPr lang="en-US" sz="1200" dirty="0">
                <a:solidFill>
                  <a:srgbClr val="3A3A3A"/>
                </a:solidFill>
                <a:latin typeface="Arial" panose="020B0604020202020204" pitchFamily="34" charset="0"/>
              </a:rPr>
              <a:t>6, 343-345. </a:t>
            </a:r>
            <a:r>
              <a:rPr lang="en-US" sz="1200" dirty="0"/>
              <a:t>Figure adopted from </a:t>
            </a:r>
            <a:r>
              <a:rPr lang="en-US" sz="1200" dirty="0" err="1"/>
              <a:t>www.neb.com</a:t>
            </a:r>
            <a:endParaRPr lang="en-US" sz="1200" dirty="0"/>
          </a:p>
        </p:txBody>
      </p:sp>
      <p:sp>
        <p:nvSpPr>
          <p:cNvPr id="8" name="Rectangle 7">
            <a:extLst>
              <a:ext uri="{FF2B5EF4-FFF2-40B4-BE49-F238E27FC236}">
                <a16:creationId xmlns:a16="http://schemas.microsoft.com/office/drawing/2014/main" id="{BF6F6671-571E-1147-8563-B055D11A3453}"/>
              </a:ext>
            </a:extLst>
          </p:cNvPr>
          <p:cNvSpPr/>
          <p:nvPr/>
        </p:nvSpPr>
        <p:spPr>
          <a:xfrm>
            <a:off x="838199" y="2058727"/>
            <a:ext cx="4844109" cy="1477328"/>
          </a:xfrm>
          <a:prstGeom prst="rect">
            <a:avLst/>
          </a:prstGeom>
        </p:spPr>
        <p:txBody>
          <a:bodyPr wrap="square">
            <a:spAutoFit/>
          </a:bodyPr>
          <a:lstStyle/>
          <a:p>
            <a:r>
              <a:rPr lang="en-US" dirty="0">
                <a:solidFill>
                  <a:srgbClr val="3A3A3A"/>
                </a:solidFill>
                <a:latin typeface="Arial" panose="020B0604020202020204" pitchFamily="34" charset="0"/>
              </a:rPr>
              <a:t>Daniel G. Gibson, of the J. Craig Venter Institute, described a robust exonuclease-based method to assemble DNA seamlessly and in the correct order, eponymously known as Gibson Assembly. </a:t>
            </a:r>
            <a:endParaRPr lang="en-US" dirty="0"/>
          </a:p>
        </p:txBody>
      </p:sp>
    </p:spTree>
    <p:extLst>
      <p:ext uri="{BB962C8B-B14F-4D97-AF65-F5344CB8AC3E}">
        <p14:creationId xmlns:p14="http://schemas.microsoft.com/office/powerpoint/2010/main" val="151333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HA protein of Influenza virus</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3913414" cy="4351338"/>
          </a:xfrm>
        </p:spPr>
        <p:txBody>
          <a:bodyPr/>
          <a:lstStyle/>
          <a:p>
            <a:r>
              <a:rPr lang="en-US" dirty="0"/>
              <a:t>Frequent mutations on HA protein allows Influenza virus to escape from host immunity</a:t>
            </a:r>
          </a:p>
          <a:p>
            <a:r>
              <a:rPr lang="en-US" dirty="0"/>
              <a:t>Mutations on different residues have different impact to antigenicity</a:t>
            </a:r>
          </a:p>
        </p:txBody>
      </p:sp>
      <p:sp>
        <p:nvSpPr>
          <p:cNvPr id="4" name="Rectangle 3">
            <a:extLst>
              <a:ext uri="{FF2B5EF4-FFF2-40B4-BE49-F238E27FC236}">
                <a16:creationId xmlns:a16="http://schemas.microsoft.com/office/drawing/2014/main" id="{45C0B70D-247B-0548-9D2F-23500854EF81}"/>
              </a:ext>
            </a:extLst>
          </p:cNvPr>
          <p:cNvSpPr/>
          <p:nvPr/>
        </p:nvSpPr>
        <p:spPr>
          <a:xfrm>
            <a:off x="7500938" y="6311900"/>
            <a:ext cx="3809633" cy="276999"/>
          </a:xfrm>
          <a:prstGeom prst="rect">
            <a:avLst/>
          </a:prstGeom>
        </p:spPr>
        <p:txBody>
          <a:bodyPr wrap="none">
            <a:spAutoFit/>
          </a:bodyPr>
          <a:lstStyle/>
          <a:p>
            <a:r>
              <a:rPr lang="en-US" sz="1200" dirty="0" err="1">
                <a:solidFill>
                  <a:srgbClr val="000000"/>
                </a:solidFill>
                <a:latin typeface="arial" panose="020B0604020202020204" pitchFamily="34" charset="0"/>
              </a:rPr>
              <a:t>Koel</a:t>
            </a:r>
            <a:r>
              <a:rPr lang="en-US" sz="1200" dirty="0">
                <a:solidFill>
                  <a:srgbClr val="000000"/>
                </a:solidFill>
                <a:latin typeface="arial" panose="020B0604020202020204" pitchFamily="34" charset="0"/>
              </a:rPr>
              <a:t> BF, et al. Science 2013 Nov 22;342(6161):976-9</a:t>
            </a:r>
            <a:endParaRPr lang="en-US" sz="1200" dirty="0"/>
          </a:p>
        </p:txBody>
      </p:sp>
      <p:pic>
        <p:nvPicPr>
          <p:cNvPr id="6" name="Picture 5">
            <a:extLst>
              <a:ext uri="{FF2B5EF4-FFF2-40B4-BE49-F238E27FC236}">
                <a16:creationId xmlns:a16="http://schemas.microsoft.com/office/drawing/2014/main" id="{2410FB73-4EBA-C740-8480-86F9C178199B}"/>
              </a:ext>
            </a:extLst>
          </p:cNvPr>
          <p:cNvPicPr>
            <a:picLocks noChangeAspect="1"/>
          </p:cNvPicPr>
          <p:nvPr/>
        </p:nvPicPr>
        <p:blipFill rotWithShape="1">
          <a:blip r:embed="rId2"/>
          <a:srcRect t="3035"/>
          <a:stretch/>
        </p:blipFill>
        <p:spPr>
          <a:xfrm>
            <a:off x="4623253" y="1567543"/>
            <a:ext cx="7251056" cy="4580485"/>
          </a:xfrm>
          <a:prstGeom prst="rect">
            <a:avLst/>
          </a:prstGeom>
        </p:spPr>
      </p:pic>
      <p:pic>
        <p:nvPicPr>
          <p:cNvPr id="8" name="Picture 7">
            <a:extLst>
              <a:ext uri="{FF2B5EF4-FFF2-40B4-BE49-F238E27FC236}">
                <a16:creationId xmlns:a16="http://schemas.microsoft.com/office/drawing/2014/main" id="{DED89BE2-BC91-474A-A98C-48788E5124B5}"/>
              </a:ext>
            </a:extLst>
          </p:cNvPr>
          <p:cNvPicPr>
            <a:picLocks noChangeAspect="1"/>
          </p:cNvPicPr>
          <p:nvPr/>
        </p:nvPicPr>
        <p:blipFill>
          <a:blip r:embed="rId3"/>
          <a:stretch>
            <a:fillRect/>
          </a:stretch>
        </p:blipFill>
        <p:spPr>
          <a:xfrm>
            <a:off x="697140" y="4754435"/>
            <a:ext cx="3656692" cy="1393593"/>
          </a:xfrm>
          <a:prstGeom prst="rect">
            <a:avLst/>
          </a:prstGeom>
        </p:spPr>
      </p:pic>
    </p:spTree>
    <p:extLst>
      <p:ext uri="{BB962C8B-B14F-4D97-AF65-F5344CB8AC3E}">
        <p14:creationId xmlns:p14="http://schemas.microsoft.com/office/powerpoint/2010/main" val="155747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82C6-EA5D-524D-9043-17409B4DD90A}"/>
              </a:ext>
            </a:extLst>
          </p:cNvPr>
          <p:cNvSpPr>
            <a:spLocks noGrp="1"/>
          </p:cNvSpPr>
          <p:nvPr>
            <p:ph type="title"/>
          </p:nvPr>
        </p:nvSpPr>
        <p:spPr/>
        <p:txBody>
          <a:bodyPr/>
          <a:lstStyle/>
          <a:p>
            <a:r>
              <a:rPr lang="en-US" dirty="0"/>
              <a:t>Background – Generate mutations on HA</a:t>
            </a:r>
          </a:p>
        </p:txBody>
      </p:sp>
      <p:sp>
        <p:nvSpPr>
          <p:cNvPr id="3" name="Content Placeholder 2">
            <a:extLst>
              <a:ext uri="{FF2B5EF4-FFF2-40B4-BE49-F238E27FC236}">
                <a16:creationId xmlns:a16="http://schemas.microsoft.com/office/drawing/2014/main" id="{FDEA0087-62D8-3547-8145-2365FADACCCA}"/>
              </a:ext>
            </a:extLst>
          </p:cNvPr>
          <p:cNvSpPr>
            <a:spLocks noGrp="1"/>
          </p:cNvSpPr>
          <p:nvPr>
            <p:ph idx="1"/>
          </p:nvPr>
        </p:nvSpPr>
        <p:spPr>
          <a:xfrm>
            <a:off x="568779" y="1424213"/>
            <a:ext cx="11057164" cy="4351338"/>
          </a:xfrm>
        </p:spPr>
        <p:txBody>
          <a:bodyPr/>
          <a:lstStyle/>
          <a:p>
            <a:r>
              <a:rPr lang="en-US" dirty="0"/>
              <a:t>To investigate and quantify the impact of different mutations on antigenicity </a:t>
            </a:r>
          </a:p>
          <a:p>
            <a:endParaRPr lang="en-US" dirty="0"/>
          </a:p>
          <a:p>
            <a:endParaRPr lang="en-US" dirty="0"/>
          </a:p>
          <a:p>
            <a:endParaRPr lang="en-US" dirty="0"/>
          </a:p>
          <a:p>
            <a:r>
              <a:rPr lang="en-US" dirty="0"/>
              <a:t>Using Gibson Assembly, we can divide full HA into 4 fragments. Then for most of those mutated sequence, only 1 fragment is needed.  This could save a lot of resources</a:t>
            </a:r>
            <a:r>
              <a:rPr lang="zh-CN" altLang="en-US" dirty="0"/>
              <a:t> </a:t>
            </a:r>
            <a:r>
              <a:rPr lang="en-US" altLang="zh-CN" dirty="0"/>
              <a:t>(money)</a:t>
            </a:r>
            <a:r>
              <a:rPr lang="en-US" dirty="0"/>
              <a:t>. </a:t>
            </a:r>
          </a:p>
          <a:p>
            <a:pPr marL="0" indent="0">
              <a:buNone/>
            </a:pPr>
            <a:endParaRPr lang="en-US" dirty="0"/>
          </a:p>
        </p:txBody>
      </p:sp>
      <p:cxnSp>
        <p:nvCxnSpPr>
          <p:cNvPr id="7" name="Straight Connector 6">
            <a:extLst>
              <a:ext uri="{FF2B5EF4-FFF2-40B4-BE49-F238E27FC236}">
                <a16:creationId xmlns:a16="http://schemas.microsoft.com/office/drawing/2014/main" id="{6982D375-1BC8-2146-AEAD-960E9912166B}"/>
              </a:ext>
            </a:extLst>
          </p:cNvPr>
          <p:cNvCxnSpPr>
            <a:cxnSpLocks/>
          </p:cNvCxnSpPr>
          <p:nvPr/>
        </p:nvCxnSpPr>
        <p:spPr>
          <a:xfrm>
            <a:off x="910689" y="2546217"/>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3B49749-A22B-3448-8320-6214AA3808FE}"/>
              </a:ext>
            </a:extLst>
          </p:cNvPr>
          <p:cNvCxnSpPr>
            <a:cxnSpLocks/>
          </p:cNvCxnSpPr>
          <p:nvPr/>
        </p:nvCxnSpPr>
        <p:spPr>
          <a:xfrm>
            <a:off x="910689" y="2690453"/>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765008-BD80-E446-A552-6FBD0D3127C2}"/>
              </a:ext>
            </a:extLst>
          </p:cNvPr>
          <p:cNvCxnSpPr>
            <a:cxnSpLocks/>
          </p:cNvCxnSpPr>
          <p:nvPr/>
        </p:nvCxnSpPr>
        <p:spPr>
          <a:xfrm>
            <a:off x="910689" y="2861902"/>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5F27534-B813-9342-BDAE-1B9C7E19C038}"/>
              </a:ext>
            </a:extLst>
          </p:cNvPr>
          <p:cNvCxnSpPr>
            <a:cxnSpLocks/>
          </p:cNvCxnSpPr>
          <p:nvPr/>
        </p:nvCxnSpPr>
        <p:spPr>
          <a:xfrm>
            <a:off x="910689" y="3008861"/>
            <a:ext cx="9441625"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3549589-9752-4645-B6EA-64E7D43F7954}"/>
              </a:ext>
            </a:extLst>
          </p:cNvPr>
          <p:cNvCxnSpPr>
            <a:cxnSpLocks/>
          </p:cNvCxnSpPr>
          <p:nvPr/>
        </p:nvCxnSpPr>
        <p:spPr>
          <a:xfrm>
            <a:off x="3012621" y="2550771"/>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B328AF-CFB2-3843-A840-44F2C781325C}"/>
              </a:ext>
            </a:extLst>
          </p:cNvPr>
          <p:cNvCxnSpPr>
            <a:cxnSpLocks/>
          </p:cNvCxnSpPr>
          <p:nvPr/>
        </p:nvCxnSpPr>
        <p:spPr>
          <a:xfrm>
            <a:off x="7671711" y="2695007"/>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A39B59-2922-7849-BAB2-9B053D965F8C}"/>
              </a:ext>
            </a:extLst>
          </p:cNvPr>
          <p:cNvCxnSpPr>
            <a:cxnSpLocks/>
          </p:cNvCxnSpPr>
          <p:nvPr/>
        </p:nvCxnSpPr>
        <p:spPr>
          <a:xfrm>
            <a:off x="3317421" y="28637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E238737-6E66-194C-B7FE-0F8ACDC47FAD}"/>
              </a:ext>
            </a:extLst>
          </p:cNvPr>
          <p:cNvCxnSpPr>
            <a:cxnSpLocks/>
          </p:cNvCxnSpPr>
          <p:nvPr/>
        </p:nvCxnSpPr>
        <p:spPr>
          <a:xfrm>
            <a:off x="4988379" y="3016135"/>
            <a:ext cx="1152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2B7573-848E-A94F-8A03-482BDDB41FFE}"/>
              </a:ext>
            </a:extLst>
          </p:cNvPr>
          <p:cNvCxnSpPr/>
          <p:nvPr/>
        </p:nvCxnSpPr>
        <p:spPr>
          <a:xfrm>
            <a:off x="3665764"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BFE23A-371E-354B-BB5A-5A8A9DCEA0AE}"/>
              </a:ext>
            </a:extLst>
          </p:cNvPr>
          <p:cNvCxnSpPr/>
          <p:nvPr/>
        </p:nvCxnSpPr>
        <p:spPr>
          <a:xfrm>
            <a:off x="6112328" y="2057400"/>
            <a:ext cx="0" cy="1322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0A08C93-4227-C643-BF62-39CD19230232}"/>
              </a:ext>
            </a:extLst>
          </p:cNvPr>
          <p:cNvCxnSpPr/>
          <p:nvPr/>
        </p:nvCxnSpPr>
        <p:spPr>
          <a:xfrm>
            <a:off x="8349342" y="2057400"/>
            <a:ext cx="0" cy="132261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2E805AA-29AD-614B-85FB-C85ECAFA4917}"/>
              </a:ext>
            </a:extLst>
          </p:cNvPr>
          <p:cNvSpPr/>
          <p:nvPr/>
        </p:nvSpPr>
        <p:spPr>
          <a:xfrm>
            <a:off x="1714501" y="3153987"/>
            <a:ext cx="1251818" cy="369332"/>
          </a:xfrm>
          <a:prstGeom prst="rect">
            <a:avLst/>
          </a:prstGeom>
        </p:spPr>
        <p:txBody>
          <a:bodyPr wrap="none">
            <a:spAutoFit/>
          </a:bodyPr>
          <a:lstStyle/>
          <a:p>
            <a:r>
              <a:rPr lang="en-US" dirty="0"/>
              <a:t>Fragment 1</a:t>
            </a:r>
          </a:p>
        </p:txBody>
      </p:sp>
      <p:sp>
        <p:nvSpPr>
          <p:cNvPr id="25" name="Rectangle 24">
            <a:extLst>
              <a:ext uri="{FF2B5EF4-FFF2-40B4-BE49-F238E27FC236}">
                <a16:creationId xmlns:a16="http://schemas.microsoft.com/office/drawing/2014/main" id="{07FFB820-BD9A-F74E-98EB-89CB934720FB}"/>
              </a:ext>
            </a:extLst>
          </p:cNvPr>
          <p:cNvSpPr/>
          <p:nvPr/>
        </p:nvSpPr>
        <p:spPr>
          <a:xfrm>
            <a:off x="4522127" y="3148502"/>
            <a:ext cx="1251818" cy="369332"/>
          </a:xfrm>
          <a:prstGeom prst="rect">
            <a:avLst/>
          </a:prstGeom>
        </p:spPr>
        <p:txBody>
          <a:bodyPr wrap="none">
            <a:spAutoFit/>
          </a:bodyPr>
          <a:lstStyle/>
          <a:p>
            <a:r>
              <a:rPr lang="en-US" dirty="0"/>
              <a:t>Fragment 2</a:t>
            </a:r>
          </a:p>
        </p:txBody>
      </p:sp>
      <p:sp>
        <p:nvSpPr>
          <p:cNvPr id="26" name="Rectangle 25">
            <a:extLst>
              <a:ext uri="{FF2B5EF4-FFF2-40B4-BE49-F238E27FC236}">
                <a16:creationId xmlns:a16="http://schemas.microsoft.com/office/drawing/2014/main" id="{10F1AA53-9961-FE46-A4EF-17B1478D060D}"/>
              </a:ext>
            </a:extLst>
          </p:cNvPr>
          <p:cNvSpPr/>
          <p:nvPr/>
        </p:nvSpPr>
        <p:spPr>
          <a:xfrm>
            <a:off x="6703844" y="3142171"/>
            <a:ext cx="1251818" cy="369332"/>
          </a:xfrm>
          <a:prstGeom prst="rect">
            <a:avLst/>
          </a:prstGeom>
        </p:spPr>
        <p:txBody>
          <a:bodyPr wrap="none">
            <a:spAutoFit/>
          </a:bodyPr>
          <a:lstStyle/>
          <a:p>
            <a:r>
              <a:rPr lang="en-US" dirty="0"/>
              <a:t>Fragment 3</a:t>
            </a:r>
          </a:p>
        </p:txBody>
      </p:sp>
      <p:sp>
        <p:nvSpPr>
          <p:cNvPr id="27" name="Rectangle 26">
            <a:extLst>
              <a:ext uri="{FF2B5EF4-FFF2-40B4-BE49-F238E27FC236}">
                <a16:creationId xmlns:a16="http://schemas.microsoft.com/office/drawing/2014/main" id="{F73531FE-A408-2142-B6F3-F990C5CBCC00}"/>
              </a:ext>
            </a:extLst>
          </p:cNvPr>
          <p:cNvSpPr/>
          <p:nvPr/>
        </p:nvSpPr>
        <p:spPr>
          <a:xfrm>
            <a:off x="8964343" y="3142171"/>
            <a:ext cx="1251818" cy="369332"/>
          </a:xfrm>
          <a:prstGeom prst="rect">
            <a:avLst/>
          </a:prstGeom>
        </p:spPr>
        <p:txBody>
          <a:bodyPr wrap="none">
            <a:spAutoFit/>
          </a:bodyPr>
          <a:lstStyle/>
          <a:p>
            <a:r>
              <a:rPr lang="en-US" dirty="0"/>
              <a:t>Fragment 4</a:t>
            </a:r>
          </a:p>
        </p:txBody>
      </p:sp>
    </p:spTree>
    <p:extLst>
      <p:ext uri="{BB962C8B-B14F-4D97-AF65-F5344CB8AC3E}">
        <p14:creationId xmlns:p14="http://schemas.microsoft.com/office/powerpoint/2010/main" val="325424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9EF9-EB89-1E4F-A3C2-B6313517CA71}"/>
              </a:ext>
            </a:extLst>
          </p:cNvPr>
          <p:cNvSpPr>
            <a:spLocks noGrp="1"/>
          </p:cNvSpPr>
          <p:nvPr>
            <p:ph type="title"/>
          </p:nvPr>
        </p:nvSpPr>
        <p:spPr/>
        <p:txBody>
          <a:bodyPr/>
          <a:lstStyle/>
          <a:p>
            <a:r>
              <a:rPr lang="en-US" dirty="0"/>
              <a:t>Method-identifying conserved region</a:t>
            </a:r>
          </a:p>
        </p:txBody>
      </p:sp>
      <p:sp>
        <p:nvSpPr>
          <p:cNvPr id="3" name="Content Placeholder 2">
            <a:extLst>
              <a:ext uri="{FF2B5EF4-FFF2-40B4-BE49-F238E27FC236}">
                <a16:creationId xmlns:a16="http://schemas.microsoft.com/office/drawing/2014/main" id="{56F52686-DB4B-6643-9217-FEBFD3D40635}"/>
              </a:ext>
            </a:extLst>
          </p:cNvPr>
          <p:cNvSpPr>
            <a:spLocks noGrp="1"/>
          </p:cNvSpPr>
          <p:nvPr>
            <p:ph idx="1"/>
          </p:nvPr>
        </p:nvSpPr>
        <p:spPr>
          <a:xfrm>
            <a:off x="838200" y="1825625"/>
            <a:ext cx="10515600" cy="917575"/>
          </a:xfrm>
        </p:spPr>
        <p:txBody>
          <a:bodyPr/>
          <a:lstStyle/>
          <a:p>
            <a:r>
              <a:rPr lang="en-US" dirty="0"/>
              <a:t>A 25nt joint region between any two neighbor fragments, so the joint region should be located on most conserved region. </a:t>
            </a:r>
          </a:p>
          <a:p>
            <a:endParaRPr lang="en-US" dirty="0"/>
          </a:p>
        </p:txBody>
      </p:sp>
      <p:pic>
        <p:nvPicPr>
          <p:cNvPr id="5" name="Picture 4">
            <a:extLst>
              <a:ext uri="{FF2B5EF4-FFF2-40B4-BE49-F238E27FC236}">
                <a16:creationId xmlns:a16="http://schemas.microsoft.com/office/drawing/2014/main" id="{FFE31C1F-6409-1F41-B0C7-E414C28AA157}"/>
              </a:ext>
            </a:extLst>
          </p:cNvPr>
          <p:cNvPicPr>
            <a:picLocks noChangeAspect="1"/>
          </p:cNvPicPr>
          <p:nvPr/>
        </p:nvPicPr>
        <p:blipFill rotWithShape="1">
          <a:blip r:embed="rId2"/>
          <a:srcRect l="1312" t="24652" r="4059" b="36548"/>
          <a:stretch/>
        </p:blipFill>
        <p:spPr>
          <a:xfrm>
            <a:off x="4931229" y="2808514"/>
            <a:ext cx="7093194" cy="3763736"/>
          </a:xfrm>
          <a:prstGeom prst="rect">
            <a:avLst/>
          </a:prstGeom>
        </p:spPr>
      </p:pic>
      <p:sp>
        <p:nvSpPr>
          <p:cNvPr id="7" name="TextBox 6">
            <a:extLst>
              <a:ext uri="{FF2B5EF4-FFF2-40B4-BE49-F238E27FC236}">
                <a16:creationId xmlns:a16="http://schemas.microsoft.com/office/drawing/2014/main" id="{F09EFC13-A093-A643-9B25-4068E4AAD8ED}"/>
              </a:ext>
            </a:extLst>
          </p:cNvPr>
          <p:cNvSpPr txBox="1"/>
          <p:nvPr/>
        </p:nvSpPr>
        <p:spPr>
          <a:xfrm>
            <a:off x="838200" y="3116453"/>
            <a:ext cx="3848100" cy="1200329"/>
          </a:xfrm>
          <a:prstGeom prst="rect">
            <a:avLst/>
          </a:prstGeom>
          <a:noFill/>
        </p:spPr>
        <p:txBody>
          <a:bodyPr wrap="square" rtlCol="0">
            <a:spAutoFit/>
          </a:bodyPr>
          <a:lstStyle/>
          <a:p>
            <a:r>
              <a:rPr lang="en-US" sz="2400" dirty="0"/>
              <a:t>The three joint regions should be relatively evenly distributed </a:t>
            </a:r>
          </a:p>
        </p:txBody>
      </p:sp>
      <p:sp>
        <p:nvSpPr>
          <p:cNvPr id="8" name="Rectangle 7">
            <a:extLst>
              <a:ext uri="{FF2B5EF4-FFF2-40B4-BE49-F238E27FC236}">
                <a16:creationId xmlns:a16="http://schemas.microsoft.com/office/drawing/2014/main" id="{8372EFE6-AF0A-1740-B3E3-747F820C4280}"/>
              </a:ext>
            </a:extLst>
          </p:cNvPr>
          <p:cNvSpPr/>
          <p:nvPr/>
        </p:nvSpPr>
        <p:spPr>
          <a:xfrm>
            <a:off x="4931229" y="5024958"/>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10DB77-A227-324D-8404-6685E56CDAAE}"/>
              </a:ext>
            </a:extLst>
          </p:cNvPr>
          <p:cNvSpPr/>
          <p:nvPr/>
        </p:nvSpPr>
        <p:spPr>
          <a:xfrm>
            <a:off x="4931229" y="5890365"/>
            <a:ext cx="7093194" cy="224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986671-9B56-814F-BEAD-7878AA52F19C}"/>
              </a:ext>
            </a:extLst>
          </p:cNvPr>
          <p:cNvSpPr txBox="1"/>
          <p:nvPr/>
        </p:nvSpPr>
        <p:spPr>
          <a:xfrm>
            <a:off x="3960455" y="4952631"/>
            <a:ext cx="848309" cy="369332"/>
          </a:xfrm>
          <a:prstGeom prst="rect">
            <a:avLst/>
          </a:prstGeom>
          <a:noFill/>
        </p:spPr>
        <p:txBody>
          <a:bodyPr wrap="none" rtlCol="0">
            <a:spAutoFit/>
          </a:bodyPr>
          <a:lstStyle/>
          <a:p>
            <a:r>
              <a:rPr lang="en-US" dirty="0"/>
              <a:t>Full HA</a:t>
            </a:r>
          </a:p>
        </p:txBody>
      </p:sp>
      <p:sp>
        <p:nvSpPr>
          <p:cNvPr id="11" name="TextBox 10">
            <a:extLst>
              <a:ext uri="{FF2B5EF4-FFF2-40B4-BE49-F238E27FC236}">
                <a16:creationId xmlns:a16="http://schemas.microsoft.com/office/drawing/2014/main" id="{FE48ACFB-D433-9E4A-BF61-A494971FD0B5}"/>
              </a:ext>
            </a:extLst>
          </p:cNvPr>
          <p:cNvSpPr txBox="1"/>
          <p:nvPr/>
        </p:nvSpPr>
        <p:spPr>
          <a:xfrm>
            <a:off x="3846156" y="5818038"/>
            <a:ext cx="1081899" cy="369332"/>
          </a:xfrm>
          <a:prstGeom prst="rect">
            <a:avLst/>
          </a:prstGeom>
          <a:noFill/>
        </p:spPr>
        <p:txBody>
          <a:bodyPr wrap="none" rtlCol="0">
            <a:spAutoFit/>
          </a:bodyPr>
          <a:lstStyle/>
          <a:p>
            <a:r>
              <a:rPr lang="en-US" dirty="0"/>
              <a:t>Fragment</a:t>
            </a:r>
          </a:p>
        </p:txBody>
      </p:sp>
    </p:spTree>
    <p:extLst>
      <p:ext uri="{BB962C8B-B14F-4D97-AF65-F5344CB8AC3E}">
        <p14:creationId xmlns:p14="http://schemas.microsoft.com/office/powerpoint/2010/main" val="242704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18D8-C40C-6F4D-9F76-FA91FD4335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3" name="Content Placeholder 2">
            <a:extLst>
              <a:ext uri="{FF2B5EF4-FFF2-40B4-BE49-F238E27FC236}">
                <a16:creationId xmlns:a16="http://schemas.microsoft.com/office/drawing/2014/main" id="{B7B5582B-9778-4348-9841-92868247F453}"/>
              </a:ext>
            </a:extLst>
          </p:cNvPr>
          <p:cNvSpPr>
            <a:spLocks noGrp="1"/>
          </p:cNvSpPr>
          <p:nvPr>
            <p:ph idx="1"/>
          </p:nvPr>
        </p:nvSpPr>
        <p:spPr>
          <a:xfrm>
            <a:off x="838200" y="1595868"/>
            <a:ext cx="10515600" cy="46431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Current </a:t>
            </a:r>
            <a:r>
              <a:rPr lang="en-US" sz="2400" b="1" dirty="0">
                <a:latin typeface="Times New Roman" panose="02020603050405020304" pitchFamily="18" charset="0"/>
                <a:cs typeface="Times New Roman" panose="02020603050405020304" pitchFamily="18" charset="0"/>
              </a:rPr>
              <a:t>Amino Acid Variation Index  </a:t>
            </a:r>
            <a:r>
              <a:rPr lang="en-US" sz="2400" dirty="0">
                <a:latin typeface="Times New Roman" panose="02020603050405020304" pitchFamily="18" charset="0"/>
                <a:cs typeface="Times New Roman" panose="02020603050405020304" pitchFamily="18" charset="0"/>
              </a:rPr>
              <a:t>= 1 – ratio of predominant amino acid </a:t>
            </a:r>
          </a:p>
        </p:txBody>
      </p:sp>
      <p:sp>
        <p:nvSpPr>
          <p:cNvPr id="4" name="Rectangle 3">
            <a:extLst>
              <a:ext uri="{FF2B5EF4-FFF2-40B4-BE49-F238E27FC236}">
                <a16:creationId xmlns:a16="http://schemas.microsoft.com/office/drawing/2014/main" id="{5872F5E8-9FE3-EB4B-9E98-79E1FC6AFC7C}"/>
              </a:ext>
            </a:extLst>
          </p:cNvPr>
          <p:cNvSpPr/>
          <p:nvPr/>
        </p:nvSpPr>
        <p:spPr>
          <a:xfrm rot="16200000">
            <a:off x="2099012" y="4800086"/>
            <a:ext cx="1094015"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123C71-4F57-9546-880F-72DC56B4DAEF}"/>
              </a:ext>
            </a:extLst>
          </p:cNvPr>
          <p:cNvSpPr/>
          <p:nvPr/>
        </p:nvSpPr>
        <p:spPr>
          <a:xfrm rot="16200000">
            <a:off x="2518792" y="411814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3C167FE-9DF2-6342-A4D1-BD2C91782B20}"/>
              </a:ext>
            </a:extLst>
          </p:cNvPr>
          <p:cNvSpPr/>
          <p:nvPr/>
        </p:nvSpPr>
        <p:spPr>
          <a:xfrm rot="16200000">
            <a:off x="2518792" y="3855977"/>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8FE8976-DB0E-824E-9E69-ECBABFE8DB91}"/>
              </a:ext>
            </a:extLst>
          </p:cNvPr>
          <p:cNvSpPr/>
          <p:nvPr/>
        </p:nvSpPr>
        <p:spPr>
          <a:xfrm rot="16200000">
            <a:off x="2758789" y="5018960"/>
            <a:ext cx="656264"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38B54FF-442D-5F40-A6AE-DAE93AB61F2B}"/>
              </a:ext>
            </a:extLst>
          </p:cNvPr>
          <p:cNvSpPr/>
          <p:nvPr/>
        </p:nvSpPr>
        <p:spPr>
          <a:xfrm rot="16200000">
            <a:off x="2959694" y="4555890"/>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E9D5D42-6336-C443-AE89-87D97F233E34}"/>
              </a:ext>
            </a:extLst>
          </p:cNvPr>
          <p:cNvSpPr/>
          <p:nvPr/>
        </p:nvSpPr>
        <p:spPr>
          <a:xfrm rot="16200000">
            <a:off x="2959694" y="4295879"/>
            <a:ext cx="254454"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8549EA-5D9E-0D47-BDFC-D69599BBA4D6}"/>
              </a:ext>
            </a:extLst>
          </p:cNvPr>
          <p:cNvSpPr/>
          <p:nvPr/>
        </p:nvSpPr>
        <p:spPr>
          <a:xfrm rot="16200000">
            <a:off x="3015500" y="3900179"/>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C8A05E-06D9-3340-8F82-13579BD45B74}"/>
              </a:ext>
            </a:extLst>
          </p:cNvPr>
          <p:cNvSpPr/>
          <p:nvPr/>
        </p:nvSpPr>
        <p:spPr>
          <a:xfrm rot="16200000">
            <a:off x="3032098" y="3773066"/>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71FA93-9FE5-1343-9B92-AAB6FECFAFA2}"/>
              </a:ext>
            </a:extLst>
          </p:cNvPr>
          <p:cNvSpPr/>
          <p:nvPr/>
        </p:nvSpPr>
        <p:spPr>
          <a:xfrm rot="16200000">
            <a:off x="2997069" y="4071090"/>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4A9508-B0E9-2E4F-9C3D-DAF45E314D3C}"/>
              </a:ext>
            </a:extLst>
          </p:cNvPr>
          <p:cNvSpPr/>
          <p:nvPr/>
        </p:nvSpPr>
        <p:spPr>
          <a:xfrm>
            <a:off x="2136447" y="5613702"/>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15" name="Straight Connector 14">
            <a:extLst>
              <a:ext uri="{FF2B5EF4-FFF2-40B4-BE49-F238E27FC236}">
                <a16:creationId xmlns:a16="http://schemas.microsoft.com/office/drawing/2014/main" id="{EA44C86E-B67F-DC41-89B4-1FD558DEC8C9}"/>
              </a:ext>
            </a:extLst>
          </p:cNvPr>
          <p:cNvCxnSpPr>
            <a:cxnSpLocks/>
          </p:cNvCxnSpPr>
          <p:nvPr/>
        </p:nvCxnSpPr>
        <p:spPr>
          <a:xfrm>
            <a:off x="2348345" y="3806311"/>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DC57B0C-FD65-6B40-B27F-5D2673B2269F}"/>
              </a:ext>
            </a:extLst>
          </p:cNvPr>
          <p:cNvSpPr txBox="1"/>
          <p:nvPr/>
        </p:nvSpPr>
        <p:spPr>
          <a:xfrm>
            <a:off x="1879806" y="3690361"/>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18" name="TextBox 17">
            <a:extLst>
              <a:ext uri="{FF2B5EF4-FFF2-40B4-BE49-F238E27FC236}">
                <a16:creationId xmlns:a16="http://schemas.microsoft.com/office/drawing/2014/main" id="{D712FD57-CF75-344D-A731-30E34E50A009}"/>
              </a:ext>
            </a:extLst>
          </p:cNvPr>
          <p:cNvSpPr txBox="1"/>
          <p:nvPr/>
        </p:nvSpPr>
        <p:spPr>
          <a:xfrm>
            <a:off x="1879806" y="5282600"/>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19" name="TextBox 18">
            <a:extLst>
              <a:ext uri="{FF2B5EF4-FFF2-40B4-BE49-F238E27FC236}">
                <a16:creationId xmlns:a16="http://schemas.microsoft.com/office/drawing/2014/main" id="{F98D8DA2-F07B-FC4D-8B49-DC131C317907}"/>
              </a:ext>
            </a:extLst>
          </p:cNvPr>
          <p:cNvSpPr txBox="1"/>
          <p:nvPr/>
        </p:nvSpPr>
        <p:spPr>
          <a:xfrm>
            <a:off x="1874673" y="4481376"/>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cxnSp>
        <p:nvCxnSpPr>
          <p:cNvPr id="21" name="Straight Arrow Connector 20">
            <a:extLst>
              <a:ext uri="{FF2B5EF4-FFF2-40B4-BE49-F238E27FC236}">
                <a16:creationId xmlns:a16="http://schemas.microsoft.com/office/drawing/2014/main" id="{BEEE1572-2BD8-8340-B24C-C9FD7CBFAF44}"/>
              </a:ext>
            </a:extLst>
          </p:cNvPr>
          <p:cNvCxnSpPr>
            <a:stCxn id="13" idx="0"/>
          </p:cNvCxnSpPr>
          <p:nvPr/>
        </p:nvCxnSpPr>
        <p:spPr>
          <a:xfrm flipH="1" flipV="1">
            <a:off x="2646019" y="5432365"/>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3D1062-6D71-FF4F-BB18-D4B05229A4B6}"/>
              </a:ext>
            </a:extLst>
          </p:cNvPr>
          <p:cNvCxnSpPr>
            <a:stCxn id="13" idx="0"/>
            <a:endCxn id="7" idx="1"/>
          </p:cNvCxnSpPr>
          <p:nvPr/>
        </p:nvCxnSpPr>
        <p:spPr>
          <a:xfrm flipV="1">
            <a:off x="2911659" y="5424653"/>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7284553-5CCC-E84C-BEFB-662D5839730C}"/>
              </a:ext>
            </a:extLst>
          </p:cNvPr>
          <p:cNvSpPr/>
          <p:nvPr/>
        </p:nvSpPr>
        <p:spPr>
          <a:xfrm rot="16200000">
            <a:off x="8355416" y="4910907"/>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0D15C72-D72F-D54A-82DA-67694CF90AA6}"/>
              </a:ext>
            </a:extLst>
          </p:cNvPr>
          <p:cNvSpPr/>
          <p:nvPr/>
        </p:nvSpPr>
        <p:spPr>
          <a:xfrm rot="16200000">
            <a:off x="8595307" y="4416561"/>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0733A0-1C21-7443-9D2B-4CCFAD9F8BEF}"/>
              </a:ext>
            </a:extLst>
          </p:cNvPr>
          <p:cNvSpPr/>
          <p:nvPr/>
        </p:nvSpPr>
        <p:spPr>
          <a:xfrm rot="16200000">
            <a:off x="8630490" y="4191629"/>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BD3CDF-1DBB-1B49-825E-09900A9FD925}"/>
              </a:ext>
            </a:extLst>
          </p:cNvPr>
          <p:cNvSpPr/>
          <p:nvPr/>
        </p:nvSpPr>
        <p:spPr>
          <a:xfrm rot="16200000">
            <a:off x="8651113" y="3831112"/>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78F7B0-9166-3E47-8B00-909CF9D050BA}"/>
              </a:ext>
            </a:extLst>
          </p:cNvPr>
          <p:cNvSpPr/>
          <p:nvPr/>
        </p:nvSpPr>
        <p:spPr>
          <a:xfrm rot="16200000">
            <a:off x="8667711" y="3703999"/>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A4B4BFE-2700-1F4E-AC23-E6C3A7AC550D}"/>
              </a:ext>
            </a:extLst>
          </p:cNvPr>
          <p:cNvSpPr/>
          <p:nvPr/>
        </p:nvSpPr>
        <p:spPr>
          <a:xfrm rot="16200000">
            <a:off x="8632682" y="4002023"/>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A332F86-C80F-3B43-9221-3AA4F80193E7}"/>
              </a:ext>
            </a:extLst>
          </p:cNvPr>
          <p:cNvCxnSpPr>
            <a:cxnSpLocks/>
          </p:cNvCxnSpPr>
          <p:nvPr/>
        </p:nvCxnSpPr>
        <p:spPr>
          <a:xfrm>
            <a:off x="8455455" y="3729532"/>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6266F43-9DD1-9149-AE63-3FC171387AD7}"/>
              </a:ext>
            </a:extLst>
          </p:cNvPr>
          <p:cNvSpPr txBox="1"/>
          <p:nvPr/>
        </p:nvSpPr>
        <p:spPr>
          <a:xfrm>
            <a:off x="7986916" y="3613582"/>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2" name="TextBox 31">
            <a:extLst>
              <a:ext uri="{FF2B5EF4-FFF2-40B4-BE49-F238E27FC236}">
                <a16:creationId xmlns:a16="http://schemas.microsoft.com/office/drawing/2014/main" id="{63BFE0A5-D369-3748-92F9-C72C0300F092}"/>
              </a:ext>
            </a:extLst>
          </p:cNvPr>
          <p:cNvSpPr txBox="1"/>
          <p:nvPr/>
        </p:nvSpPr>
        <p:spPr>
          <a:xfrm>
            <a:off x="7986916" y="5205821"/>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5710663F-C6C2-8040-8D55-E2DD04280CE1}"/>
              </a:ext>
            </a:extLst>
          </p:cNvPr>
          <p:cNvSpPr txBox="1"/>
          <p:nvPr/>
        </p:nvSpPr>
        <p:spPr>
          <a:xfrm>
            <a:off x="7981783" y="4404597"/>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4" name="Rectangle 33">
            <a:extLst>
              <a:ext uri="{FF2B5EF4-FFF2-40B4-BE49-F238E27FC236}">
                <a16:creationId xmlns:a16="http://schemas.microsoft.com/office/drawing/2014/main" id="{FA9F78C1-AAA1-EF4E-AADC-9E711817BC5A}"/>
              </a:ext>
            </a:extLst>
          </p:cNvPr>
          <p:cNvSpPr/>
          <p:nvPr/>
        </p:nvSpPr>
        <p:spPr>
          <a:xfrm>
            <a:off x="838200" y="2267231"/>
            <a:ext cx="456852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Pros</a:t>
            </a:r>
            <a:r>
              <a:rPr lang="en-US" dirty="0">
                <a:latin typeface="Times New Roman" panose="02020603050405020304" pitchFamily="18" charset="0"/>
                <a:cs typeface="Times New Roman" panose="02020603050405020304" pitchFamily="18" charset="0"/>
              </a:rPr>
              <a:t>: The intuitionistic visualization of the amino acid variation of each residue</a:t>
            </a:r>
          </a:p>
        </p:txBody>
      </p:sp>
      <p:sp>
        <p:nvSpPr>
          <p:cNvPr id="35" name="Rectangle 34">
            <a:extLst>
              <a:ext uri="{FF2B5EF4-FFF2-40B4-BE49-F238E27FC236}">
                <a16:creationId xmlns:a16="http://schemas.microsoft.com/office/drawing/2014/main" id="{9D281A02-6A0C-764A-ABDB-1C9BE3E4043F}"/>
              </a:ext>
            </a:extLst>
          </p:cNvPr>
          <p:cNvSpPr/>
          <p:nvPr/>
        </p:nvSpPr>
        <p:spPr>
          <a:xfrm>
            <a:off x="7015685" y="2271688"/>
            <a:ext cx="4631818"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 Can not show the complexity among all</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minor amino acids </a:t>
            </a:r>
            <a:endParaRPr lang="en-US"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095FD602-6BDB-044D-9A0E-96C40E4E8A57}"/>
              </a:ext>
            </a:extLst>
          </p:cNvPr>
          <p:cNvSpPr/>
          <p:nvPr/>
        </p:nvSpPr>
        <p:spPr>
          <a:xfrm>
            <a:off x="8210253" y="5536516"/>
            <a:ext cx="1550424" cy="261610"/>
          </a:xfrm>
          <a:prstGeom prst="rect">
            <a:avLst/>
          </a:prstGeom>
        </p:spPr>
        <p:txBody>
          <a:bodyPr wrap="none">
            <a:spAutoFit/>
          </a:bodyPr>
          <a:lstStyle/>
          <a:p>
            <a:r>
              <a:rPr lang="en-US" sz="1100" dirty="0">
                <a:latin typeface="Times New Roman" panose="02020603050405020304" pitchFamily="18" charset="0"/>
                <a:cs typeface="Times New Roman" panose="02020603050405020304" pitchFamily="18" charset="0"/>
              </a:rPr>
              <a:t>predominant amino acid</a:t>
            </a:r>
            <a:endParaRPr lang="en-US" sz="1100" dirty="0"/>
          </a:p>
        </p:txBody>
      </p:sp>
      <p:cxnSp>
        <p:nvCxnSpPr>
          <p:cNvPr id="37" name="Straight Arrow Connector 36">
            <a:extLst>
              <a:ext uri="{FF2B5EF4-FFF2-40B4-BE49-F238E27FC236}">
                <a16:creationId xmlns:a16="http://schemas.microsoft.com/office/drawing/2014/main" id="{01F86093-60E7-B249-B98B-D948BDE69F76}"/>
              </a:ext>
            </a:extLst>
          </p:cNvPr>
          <p:cNvCxnSpPr>
            <a:stCxn id="36" idx="0"/>
          </p:cNvCxnSpPr>
          <p:nvPr/>
        </p:nvCxnSpPr>
        <p:spPr>
          <a:xfrm flipH="1" flipV="1">
            <a:off x="8719825" y="5355179"/>
            <a:ext cx="265640" cy="181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921CD1-B556-774B-AA36-6DCBE9FA53E5}"/>
              </a:ext>
            </a:extLst>
          </p:cNvPr>
          <p:cNvCxnSpPr>
            <a:stCxn id="36" idx="0"/>
          </p:cNvCxnSpPr>
          <p:nvPr/>
        </p:nvCxnSpPr>
        <p:spPr>
          <a:xfrm flipV="1">
            <a:off x="8985465" y="5347467"/>
            <a:ext cx="175263" cy="18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AA3CD79-7F36-744F-BE3E-2B5F8E115A6F}"/>
              </a:ext>
            </a:extLst>
          </p:cNvPr>
          <p:cNvSpPr/>
          <p:nvPr/>
        </p:nvSpPr>
        <p:spPr>
          <a:xfrm rot="16200000">
            <a:off x="8766487" y="4916111"/>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A3830DF-CAAC-E241-949C-073C3E4FA32A}"/>
              </a:ext>
            </a:extLst>
          </p:cNvPr>
          <p:cNvSpPr/>
          <p:nvPr/>
        </p:nvSpPr>
        <p:spPr>
          <a:xfrm rot="16200000">
            <a:off x="8912853" y="4317831"/>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AC2FD1-CBA8-5545-BF36-6420C6CA9076}"/>
              </a:ext>
            </a:extLst>
          </p:cNvPr>
          <p:cNvSpPr/>
          <p:nvPr/>
        </p:nvSpPr>
        <p:spPr>
          <a:xfrm rot="16200000">
            <a:off x="8913659" y="3866724"/>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7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215FFE-B3F1-054A-B337-02A77AE8195A}"/>
                  </a:ext>
                </a:extLst>
              </p:cNvPr>
              <p:cNvSpPr>
                <a:spLocks noGrp="1"/>
              </p:cNvSpPr>
              <p:nvPr>
                <p:ph idx="1"/>
              </p:nvPr>
            </p:nvSpPr>
            <p:spPr>
              <a:xfrm>
                <a:off x="838200" y="1382751"/>
                <a:ext cx="10515600" cy="1758927"/>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Here we proposed an improved Amino Acid Variation Index:</a:t>
                </a:r>
              </a:p>
              <a:p>
                <a:pPr marL="0" indent="0">
                  <a:buNone/>
                </a:pPr>
                <a:r>
                  <a:rPr lang="en-US" sz="2600" dirty="0">
                    <a:latin typeface="Times New Roman" panose="02020603050405020304" pitchFamily="18" charset="0"/>
                    <a:cs typeface="Times New Roman" panose="02020603050405020304" pitchFamily="18" charset="0"/>
                  </a:rPr>
                  <a:t>Amino Acid Variation Index = </a:t>
                </a:r>
                <a14:m>
                  <m:oMath xmlns:m="http://schemas.openxmlformats.org/officeDocument/2006/math">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𝑙𝑜𝑔</m:t>
                        </m:r>
                      </m:e>
                      <m:sub>
                        <m:r>
                          <a:rPr lang="en-US" sz="2600" b="0" i="1" smtClean="0">
                            <a:latin typeface="Cambria Math" panose="02040503050406030204" pitchFamily="18" charset="0"/>
                            <a:cs typeface="Times New Roman" panose="02020603050405020304" pitchFamily="18" charset="0"/>
                          </a:rPr>
                          <m:t>2</m:t>
                        </m:r>
                      </m:sub>
                    </m:sSub>
                    <m:f>
                      <m:fPr>
                        <m:ctrlPr>
                          <a:rPr lang="en-US" sz="2600" i="1" smtClean="0">
                            <a:latin typeface="Cambria Math" panose="02040503050406030204" pitchFamily="18" charset="0"/>
                            <a:cs typeface="Times New Roman" panose="02020603050405020304" pitchFamily="18" charset="0"/>
                          </a:rPr>
                        </m:ctrlPr>
                      </m:fPr>
                      <m:num>
                        <m:nary>
                          <m:naryPr>
                            <m:chr m:val="∏"/>
                            <m:subHide m:val="on"/>
                            <m:supHide m:val="on"/>
                            <m:ctrlPr>
                              <a:rPr lang="en-US" sz="2600" i="1">
                                <a:latin typeface="Cambria Math" panose="02040503050406030204" pitchFamily="18" charset="0"/>
                                <a:cs typeface="Times New Roman" panose="02020603050405020304" pitchFamily="18" charset="0"/>
                              </a:rPr>
                            </m:ctrlPr>
                          </m:naryPr>
                          <m:sub/>
                          <m:sup/>
                          <m:e>
                            <m:r>
                              <a:rPr lang="en-US" sz="2600" b="0" i="1" smtClean="0">
                                <a:latin typeface="Cambria Math" panose="02040503050406030204" pitchFamily="18" charset="0"/>
                                <a:cs typeface="Times New Roman" panose="02020603050405020304" pitchFamily="18" charset="0"/>
                              </a:rPr>
                              <m:t>(</m:t>
                            </m:r>
                            <m:sSub>
                              <m:sSubPr>
                                <m:ctrlPr>
                                  <a:rPr lang="en-US" sz="2600" i="1">
                                    <a:latin typeface="Cambria Math" panose="02040503050406030204" pitchFamily="18" charset="0"/>
                                    <a:cs typeface="Times New Roman" panose="02020603050405020304" pitchFamily="18" charset="0"/>
                                  </a:rPr>
                                </m:ctrlPr>
                              </m:sSubPr>
                              <m:e>
                                <m:r>
                                  <a:rPr lang="en-US" sz="2600" i="1">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+1)</m:t>
                            </m:r>
                          </m:e>
                        </m:nary>
                      </m:num>
                      <m:den>
                        <m:r>
                          <a:rPr lang="en-US" sz="2600" b="0" i="1" smtClean="0">
                            <a:latin typeface="Cambria Math" panose="02040503050406030204" pitchFamily="18" charset="0"/>
                            <a:cs typeface="Times New Roman" panose="02020603050405020304" pitchFamily="18" charset="0"/>
                          </a:rPr>
                          <m:t>𝑁</m:t>
                        </m:r>
                        <m:r>
                          <a:rPr lang="en-US" sz="2600" b="0" i="1" smtClean="0">
                            <a:latin typeface="Cambria Math" panose="02040503050406030204" pitchFamily="18" charset="0"/>
                            <a:cs typeface="Times New Roman" panose="02020603050405020304" pitchFamily="18" charset="0"/>
                          </a:rPr>
                          <m:t>+1</m:t>
                        </m:r>
                      </m:den>
                    </m:f>
                    <m:r>
                      <a:rPr lang="zh-CN" altLang="en-US"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(1−</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b="0" i="1" smtClean="0">
                            <a:latin typeface="Cambria Math" panose="02040503050406030204" pitchFamily="18" charset="0"/>
                            <a:cs typeface="Times New Roman" panose="02020603050405020304" pitchFamily="18" charset="0"/>
                          </a:rPr>
                          <m:t>𝑝</m:t>
                        </m:r>
                      </m:sub>
                    </m:sSub>
                    <m:r>
                      <a:rPr lang="en-US" altLang="zh-CN" sz="2600" b="0" i="1" smtClean="0">
                        <a:latin typeface="Cambria Math" panose="02040503050406030204" pitchFamily="18" charset="0"/>
                        <a:cs typeface="Times New Roman" panose="02020603050405020304" pitchFamily="18" charset="0"/>
                      </a:rPr>
                      <m:t>)</m:t>
                    </m:r>
                  </m:oMath>
                </a14:m>
                <a:r>
                  <a:rPr lang="en-US" sz="2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600" i="1">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i="1">
                            <a:latin typeface="Cambria Math" panose="02040503050406030204" pitchFamily="18" charset="0"/>
                            <a:cs typeface="Times New Roman" panose="02020603050405020304" pitchFamily="18" charset="0"/>
                          </a:rPr>
                          <m:t>𝑖</m:t>
                        </m:r>
                      </m:sub>
                    </m:sSub>
                  </m:oMath>
                </a14:m>
                <a:r>
                  <a:rPr lang="en-US" sz="2600" dirty="0">
                    <a:latin typeface="Times New Roman" panose="02020603050405020304" pitchFamily="18" charset="0"/>
                    <a:cs typeface="Times New Roman" panose="02020603050405020304" pitchFamily="18" charset="0"/>
                  </a:rPr>
                  <a:t> denotes the total count of the </a:t>
                </a:r>
                <a:r>
                  <a:rPr lang="en-US" sz="2600" dirty="0" err="1">
                    <a:latin typeface="Times New Roman" panose="02020603050405020304" pitchFamily="18" charset="0"/>
                    <a:cs typeface="Times New Roman" panose="02020603050405020304" pitchFamily="18" charset="0"/>
                  </a:rPr>
                  <a:t>i-th</a:t>
                </a: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possible amino acid of this residue, N = </a:t>
                </a:r>
                <a14:m>
                  <m:oMath xmlns:m="http://schemas.openxmlformats.org/officeDocument/2006/math">
                    <m:nary>
                      <m:naryPr>
                        <m:chr m:val="∑"/>
                        <m:subHide m:val="on"/>
                        <m:supHide m:val="on"/>
                        <m:ctrlPr>
                          <a:rPr lang="en-US" sz="2600" i="1" smtClean="0">
                            <a:latin typeface="Cambria Math" panose="02040503050406030204" pitchFamily="18" charset="0"/>
                            <a:cs typeface="Times New Roman" panose="02020603050405020304" pitchFamily="18" charset="0"/>
                          </a:rPr>
                        </m:ctrlPr>
                      </m:naryPr>
                      <m:sub/>
                      <m:sup/>
                      <m:e>
                        <m:sSub>
                          <m:sSubPr>
                            <m:ctrlPr>
                              <a:rPr lang="en-US" sz="260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𝑛</m:t>
                            </m:r>
                          </m:e>
                          <m:sub>
                            <m:r>
                              <a:rPr lang="en-US" sz="2600" b="0" i="1" smtClean="0">
                                <a:latin typeface="Cambria Math" panose="02040503050406030204" pitchFamily="18" charset="0"/>
                                <a:cs typeface="Times New Roman" panose="02020603050405020304" pitchFamily="18" charset="0"/>
                              </a:rPr>
                              <m:t>𝑖</m:t>
                            </m:r>
                          </m:sub>
                        </m:sSub>
                      </m:e>
                    </m:nary>
                  </m:oMath>
                </a14:m>
                <a:r>
                  <a:rPr lang="en-US" sz="2600" dirty="0">
                    <a:latin typeface="Times New Roman" panose="02020603050405020304" pitchFamily="18" charset="0"/>
                    <a:cs typeface="Times New Roman" panose="02020603050405020304" pitchFamily="18" charset="0"/>
                  </a:rPr>
                  <a:t> denotes the total count of all possible amino acids.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𝑟</m:t>
                        </m:r>
                      </m:e>
                      <m:sub>
                        <m:r>
                          <a:rPr lang="en-US" altLang="zh-CN" sz="2600" i="1">
                            <a:latin typeface="Cambria Math" panose="02040503050406030204" pitchFamily="18" charset="0"/>
                            <a:cs typeface="Times New Roman" panose="02020603050405020304" pitchFamily="18" charset="0"/>
                          </a:rPr>
                          <m:t>𝑝</m:t>
                        </m:r>
                      </m:sub>
                    </m:sSub>
                  </m:oMath>
                </a14:m>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denotes the ratio of predominate amino acid of current residue. </a:t>
                </a:r>
              </a:p>
            </p:txBody>
          </p:sp>
        </mc:Choice>
        <mc:Fallback xmlns="">
          <p:sp>
            <p:nvSpPr>
              <p:cNvPr id="3" name="Content Placeholder 2">
                <a:extLst>
                  <a:ext uri="{FF2B5EF4-FFF2-40B4-BE49-F238E27FC236}">
                    <a16:creationId xmlns:a16="http://schemas.microsoft.com/office/drawing/2014/main" id="{52215FFE-B3F1-054A-B337-02A77AE8195A}"/>
                  </a:ext>
                </a:extLst>
              </p:cNvPr>
              <p:cNvSpPr>
                <a:spLocks noGrp="1" noRot="1" noChangeAspect="1" noMove="1" noResize="1" noEditPoints="1" noAdjustHandles="1" noChangeArrowheads="1" noChangeShapeType="1" noTextEdit="1"/>
              </p:cNvSpPr>
              <p:nvPr>
                <p:ph idx="1"/>
              </p:nvPr>
            </p:nvSpPr>
            <p:spPr>
              <a:xfrm>
                <a:off x="838200" y="1382751"/>
                <a:ext cx="10515600" cy="1758927"/>
              </a:xfrm>
              <a:blipFill>
                <a:blip r:embed="rId2"/>
                <a:stretch>
                  <a:fillRect l="-603" t="-7194" b="-57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02D98C0A-8D95-6C45-8D1B-CFEF15421FBA}"/>
                  </a:ext>
                </a:extLst>
              </p:cNvPr>
              <p:cNvSpPr/>
              <p:nvPr/>
            </p:nvSpPr>
            <p:spPr>
              <a:xfrm>
                <a:off x="4193827" y="4031777"/>
                <a:ext cx="4652556" cy="1052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𝑙𝑜𝑔</m:t>
                          </m:r>
                        </m:e>
                        <m:sub>
                          <m:r>
                            <a:rPr lang="en-US" sz="3200" i="1">
                              <a:latin typeface="Cambria Math" panose="02040503050406030204" pitchFamily="18" charset="0"/>
                              <a:cs typeface="Times New Roman" panose="02020603050405020304" pitchFamily="18" charset="0"/>
                            </a:rPr>
                            <m:t>2</m:t>
                          </m:r>
                        </m:sub>
                      </m:sSub>
                      <m:f>
                        <m:fPr>
                          <m:ctrlPr>
                            <a:rPr lang="en-US" sz="3200" i="1">
                              <a:latin typeface="Cambria Math" panose="02040503050406030204" pitchFamily="18" charset="0"/>
                              <a:cs typeface="Times New Roman" panose="02020603050405020304" pitchFamily="18" charset="0"/>
                            </a:rPr>
                          </m:ctrlPr>
                        </m:fPr>
                        <m:num>
                          <m:nary>
                            <m:naryPr>
                              <m:chr m:val="∏"/>
                              <m:subHide m:val="on"/>
                              <m:supHide m:val="on"/>
                              <m:ctrlPr>
                                <a:rPr lang="en-US" sz="3200" i="1">
                                  <a:latin typeface="Cambria Math" panose="02040503050406030204" pitchFamily="18" charset="0"/>
                                  <a:cs typeface="Times New Roman" panose="02020603050405020304" pitchFamily="18" charset="0"/>
                                </a:rPr>
                              </m:ctrlPr>
                            </m:naryPr>
                            <m:sub/>
                            <m:sup/>
                            <m:e>
                              <m:r>
                                <a:rPr lang="en-US" sz="3200" b="0" i="1" smtClean="0">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𝑛</m:t>
                                  </m:r>
                                </m:e>
                                <m:sub>
                                  <m:r>
                                    <a:rPr lang="en-US" sz="3200" i="1">
                                      <a:latin typeface="Cambria Math" panose="02040503050406030204" pitchFamily="18" charset="0"/>
                                      <a:cs typeface="Times New Roman" panose="02020603050405020304" pitchFamily="18" charset="0"/>
                                    </a:rPr>
                                    <m:t>𝑖</m:t>
                                  </m:r>
                                </m:sub>
                              </m:sSub>
                              <m:r>
                                <a:rPr lang="en-US" sz="3200" b="0" i="1" smtClean="0">
                                  <a:latin typeface="Cambria Math" panose="02040503050406030204" pitchFamily="18" charset="0"/>
                                  <a:cs typeface="Times New Roman" panose="02020603050405020304" pitchFamily="18" charset="0"/>
                                </a:rPr>
                                <m:t>+1)</m:t>
                              </m:r>
                            </m:e>
                          </m:nary>
                        </m:num>
                        <m:den>
                          <m:r>
                            <a:rPr lang="en-US" sz="3200" i="1">
                              <a:latin typeface="Cambria Math" panose="02040503050406030204" pitchFamily="18" charset="0"/>
                              <a:cs typeface="Times New Roman" panose="02020603050405020304" pitchFamily="18" charset="0"/>
                            </a:rPr>
                            <m:t>𝑁</m:t>
                          </m:r>
                          <m:r>
                            <a:rPr lang="en-US" sz="3200" b="0" i="1" smtClean="0">
                              <a:latin typeface="Cambria Math" panose="02040503050406030204" pitchFamily="18" charset="0"/>
                              <a:cs typeface="Times New Roman" panose="02020603050405020304" pitchFamily="18" charset="0"/>
                            </a:rPr>
                            <m:t>+1</m:t>
                          </m:r>
                        </m:den>
                      </m:f>
                      <m:r>
                        <a:rPr lang="zh-CN" altLang="en-US" sz="3200" i="1">
                          <a:latin typeface="Cambria Math" panose="02040503050406030204" pitchFamily="18" charset="0"/>
                          <a:cs typeface="Times New Roman" panose="02020603050405020304" pitchFamily="18" charset="0"/>
                        </a:rPr>
                        <m:t>∗</m:t>
                      </m:r>
                      <m:r>
                        <a:rPr lang="en-US" altLang="zh-CN" sz="3200" i="1">
                          <a:latin typeface="Cambria Math" panose="02040503050406030204" pitchFamily="18" charset="0"/>
                          <a:cs typeface="Times New Roman" panose="02020603050405020304" pitchFamily="18" charset="0"/>
                        </a:rPr>
                        <m:t>(1−</m:t>
                      </m:r>
                      <m:sSub>
                        <m:sSubPr>
                          <m:ctrlPr>
                            <a:rPr lang="en-US" altLang="zh-CN" sz="3200" i="1">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𝑟</m:t>
                          </m:r>
                        </m:e>
                        <m:sub>
                          <m:r>
                            <a:rPr lang="en-US" altLang="zh-CN" sz="3200" i="1">
                              <a:latin typeface="Cambria Math" panose="02040503050406030204" pitchFamily="18" charset="0"/>
                              <a:cs typeface="Times New Roman" panose="02020603050405020304" pitchFamily="18" charset="0"/>
                            </a:rPr>
                            <m:t>𝑝</m:t>
                          </m:r>
                        </m:sub>
                      </m:sSub>
                      <m:r>
                        <a:rPr lang="en-US" altLang="zh-CN" sz="3200" i="1">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50" name="Rectangle 49">
                <a:extLst>
                  <a:ext uri="{FF2B5EF4-FFF2-40B4-BE49-F238E27FC236}">
                    <a16:creationId xmlns:a16="http://schemas.microsoft.com/office/drawing/2014/main" id="{02D98C0A-8D95-6C45-8D1B-CFEF15421FBA}"/>
                  </a:ext>
                </a:extLst>
              </p:cNvPr>
              <p:cNvSpPr>
                <a:spLocks noRot="1" noChangeAspect="1" noMove="1" noResize="1" noEditPoints="1" noAdjustHandles="1" noChangeArrowheads="1" noChangeShapeType="1" noTextEdit="1"/>
              </p:cNvSpPr>
              <p:nvPr/>
            </p:nvSpPr>
            <p:spPr>
              <a:xfrm>
                <a:off x="4193827" y="4031777"/>
                <a:ext cx="4652556" cy="1052660"/>
              </a:xfrm>
              <a:prstGeom prst="rect">
                <a:avLst/>
              </a:prstGeom>
              <a:blipFill>
                <a:blip r:embed="rId3"/>
                <a:stretch>
                  <a:fillRect l="-543" t="-73810" r="-543" b="-67857"/>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D7954AE9-DDD5-3C43-9E65-D384F2CE42CE}"/>
              </a:ext>
            </a:extLst>
          </p:cNvPr>
          <p:cNvCxnSpPr/>
          <p:nvPr/>
        </p:nvCxnSpPr>
        <p:spPr>
          <a:xfrm>
            <a:off x="4289777" y="5215466"/>
            <a:ext cx="8466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79254E7-C91C-1F44-A167-816075D6F369}"/>
              </a:ext>
            </a:extLst>
          </p:cNvPr>
          <p:cNvCxnSpPr>
            <a:cxnSpLocks/>
          </p:cNvCxnSpPr>
          <p:nvPr/>
        </p:nvCxnSpPr>
        <p:spPr>
          <a:xfrm flipV="1">
            <a:off x="5136444" y="3945429"/>
            <a:ext cx="1746049"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2F8A1C-D7B7-4043-892A-72BFF80577CE}"/>
              </a:ext>
            </a:extLst>
          </p:cNvPr>
          <p:cNvCxnSpPr>
            <a:cxnSpLocks/>
          </p:cNvCxnSpPr>
          <p:nvPr/>
        </p:nvCxnSpPr>
        <p:spPr>
          <a:xfrm>
            <a:off x="7352897" y="5199135"/>
            <a:ext cx="138853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E1A9EA8-BC21-2B4B-9B40-66665602722F}"/>
              </a:ext>
            </a:extLst>
          </p:cNvPr>
          <p:cNvSpPr txBox="1"/>
          <p:nvPr/>
        </p:nvSpPr>
        <p:spPr>
          <a:xfrm>
            <a:off x="4545482" y="3484104"/>
            <a:ext cx="2166875" cy="369332"/>
          </a:xfrm>
          <a:prstGeom prst="rect">
            <a:avLst/>
          </a:prstGeom>
          <a:noFill/>
        </p:spPr>
        <p:txBody>
          <a:bodyPr wrap="none" rtlCol="0">
            <a:spAutoFit/>
          </a:bodyPr>
          <a:lstStyle/>
          <a:p>
            <a:r>
              <a:rPr lang="en-US" dirty="0"/>
              <a:t>Amino acid variation </a:t>
            </a:r>
          </a:p>
        </p:txBody>
      </p:sp>
      <p:sp>
        <p:nvSpPr>
          <p:cNvPr id="60" name="TextBox 59">
            <a:extLst>
              <a:ext uri="{FF2B5EF4-FFF2-40B4-BE49-F238E27FC236}">
                <a16:creationId xmlns:a16="http://schemas.microsoft.com/office/drawing/2014/main" id="{8A0A6051-9FC9-4E44-8635-BB6CE06376D3}"/>
              </a:ext>
            </a:extLst>
          </p:cNvPr>
          <p:cNvSpPr txBox="1"/>
          <p:nvPr/>
        </p:nvSpPr>
        <p:spPr>
          <a:xfrm>
            <a:off x="2917325" y="5346496"/>
            <a:ext cx="2264274" cy="369332"/>
          </a:xfrm>
          <a:prstGeom prst="rect">
            <a:avLst/>
          </a:prstGeom>
          <a:noFill/>
        </p:spPr>
        <p:txBody>
          <a:bodyPr wrap="none" rtlCol="0">
            <a:spAutoFit/>
          </a:bodyPr>
          <a:lstStyle/>
          <a:p>
            <a:r>
              <a:rPr lang="en-US" dirty="0"/>
              <a:t>Linearize the variation</a:t>
            </a:r>
          </a:p>
        </p:txBody>
      </p:sp>
      <p:sp>
        <p:nvSpPr>
          <p:cNvPr id="61" name="TextBox 60">
            <a:extLst>
              <a:ext uri="{FF2B5EF4-FFF2-40B4-BE49-F238E27FC236}">
                <a16:creationId xmlns:a16="http://schemas.microsoft.com/office/drawing/2014/main" id="{17C4EF74-E2B8-BA45-96C0-6D2276F01F90}"/>
              </a:ext>
            </a:extLst>
          </p:cNvPr>
          <p:cNvSpPr txBox="1"/>
          <p:nvPr/>
        </p:nvSpPr>
        <p:spPr>
          <a:xfrm>
            <a:off x="6993669" y="5346496"/>
            <a:ext cx="2699265" cy="369332"/>
          </a:xfrm>
          <a:prstGeom prst="rect">
            <a:avLst/>
          </a:prstGeom>
          <a:noFill/>
        </p:spPr>
        <p:txBody>
          <a:bodyPr wrap="none" rtlCol="0">
            <a:spAutoFit/>
          </a:bodyPr>
          <a:lstStyle/>
          <a:p>
            <a:r>
              <a:rPr lang="en-US" dirty="0"/>
              <a:t>Ratio of minor amino acids</a:t>
            </a:r>
          </a:p>
        </p:txBody>
      </p:sp>
    </p:spTree>
    <p:extLst>
      <p:ext uri="{BB962C8B-B14F-4D97-AF65-F5344CB8AC3E}">
        <p14:creationId xmlns:p14="http://schemas.microsoft.com/office/powerpoint/2010/main" val="324556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D0-EBD6-1746-B8F5-3E16676243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Amino Acid Variation Index</a:t>
            </a:r>
            <a:endParaRPr lang="en-US" dirty="0"/>
          </a:p>
        </p:txBody>
      </p:sp>
      <p:sp>
        <p:nvSpPr>
          <p:cNvPr id="22" name="Rectangle 21">
            <a:extLst>
              <a:ext uri="{FF2B5EF4-FFF2-40B4-BE49-F238E27FC236}">
                <a16:creationId xmlns:a16="http://schemas.microsoft.com/office/drawing/2014/main" id="{5B180B20-D0A1-614C-8A16-4D8618DAEE7A}"/>
              </a:ext>
            </a:extLst>
          </p:cNvPr>
          <p:cNvSpPr/>
          <p:nvPr/>
        </p:nvSpPr>
        <p:spPr>
          <a:xfrm rot="16200000">
            <a:off x="1211833" y="3572112"/>
            <a:ext cx="734237"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5BB759-843C-B84D-BC45-6DE2EFB3BD30}"/>
              </a:ext>
            </a:extLst>
          </p:cNvPr>
          <p:cNvSpPr/>
          <p:nvPr/>
        </p:nvSpPr>
        <p:spPr>
          <a:xfrm rot="16200000">
            <a:off x="1451724" y="3077766"/>
            <a:ext cx="254454"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A8182A4-D5DC-4143-84CF-B962340E4CDA}"/>
              </a:ext>
            </a:extLst>
          </p:cNvPr>
          <p:cNvSpPr/>
          <p:nvPr/>
        </p:nvSpPr>
        <p:spPr>
          <a:xfrm rot="16200000">
            <a:off x="1486907" y="2852834"/>
            <a:ext cx="184088"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C0B7080-3C5D-2F4B-A79E-203304CC2302}"/>
              </a:ext>
            </a:extLst>
          </p:cNvPr>
          <p:cNvSpPr/>
          <p:nvPr/>
        </p:nvSpPr>
        <p:spPr>
          <a:xfrm rot="16200000">
            <a:off x="1507530" y="2492317"/>
            <a:ext cx="142842" cy="15512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58224C-84AA-FD44-8227-2A374784BD17}"/>
              </a:ext>
            </a:extLst>
          </p:cNvPr>
          <p:cNvSpPr/>
          <p:nvPr/>
        </p:nvSpPr>
        <p:spPr>
          <a:xfrm rot="16200000">
            <a:off x="1524128" y="2365204"/>
            <a:ext cx="109646" cy="15512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3B3B90F-5D42-4F45-B3CA-81EEBED0BD75}"/>
              </a:ext>
            </a:extLst>
          </p:cNvPr>
          <p:cNvSpPr/>
          <p:nvPr/>
        </p:nvSpPr>
        <p:spPr>
          <a:xfrm rot="16200000">
            <a:off x="1489099" y="2663228"/>
            <a:ext cx="179704" cy="1551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2F718E5-3161-484B-B475-9391682BBAF3}"/>
              </a:ext>
            </a:extLst>
          </p:cNvPr>
          <p:cNvCxnSpPr>
            <a:cxnSpLocks/>
          </p:cNvCxnSpPr>
          <p:nvPr/>
        </p:nvCxnSpPr>
        <p:spPr>
          <a:xfrm>
            <a:off x="1311872" y="2390737"/>
            <a:ext cx="0" cy="1626054"/>
          </a:xfrm>
          <a:prstGeom prst="line">
            <a:avLst/>
          </a:prstGeom>
          <a:ln w="19050"/>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3EAB768-9CD5-6643-B410-5A92106569CE}"/>
              </a:ext>
            </a:extLst>
          </p:cNvPr>
          <p:cNvSpPr txBox="1"/>
          <p:nvPr/>
        </p:nvSpPr>
        <p:spPr>
          <a:xfrm>
            <a:off x="843333" y="2274787"/>
            <a:ext cx="513282" cy="261610"/>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100%</a:t>
            </a:r>
          </a:p>
        </p:txBody>
      </p:sp>
      <p:sp>
        <p:nvSpPr>
          <p:cNvPr id="30" name="TextBox 29">
            <a:extLst>
              <a:ext uri="{FF2B5EF4-FFF2-40B4-BE49-F238E27FC236}">
                <a16:creationId xmlns:a16="http://schemas.microsoft.com/office/drawing/2014/main" id="{C90EF897-6E04-0447-ACB7-A05D20AEA8A5}"/>
              </a:ext>
            </a:extLst>
          </p:cNvPr>
          <p:cNvSpPr txBox="1"/>
          <p:nvPr/>
        </p:nvSpPr>
        <p:spPr>
          <a:xfrm>
            <a:off x="843333" y="3867026"/>
            <a:ext cx="364202"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0%</a:t>
            </a:r>
          </a:p>
        </p:txBody>
      </p:sp>
      <p:sp>
        <p:nvSpPr>
          <p:cNvPr id="31" name="TextBox 30">
            <a:extLst>
              <a:ext uri="{FF2B5EF4-FFF2-40B4-BE49-F238E27FC236}">
                <a16:creationId xmlns:a16="http://schemas.microsoft.com/office/drawing/2014/main" id="{CE031893-E7F9-194D-B89A-2F1B0F785CD1}"/>
              </a:ext>
            </a:extLst>
          </p:cNvPr>
          <p:cNvSpPr txBox="1"/>
          <p:nvPr/>
        </p:nvSpPr>
        <p:spPr>
          <a:xfrm>
            <a:off x="838200" y="3065802"/>
            <a:ext cx="431528"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50%</a:t>
            </a:r>
          </a:p>
        </p:txBody>
      </p:sp>
      <p:sp>
        <p:nvSpPr>
          <p:cNvPr id="35" name="Rectangle 34">
            <a:extLst>
              <a:ext uri="{FF2B5EF4-FFF2-40B4-BE49-F238E27FC236}">
                <a16:creationId xmlns:a16="http://schemas.microsoft.com/office/drawing/2014/main" id="{6223497D-BC14-D646-9C0C-FD624B21F1A5}"/>
              </a:ext>
            </a:extLst>
          </p:cNvPr>
          <p:cNvSpPr/>
          <p:nvPr/>
        </p:nvSpPr>
        <p:spPr>
          <a:xfrm rot="16200000">
            <a:off x="1876905" y="3566907"/>
            <a:ext cx="744646"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EE9436-9F41-4948-8369-F10E44EE7252}"/>
              </a:ext>
            </a:extLst>
          </p:cNvPr>
          <p:cNvSpPr/>
          <p:nvPr/>
        </p:nvSpPr>
        <p:spPr>
          <a:xfrm rot="16200000">
            <a:off x="2023271" y="2968627"/>
            <a:ext cx="451912"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C6A7825-6D81-3C42-B23D-480754861CF8}"/>
              </a:ext>
            </a:extLst>
          </p:cNvPr>
          <p:cNvSpPr/>
          <p:nvPr/>
        </p:nvSpPr>
        <p:spPr>
          <a:xfrm rot="16200000">
            <a:off x="2024077" y="2517520"/>
            <a:ext cx="450300" cy="155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D1BB06A-A342-744A-8626-32E868159A8C}"/>
              </a:ext>
            </a:extLst>
          </p:cNvPr>
          <p:cNvSpPr txBox="1"/>
          <p:nvPr/>
        </p:nvSpPr>
        <p:spPr>
          <a:xfrm>
            <a:off x="1219717"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1</a:t>
            </a:r>
          </a:p>
        </p:txBody>
      </p:sp>
      <p:sp>
        <p:nvSpPr>
          <p:cNvPr id="39" name="TextBox 38">
            <a:extLst>
              <a:ext uri="{FF2B5EF4-FFF2-40B4-BE49-F238E27FC236}">
                <a16:creationId xmlns:a16="http://schemas.microsoft.com/office/drawing/2014/main" id="{77BCEFCB-45E2-1641-9223-8EBBE1D1CD26}"/>
              </a:ext>
            </a:extLst>
          </p:cNvPr>
          <p:cNvSpPr txBox="1"/>
          <p:nvPr/>
        </p:nvSpPr>
        <p:spPr>
          <a:xfrm>
            <a:off x="1917665"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2</a:t>
            </a:r>
          </a:p>
        </p:txBody>
      </p:sp>
      <p:sp>
        <p:nvSpPr>
          <p:cNvPr id="40" name="Rectangle 39">
            <a:extLst>
              <a:ext uri="{FF2B5EF4-FFF2-40B4-BE49-F238E27FC236}">
                <a16:creationId xmlns:a16="http://schemas.microsoft.com/office/drawing/2014/main" id="{1B9BEEE4-D2AC-024B-9501-B0EC1526BF42}"/>
              </a:ext>
            </a:extLst>
          </p:cNvPr>
          <p:cNvSpPr/>
          <p:nvPr/>
        </p:nvSpPr>
        <p:spPr>
          <a:xfrm>
            <a:off x="3711800" y="2103542"/>
            <a:ext cx="4975914"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1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(41*16*16*11*11*11/101)*(1-0.4) = 10.24658</a:t>
            </a:r>
            <a:endParaRPr lang="en-US" dirty="0"/>
          </a:p>
        </p:txBody>
      </p:sp>
      <p:sp>
        <p:nvSpPr>
          <p:cNvPr id="41" name="Rectangle 40">
            <a:extLst>
              <a:ext uri="{FF2B5EF4-FFF2-40B4-BE49-F238E27FC236}">
                <a16:creationId xmlns:a16="http://schemas.microsoft.com/office/drawing/2014/main" id="{06A3125B-67D5-FA47-9244-A2602CF010C1}"/>
              </a:ext>
            </a:extLst>
          </p:cNvPr>
          <p:cNvSpPr/>
          <p:nvPr/>
        </p:nvSpPr>
        <p:spPr>
          <a:xfrm>
            <a:off x="3711800" y="1734210"/>
            <a:ext cx="5869556"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1</a:t>
            </a:r>
            <a:r>
              <a:rPr lang="en-US" dirty="0">
                <a:latin typeface="Times New Roman" panose="02020603050405020304" pitchFamily="18" charset="0"/>
                <a:cs typeface="Times New Roman" panose="02020603050405020304" pitchFamily="18" charset="0"/>
              </a:rPr>
              <a:t>: 40, 15, 15, 10, 10, 10. (total = 100)</a:t>
            </a:r>
            <a:endParaRPr lang="en-US" dirty="0"/>
          </a:p>
        </p:txBody>
      </p:sp>
      <p:sp>
        <p:nvSpPr>
          <p:cNvPr id="42" name="Rectangle 41">
            <a:extLst>
              <a:ext uri="{FF2B5EF4-FFF2-40B4-BE49-F238E27FC236}">
                <a16:creationId xmlns:a16="http://schemas.microsoft.com/office/drawing/2014/main" id="{BBB19DE9-EE24-CF40-A375-916401C13504}"/>
              </a:ext>
            </a:extLst>
          </p:cNvPr>
          <p:cNvSpPr/>
          <p:nvPr/>
        </p:nvSpPr>
        <p:spPr>
          <a:xfrm>
            <a:off x="3721837" y="347918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2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(41*31*31/101) * (1-0.4) = 5.164637</a:t>
            </a:r>
            <a:endParaRPr lang="en-US" dirty="0"/>
          </a:p>
        </p:txBody>
      </p:sp>
      <p:sp>
        <p:nvSpPr>
          <p:cNvPr id="43" name="Rectangle 42">
            <a:extLst>
              <a:ext uri="{FF2B5EF4-FFF2-40B4-BE49-F238E27FC236}">
                <a16:creationId xmlns:a16="http://schemas.microsoft.com/office/drawing/2014/main" id="{C227722C-9CD0-404D-8829-FA4AC3CB3E65}"/>
              </a:ext>
            </a:extLst>
          </p:cNvPr>
          <p:cNvSpPr/>
          <p:nvPr/>
        </p:nvSpPr>
        <p:spPr>
          <a:xfrm>
            <a:off x="3721837" y="3109851"/>
            <a:ext cx="483081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2</a:t>
            </a:r>
            <a:r>
              <a:rPr lang="en-US" dirty="0">
                <a:latin typeface="Times New Roman" panose="02020603050405020304" pitchFamily="18" charset="0"/>
                <a:cs typeface="Times New Roman" panose="02020603050405020304" pitchFamily="18" charset="0"/>
              </a:rPr>
              <a:t>: 40, 30, 30. (total = 100)</a:t>
            </a:r>
            <a:endParaRPr lang="en-US" dirty="0"/>
          </a:p>
        </p:txBody>
      </p:sp>
      <p:sp>
        <p:nvSpPr>
          <p:cNvPr id="44" name="Rectangle 43">
            <a:extLst>
              <a:ext uri="{FF2B5EF4-FFF2-40B4-BE49-F238E27FC236}">
                <a16:creationId xmlns:a16="http://schemas.microsoft.com/office/drawing/2014/main" id="{B97E6CA1-01A3-DF4C-A901-15C48AEC2DD0}"/>
              </a:ext>
            </a:extLst>
          </p:cNvPr>
          <p:cNvSpPr/>
          <p:nvPr/>
        </p:nvSpPr>
        <p:spPr>
          <a:xfrm rot="16200000">
            <a:off x="2082341" y="3179629"/>
            <a:ext cx="1519203" cy="155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BDCC3C4-FC25-3747-9FEF-3DE76DC1C3E4}"/>
              </a:ext>
            </a:extLst>
          </p:cNvPr>
          <p:cNvSpPr/>
          <p:nvPr/>
        </p:nvSpPr>
        <p:spPr>
          <a:xfrm rot="16200000">
            <a:off x="2792267" y="2364453"/>
            <a:ext cx="111149" cy="1551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10A2751-44B5-1442-9AA5-0B9E8D064026}"/>
              </a:ext>
            </a:extLst>
          </p:cNvPr>
          <p:cNvSpPr txBox="1"/>
          <p:nvPr/>
        </p:nvSpPr>
        <p:spPr>
          <a:xfrm>
            <a:off x="2558006" y="4129993"/>
            <a:ext cx="718466" cy="253916"/>
          </a:xfrm>
          <a:prstGeom prst="rect">
            <a:avLst/>
          </a:prstGeom>
          <a:noFill/>
        </p:spPr>
        <p:txBody>
          <a:bodyPr wrap="none" rtlCol="0">
            <a:spAutoFit/>
          </a:bodyPr>
          <a:lstStyle/>
          <a:p>
            <a:r>
              <a:rPr lang="en-US" sz="1050" dirty="0">
                <a:latin typeface="Times New Roman" panose="02020603050405020304" pitchFamily="18" charset="0"/>
                <a:cs typeface="Times New Roman" panose="02020603050405020304" pitchFamily="18" charset="0"/>
              </a:rPr>
              <a:t>Residue 3</a:t>
            </a:r>
          </a:p>
        </p:txBody>
      </p:sp>
      <p:sp>
        <p:nvSpPr>
          <p:cNvPr id="48" name="Rectangle 47">
            <a:extLst>
              <a:ext uri="{FF2B5EF4-FFF2-40B4-BE49-F238E27FC236}">
                <a16:creationId xmlns:a16="http://schemas.microsoft.com/office/drawing/2014/main" id="{09A907A6-666D-C745-8486-E9FAB7A03F0B}"/>
              </a:ext>
            </a:extLst>
          </p:cNvPr>
          <p:cNvSpPr/>
          <p:nvPr/>
        </p:nvSpPr>
        <p:spPr>
          <a:xfrm>
            <a:off x="3742159" y="4962563"/>
            <a:ext cx="4196149" cy="646331"/>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Amino Acid Variation Index of residue 3 = </a:t>
            </a:r>
          </a:p>
          <a:p>
            <a:r>
              <a:rPr lang="en-US" dirty="0">
                <a:latin typeface="Times New Roman" panose="02020603050405020304" pitchFamily="18" charset="0"/>
                <a:cs typeface="Times New Roman" panose="02020603050405020304" pitchFamily="18" charset="0"/>
              </a:rPr>
              <a:t>log</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(96*6/101)*(1-0.95) = 0.1255857</a:t>
            </a:r>
            <a:endParaRPr lang="en-US" dirty="0"/>
          </a:p>
        </p:txBody>
      </p:sp>
      <p:sp>
        <p:nvSpPr>
          <p:cNvPr id="49" name="Rectangle 48">
            <a:extLst>
              <a:ext uri="{FF2B5EF4-FFF2-40B4-BE49-F238E27FC236}">
                <a16:creationId xmlns:a16="http://schemas.microsoft.com/office/drawing/2014/main" id="{80D1FCA3-5402-C34F-AC61-B8FD88F62881}"/>
              </a:ext>
            </a:extLst>
          </p:cNvPr>
          <p:cNvSpPr/>
          <p:nvPr/>
        </p:nvSpPr>
        <p:spPr>
          <a:xfrm>
            <a:off x="3742159" y="4593231"/>
            <a:ext cx="437331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Amino acid in residue 3</a:t>
            </a:r>
            <a:r>
              <a:rPr lang="en-US" dirty="0">
                <a:latin typeface="Times New Roman" panose="02020603050405020304" pitchFamily="18" charset="0"/>
                <a:cs typeface="Times New Roman" panose="02020603050405020304" pitchFamily="18" charset="0"/>
              </a:rPr>
              <a:t>: 95, 5. (total = 100)</a:t>
            </a:r>
            <a:endParaRPr lang="en-US" dirty="0"/>
          </a:p>
        </p:txBody>
      </p:sp>
    </p:spTree>
    <p:extLst>
      <p:ext uri="{BB962C8B-B14F-4D97-AF65-F5344CB8AC3E}">
        <p14:creationId xmlns:p14="http://schemas.microsoft.com/office/powerpoint/2010/main" val="356757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6B94-AD16-824A-A877-181329B00E75}"/>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67C94709-3874-8549-A0E1-F1469416632F}"/>
              </a:ext>
            </a:extLst>
          </p:cNvPr>
          <p:cNvSpPr>
            <a:spLocks noGrp="1"/>
          </p:cNvSpPr>
          <p:nvPr>
            <p:ph idx="1"/>
          </p:nvPr>
        </p:nvSpPr>
        <p:spPr/>
        <p:txBody>
          <a:bodyPr/>
          <a:lstStyle/>
          <a:p>
            <a:r>
              <a:rPr lang="en-US" dirty="0"/>
              <a:t>We collected 2,243 seasonal human H1N1 and 38,575 pdm09 human H1N1 from GISAID</a:t>
            </a:r>
          </a:p>
          <a:p>
            <a:r>
              <a:rPr lang="en-US" dirty="0"/>
              <a:t>We collect 61,798 human H3N2 from GISAID</a:t>
            </a:r>
          </a:p>
        </p:txBody>
      </p:sp>
    </p:spTree>
    <p:extLst>
      <p:ext uri="{BB962C8B-B14F-4D97-AF65-F5344CB8AC3E}">
        <p14:creationId xmlns:p14="http://schemas.microsoft.com/office/powerpoint/2010/main" val="367170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18528</TotalTime>
  <Words>1044</Words>
  <Application>Microsoft Macintosh PowerPoint</Application>
  <PresentationFormat>Widescreen</PresentationFormat>
  <Paragraphs>276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Arial</vt:lpstr>
      <vt:lpstr>Arial</vt:lpstr>
      <vt:lpstr>Calibri</vt:lpstr>
      <vt:lpstr>Calibri Light</vt:lpstr>
      <vt:lpstr>Cambria Math</vt:lpstr>
      <vt:lpstr>Times New Roman</vt:lpstr>
      <vt:lpstr>Office Theme</vt:lpstr>
      <vt:lpstr>PowerPoint Presentation</vt:lpstr>
      <vt:lpstr>Background – Gibson Clone</vt:lpstr>
      <vt:lpstr>Background – HA protein of Influenza virus</vt:lpstr>
      <vt:lpstr>Background – Generate mutations on HA</vt:lpstr>
      <vt:lpstr>Method-identifying conserved region</vt:lpstr>
      <vt:lpstr>Amino Acid Variation Index</vt:lpstr>
      <vt:lpstr>Amino Acid Variation Index</vt:lpstr>
      <vt:lpstr>Amino Acid Variation Index</vt:lpstr>
      <vt:lpstr>Data</vt:lpstr>
      <vt:lpstr>PowerPoint Presentation</vt:lpstr>
      <vt:lpstr>PowerPoint Presentation</vt:lpstr>
      <vt:lpstr>PowerPoint Presentation</vt:lpstr>
      <vt:lpstr>Fragments name</vt:lpstr>
      <vt:lpstr>Librator</vt:lpstr>
      <vt:lpstr>Steps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Lei Li</cp:lastModifiedBy>
  <cp:revision>292</cp:revision>
  <cp:lastPrinted>2019-12-06T20:46:56Z</cp:lastPrinted>
  <dcterms:created xsi:type="dcterms:W3CDTF">2019-09-19T22:35:00Z</dcterms:created>
  <dcterms:modified xsi:type="dcterms:W3CDTF">2019-12-16T15:34:45Z</dcterms:modified>
</cp:coreProperties>
</file>