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5"/>
  </p:notesMasterIdLst>
  <p:handoutMasterIdLst>
    <p:handoutMasterId r:id="rId16"/>
  </p:handoutMasterIdLst>
  <p:sldIdLst>
    <p:sldId id="267" r:id="rId10"/>
    <p:sldId id="268" r:id="rId11"/>
    <p:sldId id="269" r:id="rId12"/>
    <p:sldId id="270" r:id="rId13"/>
    <p:sldId id="271" r:id="rId14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76" autoAdjust="0"/>
    <p:restoredTop sz="75886" autoAdjust="0"/>
  </p:normalViewPr>
  <p:slideViewPr>
    <p:cSldViewPr snapToObjects="1">
      <p:cViewPr>
        <p:scale>
          <a:sx n="75" d="100"/>
          <a:sy n="75" d="100"/>
        </p:scale>
        <p:origin x="-3054" y="-372"/>
      </p:cViewPr>
      <p:guideLst>
        <p:guide orient="horz" pos="3929"/>
        <p:guide orient="horz" pos="2160"/>
        <p:guide orient="horz" pos="3045"/>
        <p:guide orient="horz" pos="4269"/>
        <p:guide orient="horz" pos="3974"/>
        <p:guide orient="horz" pos="1275"/>
        <p:guide orient="horz" pos="391"/>
        <p:guide orient="horz" pos="482"/>
        <p:guide pos="2880"/>
        <p:guide pos="204"/>
        <p:guide pos="5556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07.12.2015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07.12.2015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14.12.2015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Carlo Del Don &amp; 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Carlo Del Don &amp; Pol </a:t>
            </a:r>
            <a:r>
              <a:rPr lang="en-GB" dirty="0" err="1" smtClean="0"/>
              <a:t>Welterr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Modelling and Simulating</a:t>
            </a:r>
            <a:r>
              <a:rPr lang="en-GB" sz="800" b="1" baseline="0" dirty="0" smtClean="0"/>
              <a:t> S</a:t>
            </a:r>
            <a:r>
              <a:rPr lang="en-GB" sz="800" b="1" dirty="0" smtClean="0"/>
              <a:t>ocial Systems with MATLAB</a:t>
            </a:r>
            <a:endParaRPr lang="en-GB" sz="800" baseline="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 transition in the Intelligent Driver</a:t>
            </a:r>
            <a:br>
              <a:rPr lang="en-US" dirty="0"/>
            </a:br>
            <a:r>
              <a:rPr lang="en-US" dirty="0"/>
              <a:t>Model induced by interaction exponent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27" name="Picture 3" descr="D:\Users\Pol\Documents\ETH\7. Semester\coss\presentation\co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68760"/>
            <a:ext cx="5846722" cy="321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07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Carlo Del Don &amp; Pol Welterr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3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Carlo Del Don &amp; Pol Welterr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Carlo Del Don &amp; Pol Welterr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Intelligent Driver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3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Carlo Del Don &amp; Pol Welterr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Intelligent Driver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7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eth_praesentation_4zu3_en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4zu3_ETH1_d" id="{13D4407A-1790-4B2E-BB8C-EB574A67D067}" vid="{4BFD40ED-96EC-464F-AA58-D037423ACDB5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eth_praesentation_4zu3_en</Template>
  <TotalTime>902</TotalTime>
  <Words>45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eth_praesentation_4zu3_en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Phase transition in the Intelligent Driver Model induced by interaction exponent</vt:lpstr>
      <vt:lpstr>Overview</vt:lpstr>
      <vt:lpstr>Introduction</vt:lpstr>
      <vt:lpstr>Intelligent Driver Model</vt:lpstr>
      <vt:lpstr>Intelligent Driver Model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 Welter</dc:creator>
  <cp:lastModifiedBy>Pol Welter</cp:lastModifiedBy>
  <cp:revision>36</cp:revision>
  <cp:lastPrinted>2013-06-08T11:22:51Z</cp:lastPrinted>
  <dcterms:created xsi:type="dcterms:W3CDTF">2015-10-03T12:35:21Z</dcterms:created>
  <dcterms:modified xsi:type="dcterms:W3CDTF">2015-12-07T14:23:42Z</dcterms:modified>
</cp:coreProperties>
</file>