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Protector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Andrew Guilbeau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Christopher Sickler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Lei Liu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Christopher Gang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Reduce password </a:t>
            </a:r>
            <a:r>
              <a:rPr lang="en"/>
              <a:t>redundancy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Reduce password theft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 password diversity without effort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Less effort to remember passwords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Secure passwords with only one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 generation is secure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Passwords cater to user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Passwords correspond with account names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and delete accounts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Security answers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update account/password info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re-enter password every time app is opened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internet access required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Scenarios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99875" y="1184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user has the same password for multiple accounts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has difficulty remembering multiple passwords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has quick and easy access to many passwords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Experiences &amp; Lessons (chris sickler)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Android UI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SQL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JUnit testing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UI Testing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rPr lang="en"/>
              <a:t>Project Management</a:t>
            </a:r>
          </a:p>
          <a:p>
            <a:pPr indent="-304800" lvl="0" marL="457200" rtl="0">
              <a:spcBef>
                <a:spcPts val="0"/>
              </a:spcBef>
              <a:buSzPct val="66666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Marketing (potential ideas) (andrew)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Free to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Promo videos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Sharing on Facebook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App Store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 Store Optimization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 a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Send to tech bloggers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Weekly podcast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Facebook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