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4.jpg"/><Relationship Id="rId5" Type="http://schemas.openxmlformats.org/officeDocument/2006/relationships/image" Target="../media/image10.jp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 Protector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Andrew Guilbeau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Christopher Sickler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Lei Liu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Christopher Gang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Reduce password </a:t>
            </a:r>
            <a:r>
              <a:rPr lang="en"/>
              <a:t>redundancy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Reduce password theft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Increase password diversity with minimal effort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Generate account passwords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375" y="2457875"/>
            <a:ext cx="2461649" cy="22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features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Log-in requires a key every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 generation is secure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Create, delete and edit accounts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Passwords </a:t>
            </a:r>
            <a:r>
              <a:rPr lang="en"/>
              <a:t>accommodate</a:t>
            </a:r>
            <a:r>
              <a:rPr lang="en"/>
              <a:t> user 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Passwords have security answers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internet access required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725" y="1403925"/>
            <a:ext cx="3007650" cy="30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30123" cy="38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159" y="1152475"/>
            <a:ext cx="2130123" cy="38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18" y="1152475"/>
            <a:ext cx="2130123" cy="38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1827" y="1152475"/>
            <a:ext cx="2130123" cy="38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Scenarios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99875" y="11844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user uses one password for every account they own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user switches between guest computers constantly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has quick and easy access to many passwords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475" y="2723875"/>
            <a:ext cx="2815424" cy="18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Experiences &amp; Lessons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66666"/>
            </a:pPr>
            <a:r>
              <a:rPr lang="en"/>
              <a:t>Android Studio, UI Development</a:t>
            </a:r>
          </a:p>
          <a:p>
            <a:pPr indent="-304800" lvl="0" marL="457200" rtl="0">
              <a:spcBef>
                <a:spcPts val="0"/>
              </a:spcBef>
              <a:buSzPct val="66666"/>
            </a:pPr>
            <a:r>
              <a:rPr lang="en"/>
              <a:t>SQL</a:t>
            </a:r>
          </a:p>
          <a:p>
            <a:pPr indent="-304800" lvl="0" marL="457200" rtl="0">
              <a:spcBef>
                <a:spcPts val="0"/>
              </a:spcBef>
              <a:buSzPct val="66666"/>
            </a:pPr>
            <a:r>
              <a:rPr lang="en"/>
              <a:t>JUnit testing</a:t>
            </a:r>
          </a:p>
          <a:p>
            <a:pPr indent="-304800" lvl="0" marL="457200" rtl="0">
              <a:spcBef>
                <a:spcPts val="0"/>
              </a:spcBef>
              <a:buSzPct val="66666"/>
            </a:pPr>
            <a:r>
              <a:rPr lang="en"/>
              <a:t>UI Testing</a:t>
            </a:r>
          </a:p>
          <a:p>
            <a:pPr indent="-304800" lvl="0" marL="457200" rtl="0">
              <a:spcBef>
                <a:spcPts val="0"/>
              </a:spcBef>
              <a:buSzPct val="66666"/>
            </a:pPr>
            <a:r>
              <a:rPr lang="en"/>
              <a:t>Project Management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50" y="3076700"/>
            <a:ext cx="3582824" cy="17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225" y="3076694"/>
            <a:ext cx="3412191" cy="17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Marketing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Free to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Facebook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Sharing on Facebook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App Store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 Store Optimization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a 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Send to tech bloggers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425" y="1017725"/>
            <a:ext cx="3165424" cy="21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425" y="2912974"/>
            <a:ext cx="2729950" cy="204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