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La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Lato-bold.fntdata"/><Relationship Id="rId12" Type="http://schemas.openxmlformats.org/officeDocument/2006/relationships/font" Target="fonts/Lato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Lato-boldItalic.fntdata"/><Relationship Id="rId14" Type="http://schemas.openxmlformats.org/officeDocument/2006/relationships/font" Target="fonts/La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Password Protector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Andrew Guilbeau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Christopher Sickler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Lei Liu</a:t>
            </a:r>
          </a:p>
          <a:p>
            <a:pPr lvl="0" rtl="0" algn="l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Christopher Gang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Motivation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</a:pPr>
            <a:r>
              <a:rPr lang="en"/>
              <a:t>Reduce password </a:t>
            </a:r>
            <a:r>
              <a:rPr lang="en"/>
              <a:t>redundancy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Reduce password theft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Increase password diversity without effort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Users’ will require less effort to remember passwords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Key features</a:t>
            </a: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Secure passwords with only one key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Password generation is secure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Passwords cater to user requirements (i.e. uppercase, numbers, characters)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Passwords will have a corresponding name, for user to know which account the password is for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Delete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Demonstration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User Scenarios</a:t>
            </a: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199875" y="118442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If user has the same password for multiple accounts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User has difficulty remembering multiple passwords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User has quick and easy access to many passwords</a:t>
            </a:r>
          </a:p>
          <a:p>
            <a:pPr indent="-228600" lvl="0" marL="457200" rtl="0">
              <a:spcBef>
                <a:spcPts val="0"/>
              </a:spcBef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Experiences &amp; Lessons (chris sickler)</a:t>
            </a:r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Promoting (andrew)</a:t>
            </a:r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Free to use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Easy to install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Will help secure multiple passwords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