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Tw Cen MT" panose="020B0602020104020603" pitchFamily="3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19671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38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47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51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93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31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88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342344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045467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348172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9939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718029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10657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62464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730846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68181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298906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002620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068694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518727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31571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396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196834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281547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91532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90275" y="478950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Password </a:t>
            </a:r>
            <a:r>
              <a:rPr lang="en" dirty="0"/>
              <a:t>Protector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Andrew Guilbeau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Christopher Sickler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Lei Liu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Christopher Gang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674" y="1731500"/>
            <a:ext cx="3007650" cy="30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390275" y="478950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Goal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2390275" y="1954261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FFFFFF"/>
                </a:solidFill>
              </a:rPr>
              <a:t>An easy and secure way for people of all ages and technological backgrounds to create and manage secure passwords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57" y="3226507"/>
            <a:ext cx="2618710" cy="144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39" y="592057"/>
            <a:ext cx="1917001" cy="157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2390275" y="478950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UI Mockup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3100735" y="862244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33333"/>
              <a:buFont typeface="Arial"/>
              <a:buChar char="●"/>
            </a:pPr>
            <a:r>
              <a:rPr lang="en-US" dirty="0" smtClean="0">
                <a:solidFill>
                  <a:srgbClr val="FFFFFF"/>
                </a:solidFill>
              </a:rPr>
              <a:t>Here is A Mockup design of our user interface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77" y="1328725"/>
            <a:ext cx="2364000" cy="368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390275" y="478950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390266" y="1691125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Generates/stores passwords for each account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View all passwords associated with the user’s account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Delete outdated passwords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2390275" y="478950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2992364" y="140010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Char char="●"/>
            </a:pPr>
            <a:r>
              <a:rPr lang="en" dirty="0">
                <a:solidFill>
                  <a:srgbClr val="FFFFFF"/>
                </a:solidFill>
              </a:rPr>
              <a:t>User will register an account and login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Char char="●"/>
            </a:pPr>
            <a:r>
              <a:rPr lang="en" dirty="0">
                <a:solidFill>
                  <a:srgbClr val="FFFFFF"/>
                </a:solidFill>
              </a:rPr>
              <a:t>Home page will allow user to manage all passwords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Char char="●"/>
            </a:pPr>
            <a:r>
              <a:rPr lang="en" dirty="0">
                <a:solidFill>
                  <a:srgbClr val="FFFFFF"/>
                </a:solidFill>
              </a:rPr>
              <a:t>System will store and manage all passwords internally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62" y="2565583"/>
            <a:ext cx="3057057" cy="234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2390275" y="478950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Feasibility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2390275" y="350819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Char char="●"/>
            </a:pPr>
            <a:r>
              <a:rPr lang="en" dirty="0">
                <a:solidFill>
                  <a:srgbClr val="FFFFFF"/>
                </a:solidFill>
              </a:rPr>
              <a:t>Lack of experience with Android development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Char char="●"/>
            </a:pPr>
            <a:r>
              <a:rPr lang="en" dirty="0">
                <a:solidFill>
                  <a:srgbClr val="FFFFFF"/>
                </a:solidFill>
              </a:rPr>
              <a:t>Ample experience with Java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Char char="●"/>
            </a:pPr>
            <a:r>
              <a:rPr lang="en" dirty="0" smtClean="0">
                <a:solidFill>
                  <a:srgbClr val="FFFFFF"/>
                </a:solidFill>
              </a:rPr>
              <a:t>Features</a:t>
            </a:r>
          </a:p>
          <a:p>
            <a:pPr marL="228600"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 dirty="0" smtClean="0">
                <a:solidFill>
                  <a:srgbClr val="FFFFFF"/>
                </a:solidFill>
              </a:rPr>
              <a:t>	-</a:t>
            </a:r>
            <a:r>
              <a:rPr lang="en" dirty="0" smtClean="0">
                <a:solidFill>
                  <a:srgbClr val="FFFFFF"/>
                </a:solidFill>
              </a:rPr>
              <a:t>Login page</a:t>
            </a:r>
          </a:p>
          <a:p>
            <a:pPr marL="228600"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 dirty="0">
                <a:solidFill>
                  <a:srgbClr val="FFFFFF"/>
                </a:solidFill>
              </a:rPr>
              <a:t>	</a:t>
            </a:r>
            <a:r>
              <a:rPr lang="en" dirty="0" smtClean="0">
                <a:solidFill>
                  <a:srgbClr val="FFFFFF"/>
                </a:solidFill>
              </a:rPr>
              <a:t>-</a:t>
            </a:r>
            <a:r>
              <a:rPr lang="en" dirty="0" smtClean="0">
                <a:solidFill>
                  <a:srgbClr val="FFFFFF"/>
                </a:solidFill>
              </a:rPr>
              <a:t>Registration</a:t>
            </a:r>
            <a:endParaRPr lang="en" dirty="0">
              <a:solidFill>
                <a:srgbClr val="FFFFFF"/>
              </a:solidFill>
            </a:endParaRPr>
          </a:p>
          <a:p>
            <a:pPr marL="228600"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 dirty="0">
                <a:solidFill>
                  <a:srgbClr val="FFFFFF"/>
                </a:solidFill>
              </a:rPr>
              <a:t>	</a:t>
            </a:r>
            <a:r>
              <a:rPr lang="en" dirty="0" smtClean="0">
                <a:solidFill>
                  <a:srgbClr val="FFFFFF"/>
                </a:solidFill>
              </a:rPr>
              <a:t>-Add/remove passwords</a:t>
            </a:r>
          </a:p>
          <a:p>
            <a:pPr marL="228600"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 dirty="0">
                <a:solidFill>
                  <a:srgbClr val="FFFFFF"/>
                </a:solidFill>
              </a:rPr>
              <a:t>	</a:t>
            </a:r>
            <a:r>
              <a:rPr lang="en" dirty="0" smtClean="0">
                <a:solidFill>
                  <a:srgbClr val="FFFFFF"/>
                </a:solidFill>
              </a:rPr>
              <a:t>-</a:t>
            </a:r>
            <a:r>
              <a:rPr lang="en" dirty="0" smtClean="0">
                <a:solidFill>
                  <a:srgbClr val="FFFFFF"/>
                </a:solidFill>
              </a:rPr>
              <a:t>Search </a:t>
            </a:r>
            <a:r>
              <a:rPr lang="en" dirty="0">
                <a:solidFill>
                  <a:srgbClr val="FFFFFF"/>
                </a:solidFill>
              </a:rPr>
              <a:t>through passwords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Char char="●"/>
            </a:pPr>
            <a:r>
              <a:rPr lang="en" dirty="0">
                <a:solidFill>
                  <a:srgbClr val="FFFFFF"/>
                </a:solidFill>
              </a:rPr>
              <a:t>Simple Android 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96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Lato</vt:lpstr>
      <vt:lpstr>Circuit</vt:lpstr>
      <vt:lpstr>Password Protector</vt:lpstr>
      <vt:lpstr>Our Goal</vt:lpstr>
      <vt:lpstr>UI Mockup</vt:lpstr>
      <vt:lpstr>Features</vt:lpstr>
      <vt:lpstr>Design</vt:lpstr>
      <vt:lpstr>Feasibility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Protector</dc:title>
  <cp:lastModifiedBy>Lei Liu</cp:lastModifiedBy>
  <cp:revision>2</cp:revision>
  <dcterms:modified xsi:type="dcterms:W3CDTF">2017-02-20T22:43:27Z</dcterms:modified>
</cp:coreProperties>
</file>