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410" r:id="rId3"/>
    <p:sldId id="411" r:id="rId4"/>
    <p:sldId id="412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handoutMaster" Target="handoutMasters/handout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858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11430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6002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20574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914400" marR="0" lvl="2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371600" marR="0" lvl="3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828800" marR="0" lvl="4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>
              <a:lnSpc>
                <a:spcPct val="130000"/>
              </a:lnSpc>
              <a:buFont typeface="Wingdings" panose="05000000000000000000" pitchFamily="2" charset="2"/>
              <a:buChar char="l"/>
              <a:defRPr sz="1600" spc="15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>
              <a:lnSpc>
                <a:spcPct val="130000"/>
              </a:lnSpc>
              <a:buFont typeface="Wingdings" panose="05000000000000000000" pitchFamily="2" charset="2"/>
              <a:buChar char="l"/>
              <a:defRPr sz="1600" spc="15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30000"/>
              </a:lnSpc>
              <a:buFont typeface="Wingdings" panose="05000000000000000000" pitchFamily="2" charset="2"/>
              <a:buChar char="l"/>
              <a:defRPr sz="1600" spc="15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30000"/>
              </a:lnSpc>
              <a:buFont typeface="Wingdings" panose="05000000000000000000" pitchFamily="2" charset="2"/>
              <a:buChar char="l"/>
              <a:defRPr sz="1600" spc="15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lnSpc>
                <a:spcPct val="13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1264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单击此处编辑文本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bg2">
                <a:lumMod val="8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515600"/>
            <a:ext cx="10969200" cy="473688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emf"/><Relationship Id="rId1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emf"/><Relationship Id="rId1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49" name="文本框 3"/>
          <p:cNvSpPr txBox="1"/>
          <p:nvPr/>
        </p:nvSpPr>
        <p:spPr>
          <a:xfrm>
            <a:off x="504825" y="360363"/>
            <a:ext cx="5253038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>
                <a:latin typeface="Arial" panose="020B0604020202020204" pitchFamily="34" charset="0"/>
                <a:ea typeface="微软雅黑" panose="020B0503020204020204" pitchFamily="34" charset="-122"/>
              </a:rPr>
              <a:t>乳腺癌辅助诊疗模块</a:t>
            </a:r>
            <a:endParaRPr lang="zh-CN" altLang="en-US" b="1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7650" name="文本框 4"/>
          <p:cNvSpPr txBox="1"/>
          <p:nvPr/>
        </p:nvSpPr>
        <p:spPr>
          <a:xfrm>
            <a:off x="641350" y="728663"/>
            <a:ext cx="10909300" cy="92233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lnSpc>
                <a:spcPct val="150000"/>
              </a:lnSpc>
            </a:pPr>
            <a:r>
              <a: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除了没有近红外光谱测试的部分，</a:t>
            </a:r>
            <a:r>
              <a:rPr lang="zh-CN" altLang="en-US">
                <a:latin typeface="Arial" panose="020B0604020202020204" pitchFamily="34" charset="0"/>
                <a:ea typeface="微软雅黑" panose="020B0503020204020204" pitchFamily="34" charset="-122"/>
              </a:rPr>
              <a:t>大致步骤跟失眠症的辅助诊疗类似，区别在于调用基于红外热像的乳腺癌辅助分类算法，实现智能分析，结果如下：</a:t>
            </a: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graphicFrame>
        <p:nvGraphicFramePr>
          <p:cNvPr id="27651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41350" y="1651000"/>
          <a:ext cx="11225213" cy="5032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" r:id="rId1" imgW="11127740" imgH="4988560" progId="Visio.Drawing.15">
                  <p:embed/>
                </p:oleObj>
              </mc:Choice>
              <mc:Fallback>
                <p:oleObj name="" r:id="rId1" imgW="11127740" imgH="4988560" progId="Visio.Drawing.15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41350" y="1651000"/>
                        <a:ext cx="11225213" cy="50323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3" name="文本框 3"/>
          <p:cNvSpPr txBox="1"/>
          <p:nvPr/>
        </p:nvSpPr>
        <p:spPr>
          <a:xfrm>
            <a:off x="504825" y="360363"/>
            <a:ext cx="5253038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>
                <a:latin typeface="Arial" panose="020B0604020202020204" pitchFamily="34" charset="0"/>
                <a:ea typeface="微软雅黑" panose="020B0503020204020204" pitchFamily="34" charset="-122"/>
              </a:rPr>
              <a:t>乳腺癌辅助诊疗模块</a:t>
            </a:r>
            <a:endParaRPr lang="zh-CN" altLang="en-US" b="1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8674" name="文本框 4"/>
          <p:cNvSpPr txBox="1"/>
          <p:nvPr/>
        </p:nvSpPr>
        <p:spPr>
          <a:xfrm>
            <a:off x="504825" y="728663"/>
            <a:ext cx="10910888" cy="506412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lnSpc>
                <a:spcPct val="150000"/>
              </a:lnSpc>
            </a:pPr>
            <a:r>
              <a:rPr lang="zh-CN" altLang="en-US">
                <a:latin typeface="Arial" panose="020B0604020202020204" pitchFamily="34" charset="0"/>
                <a:ea typeface="微软雅黑" panose="020B0503020204020204" pitchFamily="34" charset="-122"/>
              </a:rPr>
              <a:t>在康复评估阶段，主要提供历史治疗方案的信息和历史红外热像测试的信息。</a:t>
            </a: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28675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9563" y="1582738"/>
            <a:ext cx="11572875" cy="481488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7" name="文本框 5"/>
          <p:cNvSpPr txBox="1"/>
          <p:nvPr/>
        </p:nvSpPr>
        <p:spPr>
          <a:xfrm>
            <a:off x="301625" y="239713"/>
            <a:ext cx="10910888" cy="506412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lnSpc>
                <a:spcPct val="150000"/>
              </a:lnSpc>
            </a:pPr>
            <a:r>
              <a:rPr lang="zh-CN" altLang="en-US">
                <a:latin typeface="Arial" panose="020B0604020202020204" pitchFamily="34" charset="0"/>
                <a:ea typeface="微软雅黑" panose="020B0503020204020204" pitchFamily="34" charset="-122"/>
              </a:rPr>
              <a:t>接上页</a:t>
            </a: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graphicFrame>
        <p:nvGraphicFramePr>
          <p:cNvPr id="29698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04813" y="1155700"/>
          <a:ext cx="11530012" cy="543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1" imgW="11103610" imgH="4980305" progId="Visio.Drawing.15">
                  <p:embed/>
                </p:oleObj>
              </mc:Choice>
              <mc:Fallback>
                <p:oleObj name="" r:id="rId1" imgW="11103610" imgH="4980305" progId="Visio.Drawing.15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04813" y="1155700"/>
                        <a:ext cx="11530012" cy="54387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121</Words>
  <Application>WPS 演示</Application>
  <PresentationFormat>宽屏</PresentationFormat>
  <Paragraphs>10</Paragraphs>
  <Slides>3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Arial</vt:lpstr>
      <vt:lpstr>宋体</vt:lpstr>
      <vt:lpstr>Wingdings</vt:lpstr>
      <vt:lpstr>微软雅黑</vt:lpstr>
      <vt:lpstr>Arial Unicode MS</vt:lpstr>
      <vt:lpstr>Office 主题​​</vt:lpstr>
      <vt:lpstr>Visio.Drawing.15</vt:lpstr>
      <vt:lpstr>Visio.Drawing.15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z大酱</cp:lastModifiedBy>
  <cp:revision>153</cp:revision>
  <dcterms:created xsi:type="dcterms:W3CDTF">2019-06-19T02:08:00Z</dcterms:created>
  <dcterms:modified xsi:type="dcterms:W3CDTF">2020-04-14T04:26:01Z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</Properties>
</file>