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1_4F692933.xml" ContentType="application/vnd.ms-powerpoint.comments+xml"/>
  <Override PartName="/ppt/comments/modernComment_10C_D25A02D6.xml" ContentType="application/vnd.ms-powerpoint.comments+xml"/>
  <Override PartName="/ppt/comments/modernComment_111_8576EFED.xml" ContentType="application/vnd.ms-powerpoint.comments+xml"/>
  <Override PartName="/ppt/comments/modernComment_112_BC28D8EB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0_DB6251B1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10E_969B6A9B.xml" ContentType="application/vnd.ms-powerpoint.comments+xml"/>
  <Override PartName="/ppt/comments/modernComment_115_770AE809.xml" ContentType="application/vnd.ms-powerpoint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omments/modernComment_10D_6E6976ED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modernComment_117_A65A05F.xml" ContentType="application/vnd.ms-powerpoint.comments+xml"/>
  <Override PartName="/ppt/comments/modernComment_10F_7FF17CAE.xml" ContentType="application/vnd.ms-powerpoint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modernComment_114_D20D2C1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3" r:id="rId7"/>
    <p:sldId id="274" r:id="rId8"/>
    <p:sldId id="272" r:id="rId9"/>
    <p:sldId id="275" r:id="rId10"/>
    <p:sldId id="270" r:id="rId11"/>
    <p:sldId id="277" r:id="rId12"/>
    <p:sldId id="278" r:id="rId13"/>
    <p:sldId id="269" r:id="rId14"/>
    <p:sldId id="279" r:id="rId15"/>
    <p:sldId id="271" r:id="rId16"/>
    <p:sldId id="276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23599121664874E-2"/>
          <c:y val="0.11168461407569064"/>
          <c:w val="0.89670174454963014"/>
          <c:h val="0.734284182006638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21</c:v>
                </c:pt>
                <c:pt idx="1">
                  <c:v>21.1</c:v>
                </c:pt>
                <c:pt idx="2">
                  <c:v>21.200000000000003</c:v>
                </c:pt>
                <c:pt idx="3">
                  <c:v>21.300000000000004</c:v>
                </c:pt>
                <c:pt idx="4">
                  <c:v>21.400000000000006</c:v>
                </c:pt>
                <c:pt idx="5">
                  <c:v>21.500000000000007</c:v>
                </c:pt>
                <c:pt idx="6">
                  <c:v>21.600000000000009</c:v>
                </c:pt>
                <c:pt idx="7">
                  <c:v>21.70000000000001</c:v>
                </c:pt>
                <c:pt idx="8">
                  <c:v>21.800000000000011</c:v>
                </c:pt>
                <c:pt idx="9">
                  <c:v>21.900000000000013</c:v>
                </c:pt>
                <c:pt idx="10">
                  <c:v>22.000000000000014</c:v>
                </c:pt>
                <c:pt idx="11">
                  <c:v>22.100000000000016</c:v>
                </c:pt>
                <c:pt idx="12">
                  <c:v>22.200000000000017</c:v>
                </c:pt>
                <c:pt idx="13">
                  <c:v>22.300000000000018</c:v>
                </c:pt>
                <c:pt idx="14">
                  <c:v>22.40000000000002</c:v>
                </c:pt>
                <c:pt idx="15">
                  <c:v>22.500000000000021</c:v>
                </c:pt>
                <c:pt idx="16">
                  <c:v>22.600000000000023</c:v>
                </c:pt>
                <c:pt idx="17">
                  <c:v>22.700000000000024</c:v>
                </c:pt>
                <c:pt idx="18">
                  <c:v>22.800000000000026</c:v>
                </c:pt>
                <c:pt idx="19">
                  <c:v>22.900000000000027</c:v>
                </c:pt>
                <c:pt idx="20">
                  <c:v>23.000000000000028</c:v>
                </c:pt>
                <c:pt idx="21">
                  <c:v>23.10000000000003</c:v>
                </c:pt>
                <c:pt idx="22">
                  <c:v>23.200000000000031</c:v>
                </c:pt>
                <c:pt idx="23">
                  <c:v>23.300000000000033</c:v>
                </c:pt>
                <c:pt idx="24">
                  <c:v>23.400000000000034</c:v>
                </c:pt>
                <c:pt idx="25">
                  <c:v>23.500000000000036</c:v>
                </c:pt>
                <c:pt idx="26">
                  <c:v>23.600000000000037</c:v>
                </c:pt>
                <c:pt idx="27">
                  <c:v>23.700000000000038</c:v>
                </c:pt>
                <c:pt idx="28">
                  <c:v>23.80000000000004</c:v>
                </c:pt>
                <c:pt idx="29">
                  <c:v>23.900000000000041</c:v>
                </c:pt>
                <c:pt idx="30">
                  <c:v>24.000000000000043</c:v>
                </c:pt>
                <c:pt idx="31">
                  <c:v>24.100000000000044</c:v>
                </c:pt>
                <c:pt idx="32">
                  <c:v>24.200000000000045</c:v>
                </c:pt>
                <c:pt idx="33">
                  <c:v>24.300000000000047</c:v>
                </c:pt>
                <c:pt idx="34">
                  <c:v>24.400000000000048</c:v>
                </c:pt>
                <c:pt idx="35">
                  <c:v>24.50000000000005</c:v>
                </c:pt>
                <c:pt idx="36">
                  <c:v>24.600000000000051</c:v>
                </c:pt>
                <c:pt idx="37">
                  <c:v>24.700000000000053</c:v>
                </c:pt>
                <c:pt idx="38">
                  <c:v>24.800000000000054</c:v>
                </c:pt>
                <c:pt idx="39">
                  <c:v>24.900000000000055</c:v>
                </c:pt>
                <c:pt idx="40">
                  <c:v>25.000000000000057</c:v>
                </c:pt>
                <c:pt idx="41">
                  <c:v>25.100000000000058</c:v>
                </c:pt>
                <c:pt idx="42">
                  <c:v>25.20000000000006</c:v>
                </c:pt>
                <c:pt idx="43">
                  <c:v>25.300000000000061</c:v>
                </c:pt>
                <c:pt idx="44">
                  <c:v>25.400000000000063</c:v>
                </c:pt>
                <c:pt idx="45">
                  <c:v>25.500000000000064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0.86993123929958371</c:v>
                </c:pt>
                <c:pt idx="1">
                  <c:v>0.86961016341930097</c:v>
                </c:pt>
                <c:pt idx="2">
                  <c:v>0.86921945726340455</c:v>
                </c:pt>
                <c:pt idx="3">
                  <c:v>0.86874410497109877</c:v>
                </c:pt>
                <c:pt idx="4">
                  <c:v>0.86816589313778425</c:v>
                </c:pt>
                <c:pt idx="5">
                  <c:v>0.86746274943889135</c:v>
                </c:pt>
                <c:pt idx="6">
                  <c:v>0.86660795384595735</c:v>
                </c:pt>
                <c:pt idx="7">
                  <c:v>0.86556920245378244</c:v>
                </c:pt>
                <c:pt idx="8">
                  <c:v>0.86430750311109517</c:v>
                </c:pt>
                <c:pt idx="9">
                  <c:v>0.8627758825571934</c:v>
                </c:pt>
                <c:pt idx="10">
                  <c:v>0.86091788748479325</c:v>
                </c:pt>
                <c:pt idx="11">
                  <c:v>0.85866586809191914</c:v>
                </c:pt>
                <c:pt idx="12">
                  <c:v>0.85593904386605613</c:v>
                </c:pt>
                <c:pt idx="13">
                  <c:v>0.8526413695378654</c:v>
                </c:pt>
                <c:pt idx="14">
                  <c:v>0.84865924644467261</c:v>
                </c:pt>
                <c:pt idx="15">
                  <c:v>0.84385916245582726</c:v>
                </c:pt>
                <c:pt idx="16">
                  <c:v>0.83808539134518101</c:v>
                </c:pt>
                <c:pt idx="17">
                  <c:v>0.8311579333372997</c:v>
                </c:pt>
                <c:pt idx="18">
                  <c:v>0.82287091248387623</c:v>
                </c:pt>
                <c:pt idx="19">
                  <c:v>0.81299161581891433</c:v>
                </c:pt>
                <c:pt idx="20">
                  <c:v>0.80126016122669841</c:v>
                </c:pt>
                <c:pt idx="21">
                  <c:v>0.78738920801048662</c:v>
                </c:pt>
                <c:pt idx="22">
                  <c:v>0.77106177523992092</c:v>
                </c:pt>
                <c:pt idx="23">
                  <c:v>0.75192236744672869</c:v>
                </c:pt>
                <c:pt idx="24">
                  <c:v>0.72955094193046488</c:v>
                </c:pt>
                <c:pt idx="25">
                  <c:v>0.70339884775247186</c:v>
                </c:pt>
                <c:pt idx="26">
                  <c:v>0.67264894289939969</c:v>
                </c:pt>
                <c:pt idx="27">
                  <c:v>0.63594241457781409</c:v>
                </c:pt>
                <c:pt idx="28">
                  <c:v>0.59092480959748805</c:v>
                </c:pt>
                <c:pt idx="29">
                  <c:v>0.53373922446681232</c:v>
                </c:pt>
                <c:pt idx="30">
                  <c:v>0.45930012818837024</c:v>
                </c:pt>
                <c:pt idx="31">
                  <c:v>0.36461006010825509</c:v>
                </c:pt>
                <c:pt idx="32">
                  <c:v>0.25655937910433557</c:v>
                </c:pt>
                <c:pt idx="33">
                  <c:v>0.15558546713820945</c:v>
                </c:pt>
                <c:pt idx="34">
                  <c:v>8.1726568744363057E-2</c:v>
                </c:pt>
                <c:pt idx="35">
                  <c:v>3.8469470577693052E-2</c:v>
                </c:pt>
                <c:pt idx="36">
                  <c:v>1.6873646776582357E-2</c:v>
                </c:pt>
                <c:pt idx="37">
                  <c:v>7.0984540944621722E-3</c:v>
                </c:pt>
                <c:pt idx="38">
                  <c:v>2.9136230402731513E-3</c:v>
                </c:pt>
                <c:pt idx="39">
                  <c:v>1.1777637315106074E-3</c:v>
                </c:pt>
                <c:pt idx="40">
                  <c:v>4.7118745364992863E-4</c:v>
                </c:pt>
                <c:pt idx="41">
                  <c:v>1.8708442715412456E-4</c:v>
                </c:pt>
                <c:pt idx="42">
                  <c:v>7.3843653867701375E-5</c:v>
                </c:pt>
                <c:pt idx="43">
                  <c:v>2.9007135763099593E-5</c:v>
                </c:pt>
                <c:pt idx="44">
                  <c:v>1.1349321884211816E-5</c:v>
                </c:pt>
                <c:pt idx="45">
                  <c:v>4.425789449553139E-6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9-4266-911D-6C271345E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163384"/>
        <c:axId val="632166128"/>
      </c:line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0.36333695054054199</c:v>
                </c:pt>
                <c:pt idx="1">
                  <c:v>0.34875509142875599</c:v>
                </c:pt>
                <c:pt idx="2">
                  <c:v>3.6013334989547702E-2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3-4B86-BAAD-7D4B6C5C19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2.9724099636077801</c:v>
                </c:pt>
                <c:pt idx="1">
                  <c:v>0.17690661549568101</c:v>
                </c:pt>
                <c:pt idx="2">
                  <c:v>3.5087052732706001E-2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93-4B86-BAAD-7D4B6C5C19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0.204573273658752</c:v>
                </c:pt>
                <c:pt idx="1">
                  <c:v>0.171820953488349</c:v>
                </c:pt>
                <c:pt idx="2">
                  <c:v>1.6283841803669898E-2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93-4B86-BAAD-7D4B6C5C19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Run 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0.19194817543029699</c:v>
                </c:pt>
                <c:pt idx="1">
                  <c:v>3.9165295660495703E-2</c:v>
                </c:pt>
                <c:pt idx="2">
                  <c:v>3.7205956876277903E-2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93-4B86-BAAD-7D4B6C5C19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Run 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3.2946344465017298E-2</c:v>
                </c:pt>
                <c:pt idx="1">
                  <c:v>0.12598741054534901</c:v>
                </c:pt>
                <c:pt idx="2">
                  <c:v>3.45307141542434E-2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93-4B86-BAAD-7D4B6C5C1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tickMarkSkip val="1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19050" cap="rnd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2.1598625928163501E-2</c:v>
                </c:pt>
                <c:pt idx="1">
                  <c:v>1.6941402107477101E-2</c:v>
                </c:pt>
                <c:pt idx="2">
                  <c:v>8.3590019494295103E-3</c:v>
                </c:pt>
                <c:pt idx="3">
                  <c:v>5.5301417596638203E-3</c:v>
                </c:pt>
                <c:pt idx="4">
                  <c:v>7.8418767079710908E-3</c:v>
                </c:pt>
                <c:pt idx="5">
                  <c:v>1.2256509624421499E-2</c:v>
                </c:pt>
                <c:pt idx="6">
                  <c:v>7.9473461955785699E-3</c:v>
                </c:pt>
                <c:pt idx="7">
                  <c:v>9.8639763891696895E-3</c:v>
                </c:pt>
                <c:pt idx="8">
                  <c:v>6.6960295662283897E-3</c:v>
                </c:pt>
                <c:pt idx="9">
                  <c:v>6.2688249163329601E-3</c:v>
                </c:pt>
                <c:pt idx="10">
                  <c:v>5.5489498190581799E-3</c:v>
                </c:pt>
                <c:pt idx="11">
                  <c:v>1.8598167225718401E-2</c:v>
                </c:pt>
                <c:pt idx="12">
                  <c:v>9.1208117082715E-3</c:v>
                </c:pt>
                <c:pt idx="13">
                  <c:v>1.06883579865098E-2</c:v>
                </c:pt>
                <c:pt idx="14">
                  <c:v>1.7846191301941799E-2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19050" cap="rnd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5.5412137880921303E-3</c:v>
                </c:pt>
                <c:pt idx="1">
                  <c:v>4.9895606935024201E-3</c:v>
                </c:pt>
                <c:pt idx="2">
                  <c:v>5.3350892849266503E-3</c:v>
                </c:pt>
                <c:pt idx="3">
                  <c:v>7.1673453785478999E-3</c:v>
                </c:pt>
                <c:pt idx="4">
                  <c:v>3.36037669330835E-3</c:v>
                </c:pt>
                <c:pt idx="5">
                  <c:v>4.3401131406426404E-3</c:v>
                </c:pt>
                <c:pt idx="6">
                  <c:v>1.0444045998156E-2</c:v>
                </c:pt>
                <c:pt idx="7">
                  <c:v>5.9919939376413796E-3</c:v>
                </c:pt>
                <c:pt idx="8">
                  <c:v>3.6359170917421501E-3</c:v>
                </c:pt>
                <c:pt idx="9">
                  <c:v>2.45295325294137E-3</c:v>
                </c:pt>
                <c:pt idx="10">
                  <c:v>4.0251086466014298E-3</c:v>
                </c:pt>
                <c:pt idx="11">
                  <c:v>4.5263585634529504E-3</c:v>
                </c:pt>
                <c:pt idx="12">
                  <c:v>4.63601155206561E-3</c:v>
                </c:pt>
                <c:pt idx="13">
                  <c:v>3.57507541775703E-3</c:v>
                </c:pt>
                <c:pt idx="14">
                  <c:v>5.43257687240839E-3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19050" cap="rnd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2.5121491402387602E-2</c:v>
                </c:pt>
                <c:pt idx="1">
                  <c:v>1.44257927313447E-2</c:v>
                </c:pt>
                <c:pt idx="2">
                  <c:v>1.9054709002375599E-2</c:v>
                </c:pt>
                <c:pt idx="3">
                  <c:v>4.4332772493362399E-2</c:v>
                </c:pt>
                <c:pt idx="4">
                  <c:v>2.54838857799768E-2</c:v>
                </c:pt>
                <c:pt idx="5">
                  <c:v>2.0528852939605699E-2</c:v>
                </c:pt>
                <c:pt idx="6">
                  <c:v>1.5265411697328E-2</c:v>
                </c:pt>
                <c:pt idx="7">
                  <c:v>2.8714073821902199E-2</c:v>
                </c:pt>
                <c:pt idx="8">
                  <c:v>3.1720347702503197E-2</c:v>
                </c:pt>
                <c:pt idx="9">
                  <c:v>2.31125466525554E-2</c:v>
                </c:pt>
                <c:pt idx="10">
                  <c:v>2.5079352781176501E-2</c:v>
                </c:pt>
                <c:pt idx="11">
                  <c:v>2.0924961194396002E-2</c:v>
                </c:pt>
                <c:pt idx="12">
                  <c:v>3.6277577280998202E-2</c:v>
                </c:pt>
                <c:pt idx="13">
                  <c:v>3.8340762257575899E-2</c:v>
                </c:pt>
                <c:pt idx="14">
                  <c:v>1.8399294465780199E-2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2163384"/>
        <c:axId val="632166128"/>
      </c:line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0.32601600885391202</c:v>
                </c:pt>
                <c:pt idx="1">
                  <c:v>0.27753296494483898</c:v>
                </c:pt>
                <c:pt idx="2">
                  <c:v>0.14918561279773701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0.47130039334297102</c:v>
                </c:pt>
                <c:pt idx="1">
                  <c:v>0.285174369812011</c:v>
                </c:pt>
                <c:pt idx="2">
                  <c:v>8.2144923508167197E-2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0.36027792096138</c:v>
                </c:pt>
                <c:pt idx="1">
                  <c:v>0.129936814308166</c:v>
                </c:pt>
                <c:pt idx="2">
                  <c:v>4.2006723582744598E-2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Run 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0.327037513256073</c:v>
                </c:pt>
                <c:pt idx="1">
                  <c:v>0.22009849548339799</c:v>
                </c:pt>
                <c:pt idx="2">
                  <c:v>5.49589097499847E-2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2-44F8-9442-0BD40A7975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Run 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vectors per block</c:v>
                </c:pt>
                <c:pt idx="2">
                  <c:v>100 vectors per block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0.112542480230331</c:v>
                </c:pt>
                <c:pt idx="1">
                  <c:v>7.7773787081241594E-2</c:v>
                </c:pt>
                <c:pt idx="2">
                  <c:v>3.4276265650987597E-2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2-44F8-9442-0BD40A797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tickMarkSkip val="1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0.36333695054054199</c:v>
                </c:pt>
                <c:pt idx="1">
                  <c:v>0.34875509142875599</c:v>
                </c:pt>
                <c:pt idx="2">
                  <c:v>3.6013334989547702E-2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1-43C8-B0CB-4841C40310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2.9724099636077801</c:v>
                </c:pt>
                <c:pt idx="1">
                  <c:v>0.17690661549568101</c:v>
                </c:pt>
                <c:pt idx="2">
                  <c:v>3.5087052732706001E-2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61-43C8-B0CB-4841C40310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0.204573273658752</c:v>
                </c:pt>
                <c:pt idx="1">
                  <c:v>0.171820953488349</c:v>
                </c:pt>
                <c:pt idx="2">
                  <c:v>1.6283841803669898E-2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61-43C8-B0CB-4841C40310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Run 4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0.19194817543029699</c:v>
                </c:pt>
                <c:pt idx="1">
                  <c:v>3.9165295660495703E-2</c:v>
                </c:pt>
                <c:pt idx="2">
                  <c:v>3.7205956876277903E-2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61-43C8-B0CB-4841C40310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Run 5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vector per block</c:v>
                </c:pt>
                <c:pt idx="1">
                  <c:v>10 vector per block</c:v>
                </c:pt>
                <c:pt idx="2">
                  <c:v>100 vector per block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3.2946344465017298E-2</c:v>
                </c:pt>
                <c:pt idx="1">
                  <c:v>0.12598741054534901</c:v>
                </c:pt>
                <c:pt idx="2">
                  <c:v>3.45307141542434E-2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61-43C8-B0CB-4841C4031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tickMarkSkip val="1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01_4F692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050FEE-68F5-489C-A321-4C225E236E4F}" authorId="{95582667-6102-27E7-ED8E-01A166EB4B6B}" status="resolved" created="2022-06-22T13:34:27.71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32291891" sldId="257"/>
      <ac:spMk id="5" creationId="{00000000-0000-0000-0000-000000000000}"/>
    </ac:deMkLst>
    <p188:txBody>
      <a:bodyPr/>
      <a:lstStyle/>
      <a:p>
        <a:r>
          <a:rPr lang="en-GB"/>
          <a:t>ton nom en plus gros ?
ta classe et l'annéee, la fac ?
la date (on sait pas si tes travaux n'ont pas 10 ans!;) de la soutenance</a:t>
        </a:r>
      </a:p>
    </p188:txBody>
  </p188:cm>
</p188:cmLst>
</file>

<file path=ppt/comments/modernComment_10C_D25A02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1E473A-6868-47A6-B721-E0FA67DD02A3}" authorId="{95582667-6102-27E7-ED8E-01A166EB4B6B}" status="resolved" created="2022-06-22T13:32:55.72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29114326" sldId="268"/>
      <ac:spMk id="14" creationId="{00000000-0000-0000-0000-000000000000}"/>
      <ac:txMk cp="56" len="11">
        <ac:context len="145" hash="1921061769"/>
      </ac:txMk>
    </ac:txMkLst>
    <p188:pos x="2051004" y="1953846"/>
    <p188:txBody>
      <a:bodyPr/>
      <a:lstStyle/>
      <a:p>
        <a:r>
          <a:rPr lang="en-GB"/>
          <a:t>pas de 'of'</a:t>
        </a:r>
      </a:p>
    </p188:txBody>
  </p188:cm>
</p188:cmLst>
</file>

<file path=ppt/comments/modernComment_10D_6E6976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65CF73-0452-4309-AA6D-693F6AA399F0}" authorId="{95582667-6102-27E7-ED8E-01A166EB4B6B}" status="resolved" created="2022-06-22T13:47:53.30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52405485" sldId="269"/>
      <ac:spMk id="4" creationId="{9C1D4150-D501-8910-4252-0DFF12ECBAE3}"/>
    </ac:deMkLst>
    <p188:txBody>
      <a:bodyPr/>
      <a:lstStyle/>
      <a:p>
        <a:r>
          <a:rPr lang="en-GB"/>
          <a:t>increased font size</a:t>
        </a:r>
      </a:p>
    </p188:txBody>
  </p188:cm>
</p188:cmLst>
</file>

<file path=ppt/comments/modernComment_10E_969B6A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2D3150-3B09-4741-908A-0F87DC0788C8}" authorId="{95582667-6102-27E7-ED8E-01A166EB4B6B}" status="resolved" created="2022-06-22T13:45:10.90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6767771" sldId="270"/>
      <ac:spMk id="7" creationId="{00000000-0000-0000-0000-000000000000}"/>
      <ac:txMk cp="6" len="3">
        <ac:context len="21" hash="116989141"/>
      </ac:txMk>
    </ac:txMkLst>
    <p188:pos x="1728703" y="791307"/>
    <p188:txBody>
      <a:bodyPr/>
      <a:lstStyle/>
      <a:p>
        <a:r>
          <a:rPr lang="en-GB"/>
          <a:t>scaling the</a:t>
        </a:r>
      </a:p>
    </p188:txBody>
  </p188:cm>
  <p188:cm id="{02264BE5-B10C-45EC-A0D2-F6BC0587DFFA}" authorId="{95582667-6102-27E7-ED8E-01A166EB4B6B}" status="resolved" created="2022-06-22T13:45:47.67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26767771" sldId="270"/>
      <ac:spMk id="4" creationId="{01B2569C-1E25-6B17-3795-462F0B0FAFF5}"/>
    </ac:deMkLst>
    <p188:txBody>
      <a:bodyPr/>
      <a:lstStyle/>
      <a:p>
        <a:r>
          <a:rPr lang="en-GB"/>
          <a:t>redUndant</a:t>
        </a:r>
      </a:p>
    </p188:txBody>
  </p188:cm>
</p188:cmLst>
</file>

<file path=ppt/comments/modernComment_10F_7FF17C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6C851E-5D93-4C3E-BE29-AB6C916A29D4}" authorId="{95582667-6102-27E7-ED8E-01A166EB4B6B}" status="resolved" created="2022-06-22T13:50:50.14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46532526" sldId="271"/>
      <ac:graphicFrameMk id="9" creationId="{00000000-0000-0000-0000-000000000000}"/>
    </ac:deMkLst>
    <p188:txBody>
      <a:bodyPr/>
      <a:lstStyle/>
      <a:p>
        <a:r>
          <a:rPr lang="en-GB"/>
          <a:t>10 et 100 vectorS !!!</a:t>
        </a:r>
      </a:p>
    </p188:txBody>
  </p188:cm>
</p188:cmLst>
</file>

<file path=ppt/comments/modernComment_110_DB6251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C0CD75-3ABD-4C0A-9915-3A53985B721B}" authorId="{95582667-6102-27E7-ED8E-01A166EB4B6B}" status="resolved" created="2022-06-22T13:40:41.33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80653745" sldId="272"/>
      <ac:spMk id="6" creationId="{AEA56D8A-FCE2-D4C1-D4FE-24E73E5AFCA7}"/>
    </ac:deMkLst>
    <p188:txBody>
      <a:bodyPr/>
      <a:lstStyle/>
      <a:p>
        <a:r>
          <a:rPr lang="en-GB"/>
          <a:t>From Vector (X,Y) point of view   ?
independEnt OF</a:t>
        </a:r>
      </a:p>
    </p188:txBody>
  </p188:cm>
</p188:cmLst>
</file>

<file path=ppt/comments/modernComment_111_8576EF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AE4190-F44F-472E-A6F1-B263892E8B8F}" authorId="{95582667-6102-27E7-ED8E-01A166EB4B6B}" status="resolved" created="2022-06-22T13:36:54.00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39164397" sldId="273"/>
      <ac:spMk id="7" creationId="{64DA4B3E-22BE-E029-3970-FE567D49898B}"/>
      <ac:txMk cp="8">
        <ac:context len="141" hash="1656125227"/>
      </ac:txMk>
    </ac:txMkLst>
    <p188:pos x="2187737" y="205153"/>
    <p188:txBody>
      <a:bodyPr/>
      <a:lstStyle/>
      <a:p>
        <a:r>
          <a:rPr lang="en-GB"/>
          <a:t> or "need to estimate the"</a:t>
        </a:r>
      </a:p>
    </p188:txBody>
  </p188:cm>
  <p188:cm id="{5468C390-FAB6-47CF-945D-4DBEC6FA716D}" authorId="{95582667-6102-27E7-ED8E-01A166EB4B6B}" status="resolved" created="2022-06-22T13:37:07.08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39164397" sldId="273"/>
      <ac:spMk id="7" creationId="{64DA4B3E-22BE-E029-3970-FE567D49898B}"/>
      <ac:txMk cp="104" len="5">
        <ac:context len="141" hash="1656125227"/>
      </ac:txMk>
    </ac:txMkLst>
    <p188:pos x="2002170" y="1953846"/>
    <p188:txBody>
      <a:bodyPr/>
      <a:lstStyle/>
      <a:p>
        <a:r>
          <a:rPr lang="en-GB"/>
          <a:t>same</a:t>
        </a:r>
      </a:p>
    </p188:txBody>
  </p188:cm>
</p188:cmLst>
</file>

<file path=ppt/comments/modernComment_112_BC28D8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CC1230C-A1C4-4F13-9001-AF791CBE91A6}" authorId="{95582667-6102-27E7-ED8E-01A166EB4B6B}" status="resolved" created="2022-06-22T13:38:15.27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56793579" sldId="274"/>
      <ac:spMk id="3" creationId="{F9669555-EDCB-EE4B-17D2-811DB9CFC5F0}"/>
      <ac:txMk cp="59" len="2">
        <ac:context len="119" hash="2859705300"/>
      </ac:txMk>
    </ac:txMkLst>
    <p188:pos x="2597938" y="1377461"/>
    <p188:txBody>
      <a:bodyPr/>
      <a:lstStyle/>
      <a:p>
        <a:r>
          <a:rPr lang="en-GB"/>
          <a:t>in </a:t>
        </a:r>
      </a:p>
    </p188:txBody>
  </p188:cm>
  <p188:cm id="{65591839-92E8-43C2-807B-A0341ED459C0}" authorId="{95582667-6102-27E7-ED8E-01A166EB4B6B}" status="resolved" created="2022-06-22T13:39:47.066" complete="100000">
    <pc:sldMkLst xmlns:pc="http://schemas.microsoft.com/office/powerpoint/2013/main/command">
      <pc:docMk/>
      <pc:sldMk cId="3156793579" sldId="274"/>
    </pc:sldMkLst>
    <p188:txBody>
      <a:bodyPr/>
      <a:lstStyle/>
      <a:p>
        <a:r>
          <a:rPr lang="en-GB"/>
          <a:t>process au lieu de treat</a:t>
        </a:r>
      </a:p>
    </p188:txBody>
  </p188:cm>
</p188:cmLst>
</file>

<file path=ppt/comments/modernComment_114_D20D2C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FEED90-42A0-43DF-A612-5069F22F95C2}" authorId="{95582667-6102-27E7-ED8E-01A166EB4B6B}" status="resolved" created="2022-06-22T13:51:30.212" complete="100000">
    <pc:sldMkLst xmlns:pc="http://schemas.microsoft.com/office/powerpoint/2013/main/command">
      <pc:docMk/>
      <pc:sldMk cId="3524078613" sldId="276"/>
    </pc:sldMkLst>
    <p188:txBody>
      <a:bodyPr/>
      <a:lstStyle/>
      <a:p>
        <a:r>
          <a:rPr lang="en-GB"/>
          <a:t>Good - well done ! 
Cheers, Dad</a:t>
        </a:r>
      </a:p>
    </p188:txBody>
  </p188:cm>
</p188:cmLst>
</file>

<file path=ppt/comments/modernComment_115_770AE8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0EF6FD-293E-4D4E-9A82-61311CFD506C}" authorId="{95582667-6102-27E7-ED8E-01A166EB4B6B}" status="resolved" created="2022-06-22T13:46:09.61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97203465" sldId="277"/>
      <ac:spMk id="7" creationId="{00000000-0000-0000-0000-000000000000}"/>
    </ac:deMkLst>
    <p188:txBody>
      <a:bodyPr/>
      <a:lstStyle/>
      <a:p>
        <a:r>
          <a:rPr lang="en-GB"/>
          <a:t>scaling the</a:t>
        </a:r>
      </a:p>
    </p188:txBody>
  </p188:cm>
  <p188:cm id="{8C5E300D-D4C3-4795-85FA-8908F5832C86}" authorId="{95582667-6102-27E7-ED8E-01A166EB4B6B}" status="resolved" created="2022-06-22T13:46:55.09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97203465" sldId="277"/>
      <ac:spMk id="14" creationId="{C0FB33B3-3295-F9C0-85DF-E26F55497772}"/>
    </ac:deMkLst>
    <p188:txBody>
      <a:bodyPr/>
      <a:lstStyle/>
      <a:p>
        <a:r>
          <a:rPr lang="en-GB"/>
          <a:t>resized and increased font</a:t>
        </a:r>
      </a:p>
    </p188:txBody>
  </p188:cm>
</p188:cmLst>
</file>

<file path=ppt/comments/modernComment_117_A65A0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473B3D-36F4-488F-80E6-2B8889451155}" authorId="{95582667-6102-27E7-ED8E-01A166EB4B6B}" status="resolved" created="2022-06-22T13:50:18.2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4432351" sldId="279"/>
      <ac:spMk id="3" creationId="{21DDF7AD-D844-8937-9898-287B632328CE}"/>
      <ac:txMk cp="33" len="23">
        <ac:context len="133" hash="2501545871"/>
      </ac:txMk>
    </ac:txMkLst>
    <p188:pos x="3408573" y="703384"/>
    <p188:txBody>
      <a:bodyPr/>
      <a:lstStyle/>
      <a:p>
        <a:r>
          <a:rPr lang="en-GB"/>
          <a:t>offre une plus grande diversité...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FBEF1-7CB5-4EEE-9FE7-DCEFAAB550C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585CB0-CD81-49FB-BC3B-1655956AB8FF}">
      <dgm:prSet phldrT="[Text]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err="1"/>
            <a:t>Collect</a:t>
          </a:r>
          <a:endParaRPr lang="en-GB"/>
        </a:p>
      </dgm:t>
    </dgm:pt>
    <dgm:pt modelId="{3FBBEF1C-0D5F-46B5-AF4A-7ACBFB1966C2}" type="parTrans" cxnId="{CAF02F10-5362-425E-882E-A5E62976AE32}">
      <dgm:prSet/>
      <dgm:spPr/>
      <dgm:t>
        <a:bodyPr/>
        <a:lstStyle/>
        <a:p>
          <a:endParaRPr lang="en-GB"/>
        </a:p>
      </dgm:t>
    </dgm:pt>
    <dgm:pt modelId="{89ECC9F0-E358-4E74-A981-6EDC808DE514}" type="sibTrans" cxnId="{CAF02F10-5362-425E-882E-A5E62976AE32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en-GB"/>
        </a:p>
      </dgm:t>
    </dgm:pt>
    <dgm:pt modelId="{E0B985FE-D5C4-43EF-ACCB-2A47565C8A64}">
      <dgm:prSet phldrT="[Text]"/>
      <dgm:spPr>
        <a:solidFill>
          <a:schemeClr val="bg2">
            <a:lumMod val="5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err="1"/>
            <a:t>Prepare</a:t>
          </a:r>
          <a:endParaRPr lang="en-GB"/>
        </a:p>
      </dgm:t>
    </dgm:pt>
    <dgm:pt modelId="{EFACDBD2-C391-4F95-9900-374FFFBB6386}" type="parTrans" cxnId="{A99FBCF5-2B53-4511-BD5A-48E4E9638009}">
      <dgm:prSet/>
      <dgm:spPr/>
      <dgm:t>
        <a:bodyPr/>
        <a:lstStyle/>
        <a:p>
          <a:endParaRPr lang="en-GB"/>
        </a:p>
      </dgm:t>
    </dgm:pt>
    <dgm:pt modelId="{475BE757-E201-4B96-9302-2F4D00B8B769}" type="sibTrans" cxnId="{A99FBCF5-2B53-4511-BD5A-48E4E9638009}">
      <dgm:prSet/>
      <dgm:spPr/>
      <dgm:t>
        <a:bodyPr/>
        <a:lstStyle/>
        <a:p>
          <a:endParaRPr lang="en-GB"/>
        </a:p>
      </dgm:t>
    </dgm:pt>
    <dgm:pt modelId="{914658B5-4585-46CE-A023-710AB34C61FC}">
      <dgm:prSet phldrT="[Text]"/>
      <dgm:spPr>
        <a:solidFill>
          <a:schemeClr val="bg2">
            <a:lumMod val="5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fr-FR"/>
            <a:t>Import</a:t>
          </a:r>
          <a:endParaRPr lang="en-GB"/>
        </a:p>
      </dgm:t>
    </dgm:pt>
    <dgm:pt modelId="{4A1E71D0-07A7-450D-A55F-86D39D5D0B51}" type="parTrans" cxnId="{F3AB14BF-F2E3-46FD-AD75-8973CC88030A}">
      <dgm:prSet/>
      <dgm:spPr/>
      <dgm:t>
        <a:bodyPr/>
        <a:lstStyle/>
        <a:p>
          <a:endParaRPr lang="en-GB"/>
        </a:p>
      </dgm:t>
    </dgm:pt>
    <dgm:pt modelId="{4D95E1E6-BF2D-40FD-B903-E4D049C61E59}" type="sibTrans" cxnId="{F3AB14BF-F2E3-46FD-AD75-8973CC88030A}">
      <dgm:prSet/>
      <dgm:spPr/>
      <dgm:t>
        <a:bodyPr/>
        <a:lstStyle/>
        <a:p>
          <a:endParaRPr lang="en-GB"/>
        </a:p>
      </dgm:t>
    </dgm:pt>
    <dgm:pt modelId="{F41AFEBC-2674-4FA3-AC2E-6E62189123C4}">
      <dgm:prSet phldrT="[Text]"/>
      <dgm:spPr>
        <a:solidFill>
          <a:schemeClr val="bg2">
            <a:lumMod val="5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fr-FR">
              <a:latin typeface="Calibri"/>
            </a:rPr>
            <a:t>Process</a:t>
          </a:r>
          <a:endParaRPr lang="en-GB"/>
        </a:p>
      </dgm:t>
    </dgm:pt>
    <dgm:pt modelId="{88D7D934-D301-4088-88BF-54E6E8110064}" type="parTrans" cxnId="{FEF94110-C089-4E38-B0DA-B70C66D41771}">
      <dgm:prSet/>
      <dgm:spPr/>
      <dgm:t>
        <a:bodyPr/>
        <a:lstStyle/>
        <a:p>
          <a:endParaRPr lang="en-GB"/>
        </a:p>
      </dgm:t>
    </dgm:pt>
    <dgm:pt modelId="{110C0D0F-330C-4D23-9615-DC0AD8E3323B}" type="sibTrans" cxnId="{FEF94110-C089-4E38-B0DA-B70C66D41771}">
      <dgm:prSet/>
      <dgm:spPr/>
      <dgm:t>
        <a:bodyPr/>
        <a:lstStyle/>
        <a:p>
          <a:endParaRPr lang="en-GB"/>
        </a:p>
      </dgm:t>
    </dgm:pt>
    <dgm:pt modelId="{B2A8FED6-8DCF-4E8C-9864-9F81D266F3B2}">
      <dgm:prSet phldrT="[Text]"/>
      <dgm:spPr>
        <a:solidFill>
          <a:schemeClr val="bg2">
            <a:lumMod val="50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fr-FR"/>
            <a:t>Store</a:t>
          </a:r>
          <a:endParaRPr lang="en-GB"/>
        </a:p>
      </dgm:t>
    </dgm:pt>
    <dgm:pt modelId="{1895B977-F52B-4480-BD8D-2D46260062B4}" type="parTrans" cxnId="{C9571C74-624F-4F6A-8EA1-28B065CFC2B1}">
      <dgm:prSet/>
      <dgm:spPr/>
      <dgm:t>
        <a:bodyPr/>
        <a:lstStyle/>
        <a:p>
          <a:endParaRPr lang="en-GB"/>
        </a:p>
      </dgm:t>
    </dgm:pt>
    <dgm:pt modelId="{CBB930B9-0294-45C4-8CB5-622CCDEBB1CE}" type="sibTrans" cxnId="{C9571C74-624F-4F6A-8EA1-28B065CFC2B1}">
      <dgm:prSet/>
      <dgm:spPr/>
      <dgm:t>
        <a:bodyPr/>
        <a:lstStyle/>
        <a:p>
          <a:endParaRPr lang="en-GB"/>
        </a:p>
      </dgm:t>
    </dgm:pt>
    <dgm:pt modelId="{0D64830C-104A-4DB9-8FE8-FE2355CD027A}">
      <dgm:prSet phldrT="[Text]"/>
      <dgm:spPr>
        <a:solidFill>
          <a:schemeClr val="bg2">
            <a:lumMod val="5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fr-FR" err="1"/>
            <a:t>Interpret</a:t>
          </a:r>
          <a:endParaRPr lang="en-GB"/>
        </a:p>
      </dgm:t>
    </dgm:pt>
    <dgm:pt modelId="{2FC5790E-D2E3-4AD9-90A7-45980FE68964}" type="parTrans" cxnId="{2ADAD72A-0077-4901-8D52-FED650EE03CE}">
      <dgm:prSet/>
      <dgm:spPr/>
      <dgm:t>
        <a:bodyPr/>
        <a:lstStyle/>
        <a:p>
          <a:endParaRPr lang="en-GB"/>
        </a:p>
      </dgm:t>
    </dgm:pt>
    <dgm:pt modelId="{A2DAF62F-C594-419B-8A3B-27B45C844DE2}" type="sibTrans" cxnId="{2ADAD72A-0077-4901-8D52-FED650EE03CE}">
      <dgm:prSet/>
      <dgm:spPr/>
      <dgm:t>
        <a:bodyPr/>
        <a:lstStyle/>
        <a:p>
          <a:endParaRPr lang="en-GB"/>
        </a:p>
      </dgm:t>
    </dgm:pt>
    <dgm:pt modelId="{4C178837-F324-496A-AB6F-A78246B8C10A}" type="pres">
      <dgm:prSet presAssocID="{2A7FBEF1-7CB5-4EEE-9FE7-DCEFAAB550C3}" presName="Name0" presStyleCnt="0">
        <dgm:presLayoutVars>
          <dgm:dir/>
          <dgm:resizeHandles val="exact"/>
        </dgm:presLayoutVars>
      </dgm:prSet>
      <dgm:spPr/>
    </dgm:pt>
    <dgm:pt modelId="{39A36855-AFC6-4EE6-83FB-6B1239B83E2E}" type="pres">
      <dgm:prSet presAssocID="{2A7FBEF1-7CB5-4EEE-9FE7-DCEFAAB550C3}" presName="cycle" presStyleCnt="0"/>
      <dgm:spPr/>
    </dgm:pt>
    <dgm:pt modelId="{0AA86478-BC77-45DE-831A-4EB392B2BB13}" type="pres">
      <dgm:prSet presAssocID="{A2585CB0-CD81-49FB-BC3B-1655956AB8FF}" presName="nodeFirstNode" presStyleLbl="node1" presStyleIdx="0" presStyleCnt="6" custScaleX="68768" custScaleY="49685">
        <dgm:presLayoutVars>
          <dgm:bulletEnabled val="1"/>
        </dgm:presLayoutVars>
      </dgm:prSet>
      <dgm:spPr/>
    </dgm:pt>
    <dgm:pt modelId="{04C1DEBD-6129-4E64-82C4-103962470ED9}" type="pres">
      <dgm:prSet presAssocID="{89ECC9F0-E358-4E74-A981-6EDC808DE514}" presName="sibTransFirstNode" presStyleLbl="bgShp" presStyleIdx="0" presStyleCnt="1" custAng="21012363"/>
      <dgm:spPr/>
    </dgm:pt>
    <dgm:pt modelId="{400F7F8D-CC93-438D-8946-CBC0727D4C00}" type="pres">
      <dgm:prSet presAssocID="{E0B985FE-D5C4-43EF-ACCB-2A47565C8A64}" presName="nodeFollowingNodes" presStyleLbl="node1" presStyleIdx="1" presStyleCnt="6" custScaleX="68768" custScaleY="49685" custRadScaleRad="109284" custRadScaleInc="5341">
        <dgm:presLayoutVars>
          <dgm:bulletEnabled val="1"/>
        </dgm:presLayoutVars>
      </dgm:prSet>
      <dgm:spPr/>
    </dgm:pt>
    <dgm:pt modelId="{94CB62C6-6114-4E1C-A959-0C091E42D16D}" type="pres">
      <dgm:prSet presAssocID="{914658B5-4585-46CE-A023-710AB34C61FC}" presName="nodeFollowingNodes" presStyleLbl="node1" presStyleIdx="2" presStyleCnt="6" custScaleX="68768" custScaleY="49685" custRadScaleRad="109936" custRadScaleInc="-4074">
        <dgm:presLayoutVars>
          <dgm:bulletEnabled val="1"/>
        </dgm:presLayoutVars>
      </dgm:prSet>
      <dgm:spPr/>
    </dgm:pt>
    <dgm:pt modelId="{3F38CAB6-C1FF-4B3F-BAF8-15984C67B43D}" type="pres">
      <dgm:prSet presAssocID="{F41AFEBC-2674-4FA3-AC2E-6E62189123C4}" presName="nodeFollowingNodes" presStyleLbl="node1" presStyleIdx="3" presStyleCnt="6" custScaleX="68768" custScaleY="49685" custRadScaleRad="113465" custRadScaleInc="-2256">
        <dgm:presLayoutVars>
          <dgm:bulletEnabled val="1"/>
        </dgm:presLayoutVars>
      </dgm:prSet>
      <dgm:spPr/>
    </dgm:pt>
    <dgm:pt modelId="{63F8CBFF-9244-4359-BF6E-9362E7EC1B6C}" type="pres">
      <dgm:prSet presAssocID="{B2A8FED6-8DCF-4E8C-9864-9F81D266F3B2}" presName="nodeFollowingNodes" presStyleLbl="node1" presStyleIdx="4" presStyleCnt="6" custScaleX="68768" custScaleY="49685" custRadScaleRad="108927" custRadScaleInc="4068">
        <dgm:presLayoutVars>
          <dgm:bulletEnabled val="1"/>
        </dgm:presLayoutVars>
      </dgm:prSet>
      <dgm:spPr/>
    </dgm:pt>
    <dgm:pt modelId="{328A5F68-48A9-4026-AA30-D1EFCFFC5192}" type="pres">
      <dgm:prSet presAssocID="{0D64830C-104A-4DB9-8FE8-FE2355CD027A}" presName="nodeFollowingNodes" presStyleLbl="node1" presStyleIdx="5" presStyleCnt="6" custScaleX="68768" custScaleY="49685" custRadScaleRad="107790" custRadScaleInc="-6331">
        <dgm:presLayoutVars>
          <dgm:bulletEnabled val="1"/>
        </dgm:presLayoutVars>
      </dgm:prSet>
      <dgm:spPr/>
    </dgm:pt>
  </dgm:ptLst>
  <dgm:cxnLst>
    <dgm:cxn modelId="{CAF02F10-5362-425E-882E-A5E62976AE32}" srcId="{2A7FBEF1-7CB5-4EEE-9FE7-DCEFAAB550C3}" destId="{A2585CB0-CD81-49FB-BC3B-1655956AB8FF}" srcOrd="0" destOrd="0" parTransId="{3FBBEF1C-0D5F-46B5-AF4A-7ACBFB1966C2}" sibTransId="{89ECC9F0-E358-4E74-A981-6EDC808DE514}"/>
    <dgm:cxn modelId="{FEF94110-C089-4E38-B0DA-B70C66D41771}" srcId="{2A7FBEF1-7CB5-4EEE-9FE7-DCEFAAB550C3}" destId="{F41AFEBC-2674-4FA3-AC2E-6E62189123C4}" srcOrd="3" destOrd="0" parTransId="{88D7D934-D301-4088-88BF-54E6E8110064}" sibTransId="{110C0D0F-330C-4D23-9615-DC0AD8E3323B}"/>
    <dgm:cxn modelId="{2ADAD72A-0077-4901-8D52-FED650EE03CE}" srcId="{2A7FBEF1-7CB5-4EEE-9FE7-DCEFAAB550C3}" destId="{0D64830C-104A-4DB9-8FE8-FE2355CD027A}" srcOrd="5" destOrd="0" parTransId="{2FC5790E-D2E3-4AD9-90A7-45980FE68964}" sibTransId="{A2DAF62F-C594-419B-8A3B-27B45C844DE2}"/>
    <dgm:cxn modelId="{649E143B-5619-47FA-BD88-23DF44CD6AB4}" type="presOf" srcId="{0D64830C-104A-4DB9-8FE8-FE2355CD027A}" destId="{328A5F68-48A9-4026-AA30-D1EFCFFC5192}" srcOrd="0" destOrd="0" presId="urn:microsoft.com/office/officeart/2005/8/layout/cycle3"/>
    <dgm:cxn modelId="{20A70D4E-87CF-435E-A958-C5E78316601A}" type="presOf" srcId="{B2A8FED6-8DCF-4E8C-9864-9F81D266F3B2}" destId="{63F8CBFF-9244-4359-BF6E-9362E7EC1B6C}" srcOrd="0" destOrd="0" presId="urn:microsoft.com/office/officeart/2005/8/layout/cycle3"/>
    <dgm:cxn modelId="{C9571C74-624F-4F6A-8EA1-28B065CFC2B1}" srcId="{2A7FBEF1-7CB5-4EEE-9FE7-DCEFAAB550C3}" destId="{B2A8FED6-8DCF-4E8C-9864-9F81D266F3B2}" srcOrd="4" destOrd="0" parTransId="{1895B977-F52B-4480-BD8D-2D46260062B4}" sibTransId="{CBB930B9-0294-45C4-8CB5-622CCDEBB1CE}"/>
    <dgm:cxn modelId="{9F3BCB54-0690-4568-AC3D-3B3FF7DC915B}" type="presOf" srcId="{A2585CB0-CD81-49FB-BC3B-1655956AB8FF}" destId="{0AA86478-BC77-45DE-831A-4EB392B2BB13}" srcOrd="0" destOrd="0" presId="urn:microsoft.com/office/officeart/2005/8/layout/cycle3"/>
    <dgm:cxn modelId="{EFE78D97-8EE6-489C-BF5F-967531E8F505}" type="presOf" srcId="{2A7FBEF1-7CB5-4EEE-9FE7-DCEFAAB550C3}" destId="{4C178837-F324-496A-AB6F-A78246B8C10A}" srcOrd="0" destOrd="0" presId="urn:microsoft.com/office/officeart/2005/8/layout/cycle3"/>
    <dgm:cxn modelId="{6F06739D-B39B-4734-9754-37481AFDFC5B}" type="presOf" srcId="{89ECC9F0-E358-4E74-A981-6EDC808DE514}" destId="{04C1DEBD-6129-4E64-82C4-103962470ED9}" srcOrd="0" destOrd="0" presId="urn:microsoft.com/office/officeart/2005/8/layout/cycle3"/>
    <dgm:cxn modelId="{F3AB14BF-F2E3-46FD-AD75-8973CC88030A}" srcId="{2A7FBEF1-7CB5-4EEE-9FE7-DCEFAAB550C3}" destId="{914658B5-4585-46CE-A023-710AB34C61FC}" srcOrd="2" destOrd="0" parTransId="{4A1E71D0-07A7-450D-A55F-86D39D5D0B51}" sibTransId="{4D95E1E6-BF2D-40FD-B903-E4D049C61E59}"/>
    <dgm:cxn modelId="{64D9EDC9-3F1C-4CC1-91EB-9C4C9D9E8B75}" type="presOf" srcId="{914658B5-4585-46CE-A023-710AB34C61FC}" destId="{94CB62C6-6114-4E1C-A959-0C091E42D16D}" srcOrd="0" destOrd="0" presId="urn:microsoft.com/office/officeart/2005/8/layout/cycle3"/>
    <dgm:cxn modelId="{41287FE8-4842-4973-BC14-A6B5C678FBE2}" type="presOf" srcId="{E0B985FE-D5C4-43EF-ACCB-2A47565C8A64}" destId="{400F7F8D-CC93-438D-8946-CBC0727D4C00}" srcOrd="0" destOrd="0" presId="urn:microsoft.com/office/officeart/2005/8/layout/cycle3"/>
    <dgm:cxn modelId="{339070F2-59CE-4F7B-A0FD-B0F795386127}" type="presOf" srcId="{F41AFEBC-2674-4FA3-AC2E-6E62189123C4}" destId="{3F38CAB6-C1FF-4B3F-BAF8-15984C67B43D}" srcOrd="0" destOrd="0" presId="urn:microsoft.com/office/officeart/2005/8/layout/cycle3"/>
    <dgm:cxn modelId="{A99FBCF5-2B53-4511-BD5A-48E4E9638009}" srcId="{2A7FBEF1-7CB5-4EEE-9FE7-DCEFAAB550C3}" destId="{E0B985FE-D5C4-43EF-ACCB-2A47565C8A64}" srcOrd="1" destOrd="0" parTransId="{EFACDBD2-C391-4F95-9900-374FFFBB6386}" sibTransId="{475BE757-E201-4B96-9302-2F4D00B8B769}"/>
    <dgm:cxn modelId="{9597837A-C98A-4855-91D8-250F63542272}" type="presParOf" srcId="{4C178837-F324-496A-AB6F-A78246B8C10A}" destId="{39A36855-AFC6-4EE6-83FB-6B1239B83E2E}" srcOrd="0" destOrd="0" presId="urn:microsoft.com/office/officeart/2005/8/layout/cycle3"/>
    <dgm:cxn modelId="{A1EB6F14-12FA-47A7-9FE5-AF26891B8021}" type="presParOf" srcId="{39A36855-AFC6-4EE6-83FB-6B1239B83E2E}" destId="{0AA86478-BC77-45DE-831A-4EB392B2BB13}" srcOrd="0" destOrd="0" presId="urn:microsoft.com/office/officeart/2005/8/layout/cycle3"/>
    <dgm:cxn modelId="{72EDA2E8-4605-4C1E-B219-AC92A325C70A}" type="presParOf" srcId="{39A36855-AFC6-4EE6-83FB-6B1239B83E2E}" destId="{04C1DEBD-6129-4E64-82C4-103962470ED9}" srcOrd="1" destOrd="0" presId="urn:microsoft.com/office/officeart/2005/8/layout/cycle3"/>
    <dgm:cxn modelId="{F2E06F26-2EA3-4EA3-8C66-396E3F2B3D0C}" type="presParOf" srcId="{39A36855-AFC6-4EE6-83FB-6B1239B83E2E}" destId="{400F7F8D-CC93-438D-8946-CBC0727D4C00}" srcOrd="2" destOrd="0" presId="urn:microsoft.com/office/officeart/2005/8/layout/cycle3"/>
    <dgm:cxn modelId="{3065F070-B3C8-496F-84F0-D0449A2B572F}" type="presParOf" srcId="{39A36855-AFC6-4EE6-83FB-6B1239B83E2E}" destId="{94CB62C6-6114-4E1C-A959-0C091E42D16D}" srcOrd="3" destOrd="0" presId="urn:microsoft.com/office/officeart/2005/8/layout/cycle3"/>
    <dgm:cxn modelId="{2672AA7D-B5EA-4B94-95DB-476DF58B5B7F}" type="presParOf" srcId="{39A36855-AFC6-4EE6-83FB-6B1239B83E2E}" destId="{3F38CAB6-C1FF-4B3F-BAF8-15984C67B43D}" srcOrd="4" destOrd="0" presId="urn:microsoft.com/office/officeart/2005/8/layout/cycle3"/>
    <dgm:cxn modelId="{FF201D1E-E7F7-408A-9975-54476C7A02E5}" type="presParOf" srcId="{39A36855-AFC6-4EE6-83FB-6B1239B83E2E}" destId="{63F8CBFF-9244-4359-BF6E-9362E7EC1B6C}" srcOrd="5" destOrd="0" presId="urn:microsoft.com/office/officeart/2005/8/layout/cycle3"/>
    <dgm:cxn modelId="{7F7551C1-1C53-4B2D-B651-FCCB20104906}" type="presParOf" srcId="{39A36855-AFC6-4EE6-83FB-6B1239B83E2E}" destId="{328A5F68-48A9-4026-AA30-D1EFCFFC519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1DEBD-6129-4E64-82C4-103962470ED9}">
      <dsp:nvSpPr>
        <dsp:cNvPr id="0" name=""/>
        <dsp:cNvSpPr/>
      </dsp:nvSpPr>
      <dsp:spPr>
        <a:xfrm rot="21012363">
          <a:off x="1298827" y="106211"/>
          <a:ext cx="4896844" cy="4896844"/>
        </a:xfrm>
        <a:prstGeom prst="circularArrow">
          <a:avLst>
            <a:gd name="adj1" fmla="val 5274"/>
            <a:gd name="adj2" fmla="val 312630"/>
            <a:gd name="adj3" fmla="val 14770850"/>
            <a:gd name="adj4" fmla="val 16815711"/>
            <a:gd name="adj5" fmla="val 5477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86478-BC77-45DE-831A-4EB392B2BB13}">
      <dsp:nvSpPr>
        <dsp:cNvPr id="0" name=""/>
        <dsp:cNvSpPr/>
      </dsp:nvSpPr>
      <dsp:spPr>
        <a:xfrm>
          <a:off x="3110572" y="234235"/>
          <a:ext cx="1273355" cy="4600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tx1"/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err="1"/>
            <a:t>Collect</a:t>
          </a:r>
          <a:endParaRPr lang="en-GB" sz="1900" kern="1200"/>
        </a:p>
      </dsp:txBody>
      <dsp:txXfrm>
        <a:off x="3133027" y="256690"/>
        <a:ext cx="1228445" cy="415090"/>
      </dsp:txXfrm>
    </dsp:sp>
    <dsp:sp modelId="{400F7F8D-CC93-438D-8946-CBC0727D4C00}">
      <dsp:nvSpPr>
        <dsp:cNvPr id="0" name=""/>
        <dsp:cNvSpPr/>
      </dsp:nvSpPr>
      <dsp:spPr>
        <a:xfrm>
          <a:off x="5040556" y="1226642"/>
          <a:ext cx="1273355" cy="4600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2"/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err="1"/>
            <a:t>Prepare</a:t>
          </a:r>
          <a:endParaRPr lang="en-GB" sz="1900" kern="1200"/>
        </a:p>
      </dsp:txBody>
      <dsp:txXfrm>
        <a:off x="5063011" y="1249097"/>
        <a:ext cx="1228445" cy="415090"/>
      </dsp:txXfrm>
    </dsp:sp>
    <dsp:sp modelId="{94CB62C6-6114-4E1C-A959-0C091E42D16D}">
      <dsp:nvSpPr>
        <dsp:cNvPr id="0" name=""/>
        <dsp:cNvSpPr/>
      </dsp:nvSpPr>
      <dsp:spPr>
        <a:xfrm>
          <a:off x="5040571" y="3242874"/>
          <a:ext cx="1273355" cy="4600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3"/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Import</a:t>
          </a:r>
          <a:endParaRPr lang="en-GB" sz="1900" kern="1200"/>
        </a:p>
      </dsp:txBody>
      <dsp:txXfrm>
        <a:off x="5063026" y="3265329"/>
        <a:ext cx="1228445" cy="415090"/>
      </dsp:txXfrm>
    </dsp:sp>
    <dsp:sp modelId="{3F38CAB6-C1FF-4B3F-BAF8-15984C67B43D}">
      <dsp:nvSpPr>
        <dsp:cNvPr id="0" name=""/>
        <dsp:cNvSpPr/>
      </dsp:nvSpPr>
      <dsp:spPr>
        <a:xfrm>
          <a:off x="3156213" y="4441571"/>
          <a:ext cx="1273355" cy="4600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4"/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Calibri"/>
            </a:rPr>
            <a:t>Process</a:t>
          </a:r>
          <a:endParaRPr lang="en-GB" sz="1900" kern="1200"/>
        </a:p>
      </dsp:txBody>
      <dsp:txXfrm>
        <a:off x="3178668" y="4464026"/>
        <a:ext cx="1228445" cy="415090"/>
      </dsp:txXfrm>
    </dsp:sp>
    <dsp:sp modelId="{63F8CBFF-9244-4359-BF6E-9362E7EC1B6C}">
      <dsp:nvSpPr>
        <dsp:cNvPr id="0" name=""/>
        <dsp:cNvSpPr/>
      </dsp:nvSpPr>
      <dsp:spPr>
        <a:xfrm>
          <a:off x="1198341" y="3233596"/>
          <a:ext cx="1273355" cy="4600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5"/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Store</a:t>
          </a:r>
          <a:endParaRPr lang="en-GB" sz="1900" kern="1200"/>
        </a:p>
      </dsp:txBody>
      <dsp:txXfrm>
        <a:off x="1220796" y="3256051"/>
        <a:ext cx="1228445" cy="415090"/>
      </dsp:txXfrm>
    </dsp:sp>
    <dsp:sp modelId="{328A5F68-48A9-4026-AA30-D1EFCFFC5192}">
      <dsp:nvSpPr>
        <dsp:cNvPr id="0" name=""/>
        <dsp:cNvSpPr/>
      </dsp:nvSpPr>
      <dsp:spPr>
        <a:xfrm>
          <a:off x="1198334" y="1257187"/>
          <a:ext cx="1273355" cy="460000"/>
        </a:xfrm>
        <a:prstGeom prst="round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accent6"/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err="1"/>
            <a:t>Interpret</a:t>
          </a:r>
          <a:endParaRPr lang="en-GB" sz="1900" kern="1200"/>
        </a:p>
      </dsp:txBody>
      <dsp:txXfrm>
        <a:off x="1220789" y="1279642"/>
        <a:ext cx="1228445" cy="415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0.3063</cdr:x>
      <cdr:y>0.29224</cdr:y>
    </cdr:from>
    <cdr:to>
      <cdr:x>0.47235</cdr:x>
      <cdr:y>0.40946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75EEE989-5451-8840-55A1-FD4C660CD58A}"/>
            </a:ext>
          </a:extLst>
        </cdr:cNvPr>
        <cdr:cNvSpPr txBox="1"/>
      </cdr:nvSpPr>
      <cdr:spPr>
        <a:xfrm xmlns:a="http://schemas.openxmlformats.org/drawingml/2006/main" rot="21170679">
          <a:off x="3173383" y="1304382"/>
          <a:ext cx="1720389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r>
            <a:rPr lang="fr-FR" sz="2800" b="1" dirty="0" err="1">
              <a:solidFill>
                <a:schemeClr val="accent1"/>
              </a:solidFill>
              <a:latin typeface="Ink Free" panose="03080402000500000000" pitchFamily="66" charset="0"/>
            </a:rPr>
            <a:t>Outliner</a:t>
          </a:r>
          <a:r>
            <a:rPr lang="fr-FR" sz="2800" b="1" dirty="0">
              <a:solidFill>
                <a:schemeClr val="accent1"/>
              </a:solidFill>
              <a:latin typeface="Ink Free" panose="03080402000500000000" pitchFamily="66" charset="0"/>
            </a:rPr>
            <a:t>!</a:t>
          </a:r>
          <a:endParaRPr lang="en-GB" sz="2800" b="1" dirty="0">
            <a:solidFill>
              <a:schemeClr val="accent1"/>
            </a:solidFill>
            <a:latin typeface="Ink Free" panose="03080402000500000000" pitchFamily="66" charset="0"/>
          </a:endParaRPr>
        </a:p>
      </cdr:txBody>
    </cdr:sp>
  </cdr:relSizeAnchor>
  <cdr:relSizeAnchor xmlns:cdr="http://schemas.openxmlformats.org/drawingml/2006/chartDrawing">
    <cdr:from>
      <cdr:x>0.19259</cdr:x>
      <cdr:y>0.19359</cdr:y>
    </cdr:from>
    <cdr:to>
      <cdr:x>0.30694</cdr:x>
      <cdr:y>0.37485</cdr:y>
    </cdr:to>
    <cdr:cxnSp macro="">
      <cdr:nvCxnSpPr>
        <cdr:cNvPr id="15" name="Connector: Curved 14">
          <a:extLst xmlns:a="http://schemas.openxmlformats.org/drawingml/2006/main">
            <a:ext uri="{FF2B5EF4-FFF2-40B4-BE49-F238E27FC236}">
              <a16:creationId xmlns:a16="http://schemas.microsoft.com/office/drawing/2014/main" id="{04B5FA71-BC77-5F91-EAC3-1C7A2A836D95}"/>
            </a:ext>
          </a:extLst>
        </cdr:cNvPr>
        <cdr:cNvCxnSpPr>
          <a:stCxn xmlns:a="http://schemas.openxmlformats.org/drawingml/2006/main" id="13" idx="1"/>
        </cdr:cNvCxnSpPr>
      </cdr:nvCxnSpPr>
      <cdr:spPr>
        <a:xfrm xmlns:a="http://schemas.openxmlformats.org/drawingml/2006/main" rot="10800000">
          <a:off x="1995368" y="864098"/>
          <a:ext cx="1184714" cy="809041"/>
        </a:xfrm>
        <a:prstGeom xmlns:a="http://schemas.openxmlformats.org/drawingml/2006/main" prst="curvedConnector3">
          <a:avLst>
            <a:gd name="adj1" fmla="val 50000"/>
          </a:avLst>
        </a:prstGeom>
        <a:ln xmlns:a="http://schemas.openxmlformats.org/drawingml/2006/main" w="25400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4F69293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microsoft.com/office/2018/10/relationships/comments" Target="../comments/modernComment_10D_6E6976ED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A65A05F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microsoft.com/office/2018/10/relationships/comments" Target="../comments/modernComment_10F_7FF17CAE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D20D2C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D25A02D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11_8576EFED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12_BC28D8EB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0_DB6251B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E_969B6A9B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microsoft.com/office/2018/10/relationships/comments" Target="../comments/modernComment_115_770AE80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86" y="1628800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en-US"/>
              <a:t>Determination of TNO</a:t>
            </a:r>
            <a:br>
              <a:rPr lang="en-US"/>
            </a:br>
            <a:r>
              <a:rPr lang="en-US"/>
              <a:t>detection efficiency using</a:t>
            </a:r>
            <a:br>
              <a:rPr lang="en-US"/>
            </a:br>
            <a:r>
              <a:rPr lang="en-US"/>
              <a:t>Machine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5287" y="4011166"/>
            <a:ext cx="8735325" cy="713978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Project realized by </a:t>
            </a:r>
            <a:r>
              <a:rPr lang="en-US" sz="3200" dirty="0">
                <a:solidFill>
                  <a:schemeClr val="tx1"/>
                </a:solidFill>
              </a:rPr>
              <a:t>Vincent FORIEL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Supervised by </a:t>
            </a:r>
            <a:r>
              <a:rPr lang="en-US" dirty="0">
                <a:solidFill>
                  <a:schemeClr val="tx1"/>
                </a:solidFill>
              </a:rPr>
              <a:t>Jean-Marc PETIT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20984-3F4E-0DF9-76AB-F0F8DEAEF160}"/>
              </a:ext>
            </a:extLst>
          </p:cNvPr>
          <p:cNvSpPr txBox="1"/>
          <p:nvPr/>
        </p:nvSpPr>
        <p:spPr>
          <a:xfrm>
            <a:off x="9593318" y="5834444"/>
            <a:ext cx="241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23/06/2022</a:t>
            </a:r>
          </a:p>
          <a:p>
            <a:pPr algn="r"/>
            <a:r>
              <a:rPr lang="fr-FR" sz="1600" dirty="0"/>
              <a:t>Master </a:t>
            </a:r>
            <a:r>
              <a:rPr lang="fr-FR" sz="1600" dirty="0" err="1"/>
              <a:t>CompuPhys</a:t>
            </a:r>
            <a:endParaRPr lang="fr-FR" sz="1600" dirty="0"/>
          </a:p>
          <a:p>
            <a:pPr algn="r"/>
            <a:r>
              <a:rPr lang="fr-FR" sz="1600" dirty="0"/>
              <a:t>Promotion 2021 - 2023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E25DF-1AF8-0AC9-1DA2-5C3FF5FE6E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319" y="115477"/>
            <a:ext cx="2414531" cy="11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573294"/>
              </p:ext>
            </p:extLst>
          </p:nvPr>
        </p:nvGraphicFramePr>
        <p:xfrm>
          <a:off x="1219200" y="3645024"/>
          <a:ext cx="10360025" cy="251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9C1D4150-D501-8910-4252-0DFF12ECBAE3}"/>
              </a:ext>
            </a:extLst>
          </p:cNvPr>
          <p:cNvSpPr txBox="1"/>
          <p:nvPr/>
        </p:nvSpPr>
        <p:spPr>
          <a:xfrm>
            <a:off x="3979322" y="6127745"/>
            <a:ext cx="518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/>
              <a:t>Evolution of the </a:t>
            </a:r>
            <a:r>
              <a:rPr lang="fr-FR" sz="2000" err="1"/>
              <a:t>a</a:t>
            </a:r>
            <a:r>
              <a:rPr lang="fr-FR" sz="2000" err="1">
                <a:solidFill>
                  <a:schemeClr val="tx1"/>
                </a:solidFill>
              </a:rPr>
              <a:t>ccuracy</a:t>
            </a:r>
            <a:r>
              <a:rPr lang="fr-FR" sz="2000">
                <a:solidFill>
                  <a:schemeClr val="tx1"/>
                </a:solidFill>
              </a:rPr>
              <a:t> over the </a:t>
            </a:r>
            <a:r>
              <a:rPr lang="fr-FR" sz="2000" err="1">
                <a:solidFill>
                  <a:schemeClr val="tx1"/>
                </a:solidFill>
              </a:rPr>
              <a:t>generations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BF6E59-C394-A8E2-B7A3-4A3BD2A5B81C}"/>
              </a:ext>
            </a:extLst>
          </p:cNvPr>
          <p:cNvSpPr txBox="1">
            <a:spLocks/>
          </p:cNvSpPr>
          <p:nvPr/>
        </p:nvSpPr>
        <p:spPr>
          <a:xfrm>
            <a:off x="1341884" y="1988840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Train multiple neural networks</a:t>
            </a:r>
          </a:p>
          <a:p>
            <a:r>
              <a:rPr lang="fr-FR"/>
              <a:t>Select the best one</a:t>
            </a:r>
          </a:p>
          <a:p>
            <a:r>
              <a:rPr lang="fr-FR" err="1"/>
              <a:t>Repeat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05485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241B-6BCD-3818-BB13-4018CB89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Fresh</a:t>
            </a:r>
            <a:r>
              <a:rPr lang="fr-FR"/>
              <a:t> news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F7AD-D844-8937-9898-287B6323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 err="1"/>
              <a:t>Some</a:t>
            </a:r>
            <a:r>
              <a:rPr lang="fr-FR"/>
              <a:t> triplet data </a:t>
            </a:r>
            <a:r>
              <a:rPr lang="fr-FR" err="1"/>
              <a:t>was</a:t>
            </a:r>
            <a:r>
              <a:rPr lang="fr-FR"/>
              <a:t> </a:t>
            </a:r>
            <a:r>
              <a:rPr lang="fr-FR" err="1"/>
              <a:t>available</a:t>
            </a:r>
            <a:r>
              <a:rPr lang="fr-FR"/>
              <a:t>!</a:t>
            </a:r>
            <a:endParaRPr lang="en-US"/>
          </a:p>
          <a:p>
            <a:pPr marL="608965" lvl="1" indent="-231140"/>
            <a:r>
              <a:rPr lang="fr-FR" err="1"/>
              <a:t>Yields</a:t>
            </a:r>
            <a:r>
              <a:rPr lang="fr-FR"/>
              <a:t> </a:t>
            </a:r>
            <a:r>
              <a:rPr lang="fr-FR" err="1"/>
              <a:t>larger</a:t>
            </a:r>
            <a:r>
              <a:rPr lang="fr-FR"/>
              <a:t> </a:t>
            </a:r>
            <a:r>
              <a:rPr lang="fr-FR" err="1"/>
              <a:t>diversity</a:t>
            </a:r>
            <a:r>
              <a:rPr lang="fr-FR"/>
              <a:t> in outputs</a:t>
            </a:r>
            <a:endParaRPr lang="fr-FR">
              <a:cs typeface="Calibri"/>
            </a:endParaRPr>
          </a:p>
          <a:p>
            <a:pPr marL="304165" indent="-304165"/>
            <a:r>
              <a:rPr lang="fr-FR"/>
              <a:t>Fast </a:t>
            </a:r>
            <a:r>
              <a:rPr lang="fr-FR" err="1"/>
              <a:t>implementation</a:t>
            </a:r>
            <a:r>
              <a:rPr lang="fr-FR"/>
              <a:t> </a:t>
            </a:r>
            <a:r>
              <a:rPr lang="fr-FR" err="1"/>
              <a:t>thanks</a:t>
            </a:r>
            <a:r>
              <a:rPr lang="fr-FR"/>
              <a:t> to OOP </a:t>
            </a:r>
            <a:r>
              <a:rPr lang="fr-FR" err="1"/>
              <a:t>choice</a:t>
            </a:r>
            <a:endParaRPr lang="fr-FR">
              <a:cs typeface="Calibri"/>
            </a:endParaRPr>
          </a:p>
          <a:p>
            <a:pPr marL="304165" indent="-304165"/>
            <a:r>
              <a:rPr lang="fr-FR"/>
              <a:t>More </a:t>
            </a:r>
            <a:r>
              <a:rPr lang="fr-FR" err="1"/>
              <a:t>promising</a:t>
            </a:r>
            <a:r>
              <a:rPr lang="fr-FR"/>
              <a:t> </a:t>
            </a:r>
            <a:r>
              <a:rPr lang="fr-FR" err="1"/>
              <a:t>results</a:t>
            </a:r>
            <a:r>
              <a:rPr lang="fr-FR"/>
              <a:t>!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32351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Fresh news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6950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ontent Placeholder 8" descr="Clustered column chart showing the values of 3 series for 4 categories">
            <a:extLst>
              <a:ext uri="{FF2B5EF4-FFF2-40B4-BE49-F238E27FC236}">
                <a16:creationId xmlns:a16="http://schemas.microsoft.com/office/drawing/2014/main" id="{9021CB97-8E50-E3A6-C9A7-69235EA14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461100"/>
              </p:ext>
            </p:extLst>
          </p:nvPr>
        </p:nvGraphicFramePr>
        <p:xfrm>
          <a:off x="8398668" y="274637"/>
          <a:ext cx="3468589" cy="201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46532526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7875-709A-FB98-C24E-7686BA2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61AE-80F9-1129-4765-8DE65A74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Promising</a:t>
            </a:r>
            <a:r>
              <a:rPr lang="fr-FR"/>
              <a:t> </a:t>
            </a:r>
            <a:r>
              <a:rPr lang="fr-FR" err="1"/>
              <a:t>results</a:t>
            </a:r>
            <a:endParaRPr lang="fr-FR"/>
          </a:p>
          <a:p>
            <a:r>
              <a:rPr lang="fr-FR"/>
              <a:t>More data -&gt; more </a:t>
            </a:r>
            <a:r>
              <a:rPr lang="fr-FR" err="1"/>
              <a:t>accurate</a:t>
            </a:r>
            <a:r>
              <a:rPr lang="fr-FR"/>
              <a:t> network</a:t>
            </a:r>
          </a:p>
          <a:p>
            <a:r>
              <a:rPr lang="fr-FR"/>
              <a:t>A lot of </a:t>
            </a:r>
            <a:r>
              <a:rPr lang="fr-FR" err="1"/>
              <a:t>parameters</a:t>
            </a:r>
            <a:r>
              <a:rPr lang="fr-FR"/>
              <a:t> and fluctuation in the </a:t>
            </a:r>
            <a:r>
              <a:rPr lang="fr-FR" err="1"/>
              <a:t>results</a:t>
            </a:r>
            <a:endParaRPr lang="fr-FR"/>
          </a:p>
          <a:p>
            <a:r>
              <a:rPr lang="fr-FR"/>
              <a:t>Need to </a:t>
            </a:r>
            <a:r>
              <a:rPr lang="fr-FR" err="1"/>
              <a:t>find</a:t>
            </a:r>
            <a:r>
              <a:rPr lang="fr-FR"/>
              <a:t> a </a:t>
            </a:r>
            <a:r>
              <a:rPr lang="fr-FR" err="1"/>
              <a:t>way</a:t>
            </a:r>
            <a:r>
              <a:rPr lang="fr-FR"/>
              <a:t> to </a:t>
            </a:r>
            <a:r>
              <a:rPr lang="fr-FR" err="1"/>
              <a:t>optimize</a:t>
            </a:r>
            <a:r>
              <a:rPr lang="fr-FR"/>
              <a:t> </a:t>
            </a:r>
            <a:r>
              <a:rPr lang="fr-FR" err="1"/>
              <a:t>them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78613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/>
              <a:t>Context</a:t>
            </a:r>
          </a:p>
          <a:p>
            <a:pPr marL="304165" indent="-304165"/>
            <a:r>
              <a:rPr lang="en-US" dirty="0"/>
              <a:t>Data processing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First steps in Machine Learning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Scaling the data set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K-fold cross-validation &amp; genetic algorithm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Fresh news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/>
              <a:t>Conclusion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852-6944-A51D-200A-ECEE6A92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Context</a:t>
            </a:r>
            <a:endParaRPr lang="en-GB"/>
          </a:p>
        </p:txBody>
      </p:sp>
      <p:pic>
        <p:nvPicPr>
          <p:cNvPr id="5" name="Content Placeholder 4" descr="A space station with a starry sky above it">
            <a:extLst>
              <a:ext uri="{FF2B5EF4-FFF2-40B4-BE49-F238E27FC236}">
                <a16:creationId xmlns:a16="http://schemas.microsoft.com/office/drawing/2014/main" id="{A2A5D677-A32A-4406-BCEC-CA71E74118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3212976"/>
            <a:ext cx="6162350" cy="3159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62566-4FDB-DF01-DBB9-2ED76D36FC39}"/>
              </a:ext>
            </a:extLst>
          </p:cNvPr>
          <p:cNvSpPr txBox="1"/>
          <p:nvPr/>
        </p:nvSpPr>
        <p:spPr>
          <a:xfrm>
            <a:off x="6526460" y="6444863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Photo by Joy Pollard found on the sciglow.com website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4B3E-22BE-E029-3970-FE567D49898B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/>
            <a:r>
              <a:rPr lang="fr-FR" dirty="0"/>
              <a:t>Need to </a:t>
            </a:r>
            <a:r>
              <a:rPr lang="fr-FR" dirty="0" err="1"/>
              <a:t>estimate</a:t>
            </a:r>
            <a:r>
              <a:rPr lang="fr-FR" dirty="0"/>
              <a:t> the real TNO population</a:t>
            </a:r>
            <a:endParaRPr lang="en-US" dirty="0"/>
          </a:p>
          <a:p>
            <a:r>
              <a:rPr lang="fr-FR" dirty="0"/>
              <a:t>Old </a:t>
            </a:r>
            <a:r>
              <a:rPr lang="fr-FR" dirty="0" err="1"/>
              <a:t>method</a:t>
            </a:r>
            <a:r>
              <a:rPr lang="fr-FR" dirty="0"/>
              <a:t>: </a:t>
            </a:r>
            <a:r>
              <a:rPr lang="fr-FR" dirty="0" err="1"/>
              <a:t>simulating</a:t>
            </a:r>
            <a:r>
              <a:rPr lang="fr-FR" dirty="0"/>
              <a:t> fake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fr-FR" dirty="0" err="1"/>
              <a:t>Problem</a:t>
            </a:r>
            <a:r>
              <a:rPr lang="fr-FR" dirty="0"/>
              <a:t>: not scalable</a:t>
            </a:r>
          </a:p>
          <a:p>
            <a:pPr marL="304165" indent="-304165"/>
            <a:r>
              <a:rPr lang="fr-FR" dirty="0"/>
              <a:t>Need for a ML </a:t>
            </a:r>
            <a:r>
              <a:rPr lang="fr-FR" dirty="0" err="1"/>
              <a:t>algorithm</a:t>
            </a:r>
            <a:endParaRPr lang="fr-FR" dirty="0">
              <a:cs typeface="Calibri"/>
            </a:endParaRPr>
          </a:p>
          <a:p>
            <a:r>
              <a:rPr lang="fr-FR" dirty="0"/>
              <a:t>Data </a:t>
            </a:r>
            <a:r>
              <a:rPr lang="fr-FR" dirty="0" err="1"/>
              <a:t>from</a:t>
            </a:r>
            <a:r>
              <a:rPr lang="fr-FR" dirty="0"/>
              <a:t> OSSOS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164397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F34B-CD85-F68E-F241-A126C84C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9555-EDCB-EE4B-17D2-811DB9CF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 dirty="0"/>
              <a:t>1 TB of </a:t>
            </a:r>
            <a:r>
              <a:rPr lang="fr-FR" dirty="0" err="1"/>
              <a:t>raw</a:t>
            </a:r>
            <a:r>
              <a:rPr lang="fr-FR" dirty="0"/>
              <a:t> data</a:t>
            </a:r>
            <a:endParaRPr lang="en-US" dirty="0"/>
          </a:p>
          <a:p>
            <a:pPr marL="304165" indent="-304165"/>
            <a:r>
              <a:rPr lang="fr-FR" dirty="0"/>
              <a:t>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>
              <a:cs typeface="Calibri"/>
            </a:endParaRPr>
          </a:p>
          <a:p>
            <a:pPr marL="304165" indent="-304165"/>
            <a:r>
              <a:rPr lang="fr-FR" dirty="0" err="1"/>
              <a:t>Serialization</a:t>
            </a:r>
            <a:r>
              <a:rPr lang="fr-FR" dirty="0"/>
              <a:t> in JSON format</a:t>
            </a:r>
            <a:endParaRPr lang="fr-FR" dirty="0">
              <a:cs typeface="Calibri"/>
            </a:endParaRPr>
          </a:p>
          <a:p>
            <a:pPr marL="304165" indent="-304165"/>
            <a:r>
              <a:rPr lang="fr-FR" dirty="0"/>
              <a:t>19 MB of </a:t>
            </a:r>
            <a:r>
              <a:rPr lang="fr-FR" dirty="0" err="1"/>
              <a:t>serialized</a:t>
            </a:r>
            <a:r>
              <a:rPr lang="fr-FR" dirty="0"/>
              <a:t> data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without</a:t>
            </a:r>
            <a:r>
              <a:rPr lang="fr-FR" dirty="0"/>
              <a:t> images)</a:t>
            </a:r>
            <a:endParaRPr lang="fr-FR" dirty="0">
              <a:cs typeface="Calibri"/>
            </a:endParaRPr>
          </a:p>
          <a:p>
            <a:pPr marL="304165" indent="-304165"/>
            <a:endParaRPr lang="fr-FR" dirty="0">
              <a:cs typeface="Calibri"/>
            </a:endParaRPr>
          </a:p>
          <a:p>
            <a:pPr marL="304165" indent="-304165"/>
            <a:endParaRPr lang="fr-FR" dirty="0">
              <a:cs typeface="Calibri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6DA457-B02C-D61B-5705-2270A74FD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975542"/>
              </p:ext>
            </p:extLst>
          </p:nvPr>
        </p:nvGraphicFramePr>
        <p:xfrm>
          <a:off x="5374332" y="978214"/>
          <a:ext cx="7494500" cy="490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793579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A03E-C789-026C-634C-54ED9D03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First </a:t>
            </a:r>
            <a:r>
              <a:rPr lang="fr-FR" err="1"/>
              <a:t>steps</a:t>
            </a:r>
            <a:r>
              <a:rPr lang="fr-FR"/>
              <a:t> in Machine Learning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DE991-3DEF-6519-401C-9871A83E7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53" y="3212976"/>
            <a:ext cx="6840760" cy="346209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A56D8A-FCE2-D4C1-D4FE-24E73E5AF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8883" y="1701797"/>
                <a:ext cx="10360501" cy="4462272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Notion of </a:t>
                </a:r>
                <a:r>
                  <a:rPr lang="fr-FR" dirty="0" err="1"/>
                  <a:t>vector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fr-FR" b="0" dirty="0"/>
              </a:p>
              <a:p>
                <a:r>
                  <a:rPr lang="fr-FR" dirty="0"/>
                  <a:t>Highly </a:t>
                </a:r>
                <a:r>
                  <a:rPr lang="fr-FR" dirty="0" err="1"/>
                  <a:t>independant</a:t>
                </a:r>
                <a:r>
                  <a:rPr lang="fr-FR" dirty="0"/>
                  <a:t> of the </a:t>
                </a:r>
                <a:r>
                  <a:rPr lang="fr-FR" dirty="0" err="1"/>
                  <a:t>meaning</a:t>
                </a:r>
                <a:r>
                  <a:rPr lang="fr-FR" dirty="0"/>
                  <a:t> of the data</a:t>
                </a:r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A56D8A-FCE2-D4C1-D4FE-24E73E5A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3" y="1701797"/>
                <a:ext cx="10360501" cy="4462272"/>
              </a:xfrm>
              <a:prstGeom prst="rect">
                <a:avLst/>
              </a:prstGeom>
              <a:blipFill>
                <a:blip r:embed="rId4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653745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DA33-1C36-9A6A-8331-74903B44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First </a:t>
            </a:r>
            <a:r>
              <a:rPr lang="fr-FR" err="1"/>
              <a:t>steps</a:t>
            </a:r>
            <a:r>
              <a:rPr lang="fr-FR"/>
              <a:t> in Machine Learning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F533E-796B-21F6-A7F1-EA6FBF525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𝐸𝑓𝑓𝑖𝑐𝑖𝑒𝑛𝑐𝑦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GB"/>
              </a:p>
              <a:p>
                <a:r>
                  <a:rPr lang="en-GB"/>
                  <a:t>4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F533E-796B-21F6-A7F1-EA6FBF525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8" descr="Clustered column chart showing the values of 3 series for 4 categories">
            <a:extLst>
              <a:ext uri="{FF2B5EF4-FFF2-40B4-BE49-F238E27FC236}">
                <a16:creationId xmlns:a16="http://schemas.microsoft.com/office/drawing/2014/main" id="{C8796CDB-D4C1-78D3-C61E-2BFB8DC2B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727306"/>
              </p:ext>
            </p:extLst>
          </p:nvPr>
        </p:nvGraphicFramePr>
        <p:xfrm>
          <a:off x="5806380" y="2780929"/>
          <a:ext cx="6360370" cy="380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EB6DA-D15A-1FD8-BD5B-C5ED86515C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8" b="18884"/>
          <a:stretch/>
        </p:blipFill>
        <p:spPr>
          <a:xfrm>
            <a:off x="251958" y="4969928"/>
            <a:ext cx="3034142" cy="1368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046623-5882-833D-2D50-3B73C8A5627F}"/>
                  </a:ext>
                </a:extLst>
              </p:cNvPr>
              <p:cNvSpPr txBox="1"/>
              <p:nvPr/>
            </p:nvSpPr>
            <p:spPr>
              <a:xfrm>
                <a:off x="3954766" y="4869160"/>
                <a:ext cx="1008112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046623-5882-833D-2D50-3B73C8A5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66" y="4869160"/>
                <a:ext cx="1008112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4904FB-C31E-AC54-FFB4-78764DC374FF}"/>
              </a:ext>
            </a:extLst>
          </p:cNvPr>
          <p:cNvCxnSpPr>
            <a:cxnSpLocks/>
          </p:cNvCxnSpPr>
          <p:nvPr/>
        </p:nvCxnSpPr>
        <p:spPr>
          <a:xfrm>
            <a:off x="3286100" y="5661248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06B34-EF07-7DC6-46C7-0D33882D2F27}"/>
              </a:ext>
            </a:extLst>
          </p:cNvPr>
          <p:cNvCxnSpPr>
            <a:cxnSpLocks/>
          </p:cNvCxnSpPr>
          <p:nvPr/>
        </p:nvCxnSpPr>
        <p:spPr>
          <a:xfrm>
            <a:off x="4798268" y="564984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89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1B2569C-1E25-6B17-3795-462F0B0FA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1884" y="1988840"/>
                <a:ext cx="10360501" cy="4462272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lnSpcReduction="10000"/>
              </a:bodyPr>
              <a:lstStyle>
                <a:lvl1pPr marL="304747" indent="-304747" algn="l" defTabSz="1218987" rtl="0" eaLnBrk="1" latinLnBrk="0" hangingPunct="1">
                  <a:lnSpc>
                    <a:spcPct val="90000"/>
                  </a:lnSpc>
                  <a:spcBef>
                    <a:spcPts val="1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3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7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>
                    <a:latin typeface="Cambria Math" panose="02040503050406030204" pitchFamily="18" charset="0"/>
                  </a:rPr>
                  <a:t>10 </a:t>
                </a:r>
                <a:r>
                  <a:rPr lang="fr-FR" dirty="0" err="1">
                    <a:latin typeface="Cambria Math" panose="02040503050406030204" pitchFamily="18" charset="0"/>
                  </a:rPr>
                  <a:t>vectors</a:t>
                </a:r>
                <a:r>
                  <a:rPr lang="fr-FR" dirty="0">
                    <a:latin typeface="Cambria Math" panose="02040503050406030204" pitchFamily="18" charset="0"/>
                  </a:rPr>
                  <a:t> are not </a:t>
                </a:r>
                <a:r>
                  <a:rPr lang="fr-FR" dirty="0" err="1">
                    <a:latin typeface="Cambria Math" panose="02040503050406030204" pitchFamily="18" charset="0"/>
                  </a:rPr>
                  <a:t>enough</a:t>
                </a:r>
                <a:r>
                  <a:rPr lang="fr-FR" dirty="0">
                    <a:latin typeface="Cambria Math" panose="02040503050406030204" pitchFamily="18" charset="0"/>
                  </a:rPr>
                  <a:t> to train a neural network</a:t>
                </a:r>
              </a:p>
              <a:p>
                <a:r>
                  <a:rPr lang="fr-FR" dirty="0">
                    <a:latin typeface="Cambria Math" panose="02040503050406030204" pitchFamily="18" charset="0"/>
                  </a:rPr>
                  <a:t>Blocks are </a:t>
                </a:r>
                <a:r>
                  <a:rPr lang="fr-FR" dirty="0" err="1">
                    <a:latin typeface="Cambria Math" panose="02040503050406030204" pitchFamily="18" charset="0"/>
                  </a:rPr>
                  <a:t>composed</a:t>
                </a:r>
                <a:r>
                  <a:rPr lang="fr-FR" dirty="0">
                    <a:latin typeface="Cambria Math" panose="02040503050406030204" pitchFamily="18" charset="0"/>
                  </a:rPr>
                  <a:t> of </a:t>
                </a:r>
                <a:r>
                  <a:rPr lang="fr-FR" dirty="0" err="1">
                    <a:latin typeface="Cambria Math" panose="02040503050406030204" pitchFamily="18" charset="0"/>
                  </a:rPr>
                  <a:t>statistically</a:t>
                </a:r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  <a:r>
                  <a:rPr lang="fr-FR" dirty="0" err="1">
                    <a:latin typeface="Cambria Math" panose="02040503050406030204" pitchFamily="18" charset="0"/>
                  </a:rPr>
                  <a:t>redundant</a:t>
                </a:r>
                <a:r>
                  <a:rPr lang="fr-FR" dirty="0">
                    <a:latin typeface="Cambria Math" panose="02040503050406030204" pitchFamily="18" charset="0"/>
                  </a:rPr>
                  <a:t> data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→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1B2569C-1E25-6B17-3795-462F0B0FA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1988840"/>
                <a:ext cx="10360501" cy="4462272"/>
              </a:xfrm>
              <a:prstGeom prst="rect">
                <a:avLst/>
              </a:prstGeom>
              <a:blipFill>
                <a:blip r:embed="rId3"/>
                <a:stretch>
                  <a:fillRect l="-765" t="-30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767771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the data set</a:t>
            </a:r>
          </a:p>
        </p:txBody>
      </p:sp>
      <p:graphicFrame>
        <p:nvGraphicFramePr>
          <p:cNvPr id="8" name="Content Placeholder 8" descr="Clustered column chart showing the values of 3 series for 4 categories">
            <a:extLst>
              <a:ext uri="{FF2B5EF4-FFF2-40B4-BE49-F238E27FC236}">
                <a16:creationId xmlns:a16="http://schemas.microsoft.com/office/drawing/2014/main" id="{E65E07C6-10C5-C5CA-DC07-23D1FEFA0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60428"/>
              </p:ext>
            </p:extLst>
          </p:nvPr>
        </p:nvGraphicFramePr>
        <p:xfrm>
          <a:off x="1218724" y="1710577"/>
          <a:ext cx="9618233" cy="388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">
            <a:extLst>
              <a:ext uri="{FF2B5EF4-FFF2-40B4-BE49-F238E27FC236}">
                <a16:creationId xmlns:a16="http://schemas.microsoft.com/office/drawing/2014/main" id="{C0FB33B3-3295-F9C0-85DF-E26F55497772}"/>
              </a:ext>
            </a:extLst>
          </p:cNvPr>
          <p:cNvSpPr txBox="1"/>
          <p:nvPr/>
        </p:nvSpPr>
        <p:spPr>
          <a:xfrm>
            <a:off x="4276201" y="5861823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err="1">
                <a:solidFill>
                  <a:schemeClr val="tx1"/>
                </a:solidFill>
              </a:rPr>
              <a:t>Accuracy</a:t>
            </a:r>
            <a:r>
              <a:rPr lang="fr-FR" sz="2000">
                <a:solidFill>
                  <a:schemeClr val="tx1"/>
                </a:solidFill>
              </a:rPr>
              <a:t> of the </a:t>
            </a:r>
            <a:r>
              <a:rPr lang="fr-FR" sz="2000" err="1">
                <a:solidFill>
                  <a:schemeClr val="tx1"/>
                </a:solidFill>
              </a:rPr>
              <a:t>resulting</a:t>
            </a:r>
            <a:r>
              <a:rPr lang="fr-FR" sz="2000">
                <a:solidFill>
                  <a:schemeClr val="tx1"/>
                </a:solidFill>
              </a:rPr>
              <a:t> model</a:t>
            </a:r>
            <a:endParaRPr lang="en-GB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03465"/>
      </p:ext>
    </p:extLst>
  </p:cSld>
  <p:clrMapOvr>
    <a:masterClrMapping/>
  </p:clrMapOvr>
  <p:transition spd="slow">
    <p:wipe/>
  </p:transition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B514-047A-05C7-9ADD-223F1C7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K-</a:t>
            </a:r>
            <a:r>
              <a:rPr lang="fr-FR" err="1"/>
              <a:t>fold</a:t>
            </a:r>
            <a:r>
              <a:rPr lang="fr-FR"/>
              <a:t> cross-validation</a:t>
            </a:r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040765-A93B-2462-D12F-62451D01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44824"/>
            <a:ext cx="9005979" cy="4462463"/>
          </a:xfrm>
        </p:spPr>
      </p:pic>
    </p:spTree>
    <p:extLst>
      <p:ext uri="{BB962C8B-B14F-4D97-AF65-F5344CB8AC3E}">
        <p14:creationId xmlns:p14="http://schemas.microsoft.com/office/powerpoint/2010/main" val="27723893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257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Ink Free</vt:lpstr>
      <vt:lpstr>Tech 16x9</vt:lpstr>
      <vt:lpstr>Determination of TNO detection efficiency using Machine Learning</vt:lpstr>
      <vt:lpstr>Contents</vt:lpstr>
      <vt:lpstr>Context</vt:lpstr>
      <vt:lpstr>Data processing</vt:lpstr>
      <vt:lpstr>First steps in Machine Learning</vt:lpstr>
      <vt:lpstr>First steps in Machine Learning</vt:lpstr>
      <vt:lpstr>Scaling the data set</vt:lpstr>
      <vt:lpstr>Scaling the data set</vt:lpstr>
      <vt:lpstr>K-fold cross-validation</vt:lpstr>
      <vt:lpstr>Genetic algorithm</vt:lpstr>
      <vt:lpstr>Fresh news</vt:lpstr>
      <vt:lpstr>Fresh news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TNO detection efficiency using Machine Learning</dc:title>
  <dc:creator>Vincent Foriel</dc:creator>
  <cp:lastModifiedBy>Vincent Foriel</cp:lastModifiedBy>
  <cp:revision>3</cp:revision>
  <dcterms:created xsi:type="dcterms:W3CDTF">2022-06-20T12:10:05Z</dcterms:created>
  <dcterms:modified xsi:type="dcterms:W3CDTF">2022-06-22T14:42:28Z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