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2D825F-022B-4551-9404-CCB44FA35D6F}">
  <a:tblStyle styleId="{C52D825F-022B-4551-9404-CCB44FA35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{C52D825F-022B-4551-9404-CCB44FA35D6F}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