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020394-A8F1-4BF4-8CA3-E4C510C9E551}">
  <a:tblStyle styleId="{08020394-A8F1-4BF4-8CA3-E4C510C9E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{08020394-A8F1-4BF4-8CA3-E4C510C9E551}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{08020394-A8F1-4BF4-8CA3-E4C510C9E551}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{08020394-A8F1-4BF4-8CA3-E4C510C9E551}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{08020394-A8F1-4BF4-8CA3-E4C510C9E551}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{08020394-A8F1-4BF4-8CA3-E4C510C9E551}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{08020394-A8F1-4BF4-8CA3-E4C510C9E551}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