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FF3CCB-F33F-4725-BB1F-F35AAE57D8B2}">
  <a:tblStyle styleId="{CDFF3CCB-F33F-4725-BB1F-F35AAE57D8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{CDFF3CCB-F33F-4725-BB1F-F35AAE57D8B2}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