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18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334DB-3F95-5446-8E2E-5F2FD1B25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Predicting car accident severity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567AC-E4BC-264C-8862-79C70A13E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Applied data science capstone in Coursera</a:t>
            </a:r>
          </a:p>
          <a:p>
            <a:r>
              <a:rPr kumimoji="1" lang="en-US" altLang="zh-CN" dirty="0"/>
              <a:t>20200906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0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18C8E-C98A-6D42-89F6-0D092D7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Predicting car accident severity is important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F96DD-8FE6-A842-B049-34438A5D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</a:t>
            </a:r>
            <a:r>
              <a:rPr lang="en-US" altLang="zh-CN" dirty="0"/>
              <a:t>traffic administrators: take efforts to improve traffic infrastructures.</a:t>
            </a:r>
          </a:p>
          <a:p>
            <a:r>
              <a:rPr kumimoji="1" lang="en-US" altLang="zh-CN" dirty="0"/>
              <a:t>For drivers and car manufactures: build systems to monitor and remind the driver‘s </a:t>
            </a:r>
            <a:r>
              <a:rPr lang="en-US" altLang="zh-CN" dirty="0"/>
              <a:t>psychosis. Provide useful information about surrounding environmental conditions.</a:t>
            </a:r>
          </a:p>
          <a:p>
            <a:r>
              <a:rPr kumimoji="1" lang="en-US" altLang="zh-CN" dirty="0"/>
              <a:t>For </a:t>
            </a:r>
            <a:r>
              <a:rPr lang="en-US" altLang="zh-CN" dirty="0"/>
              <a:t>auto-driving researchers: this model is necessary to ensure auto-driving safety.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1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B0A32-7FB3-964A-A1A2-EAF46853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Data acquisition and cleaning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BB117-8ACF-7948-ABD7-180CD84F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Based on </a:t>
            </a:r>
            <a:r>
              <a:rPr lang="en" altLang="zh-CN" dirty="0"/>
              <a:t>all collisions provided by SPD and recorded by Traffic Record. The datasheet includes collisions which are divided into 5 classes based on the severity. Collisions will display at the intersection or mid-block of a segment. The data time is from 2004 to now.</a:t>
            </a:r>
          </a:p>
          <a:p>
            <a:r>
              <a:rPr kumimoji="1" lang="en-US" altLang="zh-CN" dirty="0"/>
              <a:t>Metadata includes 194673 rows and 38 features.</a:t>
            </a:r>
          </a:p>
          <a:p>
            <a:r>
              <a:rPr lang="en" altLang="zh-CN" dirty="0"/>
              <a:t>Duplicate, highly similar or highly correlated features were dropped.</a:t>
            </a:r>
          </a:p>
          <a:p>
            <a:r>
              <a:rPr lang="en-US" altLang="zh-CN" dirty="0"/>
              <a:t>ADDRTYPE” contains three types “Alley”, “Block”, “Intersection”, we have transformed the text into numbered data “0”, “1” and “2”.</a:t>
            </a:r>
          </a:p>
          <a:p>
            <a:r>
              <a:rPr lang="en-US" altLang="zh-CN" dirty="0"/>
              <a:t>For nan in “INATTENTIONIND” and “SPEEDING”, I have replaced them into “0”. For nan in other attributes, I have removed these data.</a:t>
            </a:r>
          </a:p>
          <a:p>
            <a:r>
              <a:rPr kumimoji="1" lang="en-US" altLang="zh-CN" dirty="0"/>
              <a:t>I have chosen 12 features to build the model.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25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A70E3-F53D-1643-8721-A69EF891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Results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134FA-B61C-3B40-B594-4329C358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accidents take place at “Block”, and “Intersection” is also more likely for car accidents to occur. Accidents with injury is more likely to occur in “Intersection”.</a:t>
            </a:r>
          </a:p>
          <a:p>
            <a:r>
              <a:rPr kumimoji="1" lang="en-US" altLang="zh-CN" dirty="0"/>
              <a:t>The number of accidents involving more people is decreasing.</a:t>
            </a:r>
          </a:p>
          <a:p>
            <a:r>
              <a:rPr lang="en-US" altLang="zh-CN" dirty="0"/>
              <a:t>Accident becomes severer for bad road conditions and light conditions.</a:t>
            </a:r>
          </a:p>
          <a:p>
            <a:r>
              <a:rPr lang="en-US" altLang="zh-CN" dirty="0"/>
              <a:t>Accident becomes severer for bad weather.</a:t>
            </a:r>
          </a:p>
          <a:p>
            <a:r>
              <a:rPr lang="en-US" altLang="zh-CN" dirty="0"/>
              <a:t>More accidents will occur when the driver is in inattention conditions.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6F81D-6582-0C45-93C0-655BD1C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Classification models</a:t>
            </a:r>
            <a:endParaRPr kumimoji="1" lang="zh-CN" altLang="en-US" b="1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6EF0880-3456-2F49-BD9D-FFD22A650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358067"/>
              </p:ext>
            </p:extLst>
          </p:nvPr>
        </p:nvGraphicFramePr>
        <p:xfrm>
          <a:off x="2592925" y="1573023"/>
          <a:ext cx="8915400" cy="3379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5141757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94463213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21995978"/>
                    </a:ext>
                  </a:extLst>
                </a:gridCol>
              </a:tblGrid>
              <a:tr h="57315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Model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Average accuracy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Standard deviation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865483"/>
                  </a:ext>
                </a:extLst>
              </a:tr>
              <a:tr h="33441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KNN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0.74998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0.00223598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2308475"/>
                  </a:ext>
                </a:extLst>
              </a:tr>
              <a:tr h="33441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Decision tree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0.7502199706705772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0.0022352627543070426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311520"/>
                  </a:ext>
                </a:extLst>
              </a:tr>
              <a:tr h="33441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SVM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0.7538461538461538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0.002224334458415822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223628"/>
                  </a:ext>
                </a:extLst>
              </a:tr>
              <a:tr h="334417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Logistic regression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>
                          <a:effectLst/>
                        </a:rPr>
                        <a:t>0.7495800559925343</a:t>
                      </a:r>
                      <a:endParaRPr lang="zh-CN" sz="14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0.00223716946766595</a:t>
                      </a:r>
                      <a:endParaRPr lang="zh-CN" sz="14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209748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95843AE-075B-A440-8DF8-E3995711102C}"/>
              </a:ext>
            </a:extLst>
          </p:cNvPr>
          <p:cNvSpPr txBox="1">
            <a:spLocks/>
          </p:cNvSpPr>
          <p:nvPr/>
        </p:nvSpPr>
        <p:spPr>
          <a:xfrm>
            <a:off x="2589212" y="5083628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SVM is the best model to predict car accident severity.</a:t>
            </a:r>
          </a:p>
          <a:p>
            <a:r>
              <a:rPr lang="en-US" altLang="zh-CN" dirty="0"/>
              <a:t>Differences of average accuracy between KNN, decision tree, SVM and logistic regression are small.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6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167CF-98A1-E641-A33D-859D719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Conclusion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6C56A-28B8-AB49-9558-7F31E8CB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SVM can be applied to predict car accident severity.</a:t>
            </a:r>
          </a:p>
          <a:p>
            <a:r>
              <a:rPr kumimoji="1" lang="en-US" altLang="zh-CN" dirty="0"/>
              <a:t>The model discussion in this work may provide helpful advices to improve driving conditions, such as improvements in road and light conditions, development of monitor system for driver‘s </a:t>
            </a:r>
            <a:r>
              <a:rPr lang="en-US" altLang="zh-CN" dirty="0"/>
              <a:t>psychosis, recommendation system based on weather, 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32625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25</TotalTime>
  <Words>388</Words>
  <Application>Microsoft Macintosh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Arial</vt:lpstr>
      <vt:lpstr>Century Gothic</vt:lpstr>
      <vt:lpstr>Wingdings 3</vt:lpstr>
      <vt:lpstr>丝状</vt:lpstr>
      <vt:lpstr>Predicting car accident severity</vt:lpstr>
      <vt:lpstr>Predicting car accident severity is important</vt:lpstr>
      <vt:lpstr>Data acquisition and cleaning</vt:lpstr>
      <vt:lpstr>Results</vt:lpstr>
      <vt:lpstr>Classification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 severity</dc:title>
  <dc:creator>童 磊</dc:creator>
  <cp:lastModifiedBy>童 磊</cp:lastModifiedBy>
  <cp:revision>24</cp:revision>
  <dcterms:created xsi:type="dcterms:W3CDTF">2020-09-06T10:33:35Z</dcterms:created>
  <dcterms:modified xsi:type="dcterms:W3CDTF">2020-09-06T10:59:00Z</dcterms:modified>
</cp:coreProperties>
</file>