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5"/>
    <p:restoredTop sz="96327"/>
  </p:normalViewPr>
  <p:slideViewPr>
    <p:cSldViewPr snapToGrid="0" snapToObjects="1">
      <p:cViewPr>
        <p:scale>
          <a:sx n="82" d="100"/>
          <a:sy n="82" d="100"/>
        </p:scale>
        <p:origin x="27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E65-FE8B-BD45-BCFE-F6B9D961DB67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4459-A89A-E143-A3C1-E27CF05F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201ADC-6CFB-6743-84D7-00C2601C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43000"/>
            <a:ext cx="7620000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0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15A3BC4-DF5A-EB44-9341-5599F2EB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4300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A44FA660-3629-5946-AEC6-C357B657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1" y="1452967"/>
            <a:ext cx="7620000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4DC61F79-2E2B-7E40-8522-FA1A5AB76D09}"/>
              </a:ext>
            </a:extLst>
          </p:cNvPr>
          <p:cNvSpPr/>
          <p:nvPr/>
        </p:nvSpPr>
        <p:spPr>
          <a:xfrm rot="16422651">
            <a:off x="11377506" y="4163078"/>
            <a:ext cx="289131" cy="76626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1">
                <a:alpha val="7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85F71-AEA0-8B45-A2DF-27C753750C13}"/>
              </a:ext>
            </a:extLst>
          </p:cNvPr>
          <p:cNvSpPr txBox="1"/>
          <p:nvPr/>
        </p:nvSpPr>
        <p:spPr>
          <a:xfrm>
            <a:off x="12295000" y="2578303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403ADA-7325-264E-A11C-504CCA0EC172}"/>
              </a:ext>
            </a:extLst>
          </p:cNvPr>
          <p:cNvSpPr/>
          <p:nvPr/>
        </p:nvSpPr>
        <p:spPr>
          <a:xfrm>
            <a:off x="10782374" y="4363332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C8154-4952-4940-96DC-53870114F8B6}"/>
              </a:ext>
            </a:extLst>
          </p:cNvPr>
          <p:cNvSpPr txBox="1"/>
          <p:nvPr/>
        </p:nvSpPr>
        <p:spPr>
          <a:xfrm>
            <a:off x="10066163" y="4372495"/>
            <a:ext cx="771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E71DCF-F247-5046-8A47-3A3FCBA26A2C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1094570" y="3556934"/>
            <a:ext cx="1030278" cy="859962"/>
          </a:xfrm>
          <a:prstGeom prst="line">
            <a:avLst/>
          </a:prstGeom>
          <a:ln w="85725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BE478-0777-9249-A9E9-4C0516692F87}"/>
              </a:ext>
            </a:extLst>
          </p:cNvPr>
          <p:cNvSpPr txBox="1"/>
          <p:nvPr/>
        </p:nvSpPr>
        <p:spPr>
          <a:xfrm>
            <a:off x="11140386" y="3681260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0.91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417D83-3621-F04D-9766-25C1225ECF8C}"/>
              </a:ext>
            </a:extLst>
          </p:cNvPr>
          <p:cNvSpPr/>
          <p:nvPr/>
        </p:nvSpPr>
        <p:spPr>
          <a:xfrm>
            <a:off x="12099272" y="3273459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E00D7-AE20-0442-B0AD-23256881C7E5}"/>
              </a:ext>
            </a:extLst>
          </p:cNvPr>
          <p:cNvSpPr txBox="1"/>
          <p:nvPr/>
        </p:nvSpPr>
        <p:spPr>
          <a:xfrm>
            <a:off x="11575816" y="3080346"/>
            <a:ext cx="7717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Teen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2DADE47-358F-A542-91AD-7122008B1ACD}"/>
              </a:ext>
            </a:extLst>
          </p:cNvPr>
          <p:cNvSpPr/>
          <p:nvPr/>
        </p:nvSpPr>
        <p:spPr>
          <a:xfrm rot="15073101">
            <a:off x="16005128" y="1841224"/>
            <a:ext cx="289131" cy="76626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1">
                <a:alpha val="7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F3FE3BC-2D8D-374C-B675-CDAF9E0F215B}"/>
              </a:ext>
            </a:extLst>
          </p:cNvPr>
          <p:cNvSpPr/>
          <p:nvPr/>
        </p:nvSpPr>
        <p:spPr>
          <a:xfrm rot="17886746">
            <a:off x="15932476" y="2365054"/>
            <a:ext cx="289131" cy="76626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6">
                <a:alpha val="7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40B4DB-E25B-6541-AE15-DEE4468AB1C0}"/>
              </a:ext>
            </a:extLst>
          </p:cNvPr>
          <p:cNvSpPr/>
          <p:nvPr/>
        </p:nvSpPr>
        <p:spPr>
          <a:xfrm>
            <a:off x="13681078" y="2542097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3AD2E-8826-DD4C-AAE1-BFDA28BCA158}"/>
              </a:ext>
            </a:extLst>
          </p:cNvPr>
          <p:cNvSpPr txBox="1"/>
          <p:nvPr/>
        </p:nvSpPr>
        <p:spPr>
          <a:xfrm>
            <a:off x="12999972" y="2328861"/>
            <a:ext cx="10946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Decade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723E7-B938-9B45-8E34-D0A7CEC7656B}"/>
              </a:ext>
            </a:extLst>
          </p:cNvPr>
          <p:cNvSpPr/>
          <p:nvPr/>
        </p:nvSpPr>
        <p:spPr>
          <a:xfrm>
            <a:off x="15488848" y="2258321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3BA085-A331-8342-B3F5-80FD39559617}"/>
              </a:ext>
            </a:extLst>
          </p:cNvPr>
          <p:cNvSpPr txBox="1"/>
          <p:nvPr/>
        </p:nvSpPr>
        <p:spPr>
          <a:xfrm>
            <a:off x="14776212" y="2003045"/>
            <a:ext cx="1078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C14C25A-9A06-4D4A-9F43-F95838966C70}"/>
              </a:ext>
            </a:extLst>
          </p:cNvPr>
          <p:cNvSpPr/>
          <p:nvPr/>
        </p:nvSpPr>
        <p:spPr>
          <a:xfrm rot="21177969">
            <a:off x="12402209" y="2741015"/>
            <a:ext cx="1313793" cy="538214"/>
          </a:xfrm>
          <a:custGeom>
            <a:avLst/>
            <a:gdLst>
              <a:gd name="connsiteX0" fmla="*/ 0 w 1313793"/>
              <a:gd name="connsiteY0" fmla="*/ 538214 h 538214"/>
              <a:gd name="connsiteX1" fmla="*/ 525518 w 1313793"/>
              <a:gd name="connsiteY1" fmla="*/ 44227 h 538214"/>
              <a:gd name="connsiteX2" fmla="*/ 1313793 w 1313793"/>
              <a:gd name="connsiteY2" fmla="*/ 54738 h 53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793" h="538214">
                <a:moveTo>
                  <a:pt x="0" y="538214"/>
                </a:moveTo>
                <a:cubicBezTo>
                  <a:pt x="153276" y="331510"/>
                  <a:pt x="306553" y="124806"/>
                  <a:pt x="525518" y="44227"/>
                </a:cubicBezTo>
                <a:cubicBezTo>
                  <a:pt x="744483" y="-36352"/>
                  <a:pt x="1029138" y="9193"/>
                  <a:pt x="1313793" y="54738"/>
                </a:cubicBezTo>
              </a:path>
            </a:pathLst>
          </a:custGeom>
          <a:noFill/>
          <a:ln w="8572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8EFD88C-9219-114D-B980-2617EF9DF36F}"/>
              </a:ext>
            </a:extLst>
          </p:cNvPr>
          <p:cNvSpPr/>
          <p:nvPr/>
        </p:nvSpPr>
        <p:spPr>
          <a:xfrm>
            <a:off x="12465270" y="2753710"/>
            <a:ext cx="1219200" cy="630620"/>
          </a:xfrm>
          <a:custGeom>
            <a:avLst/>
            <a:gdLst>
              <a:gd name="connsiteX0" fmla="*/ 0 w 1219200"/>
              <a:gd name="connsiteY0" fmla="*/ 630620 h 630620"/>
              <a:gd name="connsiteX1" fmla="*/ 872359 w 1219200"/>
              <a:gd name="connsiteY1" fmla="*/ 515007 h 630620"/>
              <a:gd name="connsiteX2" fmla="*/ 1219200 w 1219200"/>
              <a:gd name="connsiteY2" fmla="*/ 0 h 63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630620">
                <a:moveTo>
                  <a:pt x="0" y="630620"/>
                </a:moveTo>
                <a:cubicBezTo>
                  <a:pt x="334579" y="625365"/>
                  <a:pt x="669159" y="620110"/>
                  <a:pt x="872359" y="515007"/>
                </a:cubicBezTo>
                <a:cubicBezTo>
                  <a:pt x="1075559" y="409904"/>
                  <a:pt x="1147379" y="204952"/>
                  <a:pt x="1219200" y="0"/>
                </a:cubicBezTo>
              </a:path>
            </a:pathLst>
          </a:custGeom>
          <a:noFill/>
          <a:ln w="85725">
            <a:solidFill>
              <a:schemeClr val="accent6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225779-F2BA-D94C-8581-A334CA3B1A4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4051501" y="2441201"/>
            <a:ext cx="1437347" cy="247102"/>
          </a:xfrm>
          <a:prstGeom prst="line">
            <a:avLst/>
          </a:prstGeom>
          <a:ln w="85725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44EC67B-FD93-B14B-82F5-F8175DB877E8}"/>
              </a:ext>
            </a:extLst>
          </p:cNvPr>
          <p:cNvSpPr txBox="1"/>
          <p:nvPr/>
        </p:nvSpPr>
        <p:spPr>
          <a:xfrm>
            <a:off x="14523293" y="2584137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0.87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D80057-DAAD-884E-B8E8-4BD1F18C0569}"/>
              </a:ext>
            </a:extLst>
          </p:cNvPr>
          <p:cNvSpPr txBox="1"/>
          <p:nvPr/>
        </p:nvSpPr>
        <p:spPr>
          <a:xfrm>
            <a:off x="11347619" y="4764834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0.97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37C864-BD4D-124C-A88F-1D4AD6BFE065}"/>
              </a:ext>
            </a:extLst>
          </p:cNvPr>
          <p:cNvSpPr txBox="1"/>
          <p:nvPr/>
        </p:nvSpPr>
        <p:spPr>
          <a:xfrm>
            <a:off x="13010164" y="3357650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0CA05A-9061-124B-B298-1479927F1A89}"/>
              </a:ext>
            </a:extLst>
          </p:cNvPr>
          <p:cNvSpPr txBox="1"/>
          <p:nvPr/>
        </p:nvSpPr>
        <p:spPr>
          <a:xfrm>
            <a:off x="16051960" y="3100469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0.73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9F1A7A-6736-AF4D-8FF7-FA0087D03D7A}"/>
              </a:ext>
            </a:extLst>
          </p:cNvPr>
          <p:cNvSpPr txBox="1"/>
          <p:nvPr/>
        </p:nvSpPr>
        <p:spPr>
          <a:xfrm>
            <a:off x="15860393" y="1699394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3B608D-7CD2-8F43-BEE3-B9D0E04A479F}"/>
              </a:ext>
            </a:extLst>
          </p:cNvPr>
          <p:cNvSpPr txBox="1"/>
          <p:nvPr/>
        </p:nvSpPr>
        <p:spPr>
          <a:xfrm>
            <a:off x="14640911" y="6660389"/>
            <a:ext cx="1128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Thousand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5CC7C4-566C-344F-8F64-F241B9400B40}"/>
              </a:ext>
            </a:extLst>
          </p:cNvPr>
          <p:cNvSpPr txBox="1"/>
          <p:nvPr/>
        </p:nvSpPr>
        <p:spPr>
          <a:xfrm>
            <a:off x="15454339" y="7678521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B1197B0-3C53-5244-ACA2-DF753BF797EE}"/>
              </a:ext>
            </a:extLst>
          </p:cNvPr>
          <p:cNvSpPr/>
          <p:nvPr/>
        </p:nvSpPr>
        <p:spPr>
          <a:xfrm rot="15073101">
            <a:off x="15850832" y="6549679"/>
            <a:ext cx="289131" cy="76626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1">
                <a:alpha val="7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73B097B-5EF0-A54B-B0FF-CF644C368C46}"/>
              </a:ext>
            </a:extLst>
          </p:cNvPr>
          <p:cNvSpPr/>
          <p:nvPr/>
        </p:nvSpPr>
        <p:spPr>
          <a:xfrm rot="17886746">
            <a:off x="15797034" y="7082936"/>
            <a:ext cx="289131" cy="766268"/>
          </a:xfrm>
          <a:prstGeom prst="arc">
            <a:avLst>
              <a:gd name="adj1" fmla="val 16200000"/>
              <a:gd name="adj2" fmla="val 16129647"/>
            </a:avLst>
          </a:prstGeom>
          <a:ln w="85725">
            <a:solidFill>
              <a:schemeClr val="accent6">
                <a:alpha val="7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09FF3-290E-B049-8814-C392DA414BBD}"/>
              </a:ext>
            </a:extLst>
          </p:cNvPr>
          <p:cNvSpPr txBox="1"/>
          <p:nvPr/>
        </p:nvSpPr>
        <p:spPr>
          <a:xfrm>
            <a:off x="15769525" y="6367470"/>
            <a:ext cx="12642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0.72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BCD092-80FE-DB45-BE42-8AA1E1409C72}"/>
              </a:ext>
            </a:extLst>
          </p:cNvPr>
          <p:cNvSpPr/>
          <p:nvPr/>
        </p:nvSpPr>
        <p:spPr>
          <a:xfrm>
            <a:off x="15323263" y="6964630"/>
            <a:ext cx="36576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14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Yuan</dc:creator>
  <cp:lastModifiedBy>Lei Yuan</cp:lastModifiedBy>
  <cp:revision>6</cp:revision>
  <dcterms:created xsi:type="dcterms:W3CDTF">2021-08-06T15:17:00Z</dcterms:created>
  <dcterms:modified xsi:type="dcterms:W3CDTF">2021-08-06T15:54:15Z</dcterms:modified>
</cp:coreProperties>
</file>