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45720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8"/>
    <p:restoredTop sz="94688"/>
  </p:normalViewPr>
  <p:slideViewPr>
    <p:cSldViewPr snapToGrid="0" snapToObjects="1">
      <p:cViewPr>
        <p:scale>
          <a:sx n="38" d="100"/>
          <a:sy n="38" d="100"/>
        </p:scale>
        <p:origin x="144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F2AA-93BB-C94E-9A80-F08CDF2EBA4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7588" y="1143000"/>
            <a:ext cx="482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D01-0F4E-2948-8DD4-D4091D381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4D01-0F4E-2948-8DD4-D4091D381D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788749"/>
            <a:ext cx="34290000" cy="10187093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368695"/>
            <a:ext cx="34290000" cy="7064585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557867"/>
            <a:ext cx="985837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557867"/>
            <a:ext cx="2900362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7294884"/>
            <a:ext cx="39433500" cy="1217167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9581711"/>
            <a:ext cx="39433500" cy="640079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789333"/>
            <a:ext cx="194310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789333"/>
            <a:ext cx="194310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9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557869"/>
            <a:ext cx="394335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7172962"/>
            <a:ext cx="19341701" cy="351535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688320"/>
            <a:ext cx="19341701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7172962"/>
            <a:ext cx="19436955" cy="351535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688320"/>
            <a:ext cx="19436955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950720"/>
            <a:ext cx="14745889" cy="68275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213016"/>
            <a:ext cx="23145750" cy="20794133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778240"/>
            <a:ext cx="14745889" cy="16262775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950720"/>
            <a:ext cx="14745889" cy="68275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213016"/>
            <a:ext cx="23145750" cy="20794133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778240"/>
            <a:ext cx="14745889" cy="16262775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557869"/>
            <a:ext cx="394335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789333"/>
            <a:ext cx="394335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120429"/>
            <a:ext cx="102870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120429"/>
            <a:ext cx="154305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120429"/>
            <a:ext cx="102870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2EBA74E9-81CE-8443-9480-6B3C9CEB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829" y="1874690"/>
            <a:ext cx="11902252" cy="10712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718D860-62E4-CF4C-8CCE-9C38538C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99" y="1783081"/>
            <a:ext cx="12004039" cy="108036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A62321-8D62-624E-9B14-71DC76E50CDF}"/>
              </a:ext>
            </a:extLst>
          </p:cNvPr>
          <p:cNvSpPr txBox="1"/>
          <p:nvPr/>
        </p:nvSpPr>
        <p:spPr>
          <a:xfrm>
            <a:off x="231140" y="200025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60977-9B0C-E540-8A87-40FCD5E8B438}"/>
              </a:ext>
            </a:extLst>
          </p:cNvPr>
          <p:cNvSpPr txBox="1"/>
          <p:nvPr/>
        </p:nvSpPr>
        <p:spPr>
          <a:xfrm>
            <a:off x="13127990" y="200025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EE6C9-64FC-F84C-965B-10AF3F57CEA7}"/>
              </a:ext>
            </a:extLst>
          </p:cNvPr>
          <p:cNvSpPr txBox="1"/>
          <p:nvPr/>
        </p:nvSpPr>
        <p:spPr>
          <a:xfrm>
            <a:off x="389382" y="1517772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7B51F-D982-544D-A92B-F7607C29F846}"/>
              </a:ext>
            </a:extLst>
          </p:cNvPr>
          <p:cNvSpPr txBox="1"/>
          <p:nvPr/>
        </p:nvSpPr>
        <p:spPr>
          <a:xfrm>
            <a:off x="13286232" y="1517772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0429F-B7BE-1C40-BFBF-5344D3870D59}"/>
              </a:ext>
            </a:extLst>
          </p:cNvPr>
          <p:cNvSpPr txBox="1"/>
          <p:nvPr/>
        </p:nvSpPr>
        <p:spPr>
          <a:xfrm>
            <a:off x="20043648" y="252040"/>
            <a:ext cx="442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Which-N task</a:t>
            </a:r>
          </a:p>
        </p:txBody>
      </p:sp>
      <p:pic>
        <p:nvPicPr>
          <p:cNvPr id="10" name="Picture 9" descr="Map&#10;&#10;Description automatically generated with low confidence">
            <a:extLst>
              <a:ext uri="{FF2B5EF4-FFF2-40B4-BE49-F238E27FC236}">
                <a16:creationId xmlns:a16="http://schemas.microsoft.com/office/drawing/2014/main" id="{C0655305-34C5-5143-B4E8-1185A2563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99" y="16309315"/>
            <a:ext cx="12138557" cy="10924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FA7AABB0-5687-4847-8170-2B20CC217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7990" y="16309315"/>
            <a:ext cx="11902252" cy="10712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62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0BADB07A-CD10-6748-AC96-357088F7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67" y="15546106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4E5FEA0-9300-CB46-ABBC-8404DA2F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35" y="15546106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6C9F35-C620-AB43-B15D-CCB3FC41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8655" y="3129755"/>
            <a:ext cx="11694344" cy="105249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1FD591F-86E8-3D49-8395-25098268A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35" y="3200400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BA2CA5-79B4-3D40-8A7E-A734B2EC3B5C}"/>
              </a:ext>
            </a:extLst>
          </p:cNvPr>
          <p:cNvSpPr txBox="1"/>
          <p:nvPr/>
        </p:nvSpPr>
        <p:spPr>
          <a:xfrm>
            <a:off x="979932" y="320040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1379-0891-E543-81F3-EAB3F697C0EF}"/>
              </a:ext>
            </a:extLst>
          </p:cNvPr>
          <p:cNvSpPr txBox="1"/>
          <p:nvPr/>
        </p:nvSpPr>
        <p:spPr>
          <a:xfrm>
            <a:off x="13876782" y="320040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5DA82-435A-2F44-8D08-273664E1669F}"/>
              </a:ext>
            </a:extLst>
          </p:cNvPr>
          <p:cNvSpPr txBox="1"/>
          <p:nvPr/>
        </p:nvSpPr>
        <p:spPr>
          <a:xfrm>
            <a:off x="979932" y="1565397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02190-4B94-2647-8497-0DC5CECD452C}"/>
              </a:ext>
            </a:extLst>
          </p:cNvPr>
          <p:cNvSpPr txBox="1"/>
          <p:nvPr/>
        </p:nvSpPr>
        <p:spPr>
          <a:xfrm>
            <a:off x="13876782" y="1565397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4705C-9ACF-4440-B46F-C0833EB8850D}"/>
              </a:ext>
            </a:extLst>
          </p:cNvPr>
          <p:cNvSpPr txBox="1"/>
          <p:nvPr/>
        </p:nvSpPr>
        <p:spPr>
          <a:xfrm>
            <a:off x="20336256" y="1308959"/>
            <a:ext cx="606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Which-More task</a:t>
            </a:r>
          </a:p>
        </p:txBody>
      </p:sp>
    </p:spTree>
    <p:extLst>
      <p:ext uri="{BB962C8B-B14F-4D97-AF65-F5344CB8AC3E}">
        <p14:creationId xmlns:p14="http://schemas.microsoft.com/office/powerpoint/2010/main" val="21592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e chart&#10;&#10;Description automatically generated">
            <a:extLst>
              <a:ext uri="{FF2B5EF4-FFF2-40B4-BE49-F238E27FC236}">
                <a16:creationId xmlns:a16="http://schemas.microsoft.com/office/drawing/2014/main" id="{9FFDA7BB-0BCE-6843-B268-189BE892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5" y="643466"/>
            <a:ext cx="19812002" cy="1320800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4D39086-CCCC-914E-A6A2-4951CD78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4" y="15104533"/>
            <a:ext cx="21234401" cy="141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23</Words>
  <Application>Microsoft Macintosh PowerPoint</Application>
  <PresentationFormat>Custom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Yuan</dc:creator>
  <cp:lastModifiedBy>Lei Yuan</cp:lastModifiedBy>
  <cp:revision>10</cp:revision>
  <dcterms:created xsi:type="dcterms:W3CDTF">2021-07-21T17:51:35Z</dcterms:created>
  <dcterms:modified xsi:type="dcterms:W3CDTF">2021-07-24T12:21:26Z</dcterms:modified>
</cp:coreProperties>
</file>