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embeddedFontLst>
    <p:embeddedFont>
      <p:font typeface="Microsoft Yahei" panose="020B0503020204020204" pitchFamily="34" charset="-122"/>
      <p:regular r:id="rId22"/>
      <p:bold r:id="rId23"/>
    </p:embeddedFont>
    <p:embeddedFont>
      <p:font typeface="Open Sans" panose="020B0606030504020204" pitchFamily="34" charset="0"/>
      <p:regular r:id="rId24"/>
      <p:bold r:id="rId25"/>
      <p:italic r:id="rId26"/>
      <p:boldItalic r:id="rId27"/>
    </p:embeddedFont>
    <p:embeddedFont>
      <p:font typeface="Open Sans Light" panose="020B0306030504020204" pitchFamily="34" charset="0"/>
      <p:regular r:id="rId28"/>
      <p:bold r:id="rId29"/>
      <p:italic r:id="rId30"/>
      <p:boldItalic r:id="rId31"/>
    </p:embeddedFont>
    <p:embeddedFont>
      <p:font typeface="Open Sans SemiBold" panose="020B0606030504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gdpbmjZEqvQWh95hisZD8prKxhy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E1E20DA-5CC5-4FEF-A4FA-DE94AB4A6B05}">
  <a:tblStyle styleId="{CE1E20DA-5CC5-4FEF-A4FA-DE94AB4A6B0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p:restoredTop sz="94694"/>
  </p:normalViewPr>
  <p:slideViewPr>
    <p:cSldViewPr snapToGrid="0">
      <p:cViewPr varScale="1">
        <p:scale>
          <a:sx n="117" d="100"/>
          <a:sy n="117" d="100"/>
        </p:scale>
        <p:origin x="32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customschemas.google.com/relationships/presentationmetadata" Target="meta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7"/>
        <p:cNvGrpSpPr/>
        <p:nvPr/>
      </p:nvGrpSpPr>
      <p:grpSpPr>
        <a:xfrm>
          <a:off x="0" y="0"/>
          <a:ext cx="0" cy="0"/>
          <a:chOff x="0" y="0"/>
          <a:chExt cx="0" cy="0"/>
        </a:xfrm>
      </p:grpSpPr>
      <p:sp>
        <p:nvSpPr>
          <p:cNvPr id="2738" name="Google Shape;273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9" name="Google Shape;273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5"/>
        <p:cNvGrpSpPr/>
        <p:nvPr/>
      </p:nvGrpSpPr>
      <p:grpSpPr>
        <a:xfrm>
          <a:off x="0" y="0"/>
          <a:ext cx="0" cy="0"/>
          <a:chOff x="0" y="0"/>
          <a:chExt cx="0" cy="0"/>
        </a:xfrm>
      </p:grpSpPr>
      <p:sp>
        <p:nvSpPr>
          <p:cNvPr id="2906" name="Google Shape;2906;g2a67ef60805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7" name="Google Shape;2907;g2a67ef60805_0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just" rtl="0">
              <a:lnSpc>
                <a:spcPct val="111111"/>
              </a:lnSpc>
              <a:spcBef>
                <a:spcPts val="0"/>
              </a:spcBef>
              <a:spcAft>
                <a:spcPts val="0"/>
              </a:spcAft>
              <a:buSzPts val="1800"/>
              <a:buNone/>
            </a:pPr>
            <a:endParaRPr sz="1800" dirty="0">
              <a:latin typeface="Times New Roman"/>
              <a:ea typeface="Times New Roman"/>
              <a:cs typeface="Times New Roman"/>
              <a:sym typeface="Times New Roman"/>
            </a:endParaRPr>
          </a:p>
        </p:txBody>
      </p:sp>
      <p:sp>
        <p:nvSpPr>
          <p:cNvPr id="2908" name="Google Shape;2908;g2a67ef60805_0_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5"/>
        <p:cNvGrpSpPr/>
        <p:nvPr/>
      </p:nvGrpSpPr>
      <p:grpSpPr>
        <a:xfrm>
          <a:off x="0" y="0"/>
          <a:ext cx="0" cy="0"/>
          <a:chOff x="0" y="0"/>
          <a:chExt cx="0" cy="0"/>
        </a:xfrm>
      </p:grpSpPr>
      <p:sp>
        <p:nvSpPr>
          <p:cNvPr id="2916" name="Google Shape;2916;g2a6b9f02448_0_2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17" name="Google Shape;2917;g2a6b9f02448_0_2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1100"/>
              <a:buNone/>
            </a:pPr>
            <a:endParaRPr sz="1000" dirty="0"/>
          </a:p>
        </p:txBody>
      </p:sp>
      <p:sp>
        <p:nvSpPr>
          <p:cNvPr id="2918" name="Google Shape;2918;g2a6b9f02448_0_2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2"/>
        <p:cNvGrpSpPr/>
        <p:nvPr/>
      </p:nvGrpSpPr>
      <p:grpSpPr>
        <a:xfrm>
          <a:off x="0" y="0"/>
          <a:ext cx="0" cy="0"/>
          <a:chOff x="0" y="0"/>
          <a:chExt cx="0" cy="0"/>
        </a:xfrm>
      </p:grpSpPr>
      <p:sp>
        <p:nvSpPr>
          <p:cNvPr id="2953" name="Google Shape;2953;g2a6b9f02448_0_1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4" name="Google Shape;2954;g2a6b9f02448_0_16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1100"/>
              <a:buNone/>
            </a:pPr>
            <a:endParaRPr sz="1000" dirty="0"/>
          </a:p>
        </p:txBody>
      </p:sp>
      <p:sp>
        <p:nvSpPr>
          <p:cNvPr id="2955" name="Google Shape;2955;g2a6b9f02448_0_16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9"/>
        <p:cNvGrpSpPr/>
        <p:nvPr/>
      </p:nvGrpSpPr>
      <p:grpSpPr>
        <a:xfrm>
          <a:off x="0" y="0"/>
          <a:ext cx="0" cy="0"/>
          <a:chOff x="0" y="0"/>
          <a:chExt cx="0" cy="0"/>
        </a:xfrm>
      </p:grpSpPr>
      <p:sp>
        <p:nvSpPr>
          <p:cNvPr id="2980" name="Google Shape;2980;g2a6b9f02448_0_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81" name="Google Shape;2981;g2a6b9f02448_0_10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1100"/>
              <a:buNone/>
            </a:pPr>
            <a:endParaRPr sz="1000" dirty="0"/>
          </a:p>
        </p:txBody>
      </p:sp>
      <p:sp>
        <p:nvSpPr>
          <p:cNvPr id="2982" name="Google Shape;2982;g2a6b9f02448_0_10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6"/>
        <p:cNvGrpSpPr/>
        <p:nvPr/>
      </p:nvGrpSpPr>
      <p:grpSpPr>
        <a:xfrm>
          <a:off x="0" y="0"/>
          <a:ext cx="0" cy="0"/>
          <a:chOff x="0" y="0"/>
          <a:chExt cx="0" cy="0"/>
        </a:xfrm>
      </p:grpSpPr>
      <p:sp>
        <p:nvSpPr>
          <p:cNvPr id="3007" name="Google Shape;3007;g2a6b9f02448_0_1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8" name="Google Shape;3008;g2a6b9f02448_0_1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1100"/>
              <a:buNone/>
            </a:pPr>
            <a:endParaRPr sz="1000" dirty="0"/>
          </a:p>
        </p:txBody>
      </p:sp>
      <p:sp>
        <p:nvSpPr>
          <p:cNvPr id="3009" name="Google Shape;3009;g2a6b9f02448_0_1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3"/>
        <p:cNvGrpSpPr/>
        <p:nvPr/>
      </p:nvGrpSpPr>
      <p:grpSpPr>
        <a:xfrm>
          <a:off x="0" y="0"/>
          <a:ext cx="0" cy="0"/>
          <a:chOff x="0" y="0"/>
          <a:chExt cx="0" cy="0"/>
        </a:xfrm>
      </p:grpSpPr>
      <p:sp>
        <p:nvSpPr>
          <p:cNvPr id="3034" name="Google Shape;3034;g2a6b9f02448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5" name="Google Shape;3035;g2a6b9f0244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6"/>
        <p:cNvGrpSpPr/>
        <p:nvPr/>
      </p:nvGrpSpPr>
      <p:grpSpPr>
        <a:xfrm>
          <a:off x="0" y="0"/>
          <a:ext cx="0" cy="0"/>
          <a:chOff x="0" y="0"/>
          <a:chExt cx="0" cy="0"/>
        </a:xfrm>
      </p:grpSpPr>
      <p:sp>
        <p:nvSpPr>
          <p:cNvPr id="3067" name="Google Shape;3067;g2a5719a6168_0_6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8" name="Google Shape;3068;g2a5719a6168_0_6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2"/>
        <p:cNvGrpSpPr/>
        <p:nvPr/>
      </p:nvGrpSpPr>
      <p:grpSpPr>
        <a:xfrm>
          <a:off x="0" y="0"/>
          <a:ext cx="0" cy="0"/>
          <a:chOff x="0" y="0"/>
          <a:chExt cx="0" cy="0"/>
        </a:xfrm>
      </p:grpSpPr>
      <p:sp>
        <p:nvSpPr>
          <p:cNvPr id="3083" name="Google Shape;3083;g2a5719a6168_0_65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4" name="Google Shape;3084;g2a5719a6168_0_6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7"/>
        <p:cNvGrpSpPr/>
        <p:nvPr/>
      </p:nvGrpSpPr>
      <p:grpSpPr>
        <a:xfrm>
          <a:off x="0" y="0"/>
          <a:ext cx="0" cy="0"/>
          <a:chOff x="0" y="0"/>
          <a:chExt cx="0" cy="0"/>
        </a:xfrm>
      </p:grpSpPr>
      <p:sp>
        <p:nvSpPr>
          <p:cNvPr id="3098" name="Google Shape;3098;g2a5719a6168_0_67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9" name="Google Shape;3099;g2a5719a6168_0_6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0"/>
        <p:cNvGrpSpPr/>
        <p:nvPr/>
      </p:nvGrpSpPr>
      <p:grpSpPr>
        <a:xfrm>
          <a:off x="0" y="0"/>
          <a:ext cx="0" cy="0"/>
          <a:chOff x="0" y="0"/>
          <a:chExt cx="0" cy="0"/>
        </a:xfrm>
      </p:grpSpPr>
      <p:sp>
        <p:nvSpPr>
          <p:cNvPr id="3111" name="Google Shape;3111;g2a5719a6168_0_68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2" name="Google Shape;3112;g2a5719a6168_0_6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1"/>
        <p:cNvGrpSpPr/>
        <p:nvPr/>
      </p:nvGrpSpPr>
      <p:grpSpPr>
        <a:xfrm>
          <a:off x="0" y="0"/>
          <a:ext cx="0" cy="0"/>
          <a:chOff x="0" y="0"/>
          <a:chExt cx="0" cy="0"/>
        </a:xfrm>
      </p:grpSpPr>
      <p:sp>
        <p:nvSpPr>
          <p:cNvPr id="2752" name="Google Shape;2752;g2a65e269ee7_4_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753" name="Google Shape;2753;g2a65e269ee7_4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2"/>
        <p:cNvGrpSpPr/>
        <p:nvPr/>
      </p:nvGrpSpPr>
      <p:grpSpPr>
        <a:xfrm>
          <a:off x="0" y="0"/>
          <a:ext cx="0" cy="0"/>
          <a:chOff x="0" y="0"/>
          <a:chExt cx="0" cy="0"/>
        </a:xfrm>
      </p:grpSpPr>
      <p:sp>
        <p:nvSpPr>
          <p:cNvPr id="2783" name="Google Shape;2783;g2a6a38586b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84" name="Google Shape;2784;g2a6a38586b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5" name="Google Shape;2785;g2a6a38586bb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2"/>
        <p:cNvGrpSpPr/>
        <p:nvPr/>
      </p:nvGrpSpPr>
      <p:grpSpPr>
        <a:xfrm>
          <a:off x="0" y="0"/>
          <a:ext cx="0" cy="0"/>
          <a:chOff x="0" y="0"/>
          <a:chExt cx="0" cy="0"/>
        </a:xfrm>
      </p:grpSpPr>
      <p:sp>
        <p:nvSpPr>
          <p:cNvPr id="2803" name="Google Shape;2803;g2a65e269ee7_4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04" name="Google Shape;2804;g2a65e269ee7_4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6"/>
        <p:cNvGrpSpPr/>
        <p:nvPr/>
      </p:nvGrpSpPr>
      <p:grpSpPr>
        <a:xfrm>
          <a:off x="0" y="0"/>
          <a:ext cx="0" cy="0"/>
          <a:chOff x="0" y="0"/>
          <a:chExt cx="0" cy="0"/>
        </a:xfrm>
      </p:grpSpPr>
      <p:sp>
        <p:nvSpPr>
          <p:cNvPr id="2837" name="Google Shape;2837;g2a5719a6168_0_3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38" name="Google Shape;2838;g2a5719a6168_0_3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4"/>
        <p:cNvGrpSpPr/>
        <p:nvPr/>
      </p:nvGrpSpPr>
      <p:grpSpPr>
        <a:xfrm>
          <a:off x="0" y="0"/>
          <a:ext cx="0" cy="0"/>
          <a:chOff x="0" y="0"/>
          <a:chExt cx="0" cy="0"/>
        </a:xfrm>
      </p:grpSpPr>
      <p:sp>
        <p:nvSpPr>
          <p:cNvPr id="2855" name="Google Shape;2855;g2a65e269ee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56" name="Google Shape;2856;g2a65e269ee7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7" name="Google Shape;2857;g2a65e269ee7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6"/>
        <p:cNvGrpSpPr/>
        <p:nvPr/>
      </p:nvGrpSpPr>
      <p:grpSpPr>
        <a:xfrm>
          <a:off x="0" y="0"/>
          <a:ext cx="0" cy="0"/>
          <a:chOff x="0" y="0"/>
          <a:chExt cx="0" cy="0"/>
        </a:xfrm>
      </p:grpSpPr>
      <p:sp>
        <p:nvSpPr>
          <p:cNvPr id="2877" name="Google Shape;2877;g2a5719a6168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78" name="Google Shape;2878;g2a5719a6168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None/>
            </a:pPr>
            <a:endParaRPr sz="1600" dirty="0"/>
          </a:p>
        </p:txBody>
      </p:sp>
      <p:sp>
        <p:nvSpPr>
          <p:cNvPr id="2879" name="Google Shape;2879;g2a5719a6168_1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5"/>
        <p:cNvGrpSpPr/>
        <p:nvPr/>
      </p:nvGrpSpPr>
      <p:grpSpPr>
        <a:xfrm>
          <a:off x="0" y="0"/>
          <a:ext cx="0" cy="0"/>
          <a:chOff x="0" y="0"/>
          <a:chExt cx="0" cy="0"/>
        </a:xfrm>
      </p:grpSpPr>
      <p:sp>
        <p:nvSpPr>
          <p:cNvPr id="2886" name="Google Shape;2886;g2a67ef60805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87" name="Google Shape;2887;g2a67ef60805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88" name="Google Shape;2888;g2a67ef60805_0_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4"/>
        <p:cNvGrpSpPr/>
        <p:nvPr/>
      </p:nvGrpSpPr>
      <p:grpSpPr>
        <a:xfrm>
          <a:off x="0" y="0"/>
          <a:ext cx="0" cy="0"/>
          <a:chOff x="0" y="0"/>
          <a:chExt cx="0" cy="0"/>
        </a:xfrm>
      </p:grpSpPr>
      <p:sp>
        <p:nvSpPr>
          <p:cNvPr id="2895" name="Google Shape;2895;g2a67ef60805_6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6" name="Google Shape;2896;g2a67ef60805_6_2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97" name="Google Shape;2897;g2a67ef60805_6_2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自定义版式">
  <p:cSld name="1_自定义版式">
    <p:bg>
      <p:bgPr>
        <a:solidFill>
          <a:srgbClr val="404040"/>
        </a:solidFill>
        <a:effectLst/>
      </p:bgPr>
    </p:bg>
    <p:spTree>
      <p:nvGrpSpPr>
        <p:cNvPr id="1" name="Shape 15"/>
        <p:cNvGrpSpPr/>
        <p:nvPr/>
      </p:nvGrpSpPr>
      <p:grpSpPr>
        <a:xfrm>
          <a:off x="0" y="0"/>
          <a:ext cx="0" cy="0"/>
          <a:chOff x="0" y="0"/>
          <a:chExt cx="0" cy="0"/>
        </a:xfrm>
      </p:grpSpPr>
      <p:sp>
        <p:nvSpPr>
          <p:cNvPr id="16" name="Google Shape;16;p25"/>
          <p:cNvSpPr/>
          <p:nvPr/>
        </p:nvSpPr>
        <p:spPr>
          <a:xfrm rot="1538940">
            <a:off x="4184337" y="2471394"/>
            <a:ext cx="180000" cy="180000"/>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7" name="Google Shape;17;p25"/>
          <p:cNvSpPr/>
          <p:nvPr/>
        </p:nvSpPr>
        <p:spPr>
          <a:xfrm rot="1538940">
            <a:off x="5242146" y="5600879"/>
            <a:ext cx="288000" cy="288000"/>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8" name="Google Shape;18;p25"/>
          <p:cNvSpPr/>
          <p:nvPr/>
        </p:nvSpPr>
        <p:spPr>
          <a:xfrm rot="1538940">
            <a:off x="7312315" y="5379907"/>
            <a:ext cx="302893" cy="30289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9" name="Google Shape;19;p25"/>
          <p:cNvSpPr/>
          <p:nvPr/>
        </p:nvSpPr>
        <p:spPr>
          <a:xfrm rot="1538940">
            <a:off x="7124862" y="5468401"/>
            <a:ext cx="338527" cy="33852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0" name="Google Shape;20;p25"/>
          <p:cNvSpPr/>
          <p:nvPr/>
        </p:nvSpPr>
        <p:spPr>
          <a:xfrm rot="1538940">
            <a:off x="8678651" y="3530090"/>
            <a:ext cx="237563" cy="23756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1" name="Google Shape;21;p25"/>
          <p:cNvSpPr/>
          <p:nvPr/>
        </p:nvSpPr>
        <p:spPr>
          <a:xfrm rot="1538940">
            <a:off x="7749359" y="5219017"/>
            <a:ext cx="174609" cy="174609"/>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grpSp>
        <p:nvGrpSpPr>
          <p:cNvPr id="22" name="Google Shape;22;p25"/>
          <p:cNvGrpSpPr/>
          <p:nvPr/>
        </p:nvGrpSpPr>
        <p:grpSpPr>
          <a:xfrm>
            <a:off x="3532369" y="558825"/>
            <a:ext cx="5326345" cy="5328098"/>
            <a:chOff x="3532369" y="558825"/>
            <a:chExt cx="5326345" cy="5328098"/>
          </a:xfrm>
        </p:grpSpPr>
        <p:sp>
          <p:nvSpPr>
            <p:cNvPr id="23" name="Google Shape;23;p25"/>
            <p:cNvSpPr/>
            <p:nvPr/>
          </p:nvSpPr>
          <p:spPr>
            <a:xfrm rot="1538940">
              <a:off x="7885733" y="5155507"/>
              <a:ext cx="78396" cy="7839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4" name="Google Shape;24;p25"/>
            <p:cNvSpPr/>
            <p:nvPr/>
          </p:nvSpPr>
          <p:spPr>
            <a:xfrm rot="1538940">
              <a:off x="7625299" y="5352520"/>
              <a:ext cx="101147" cy="10114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5" name="Google Shape;25;p25"/>
            <p:cNvSpPr/>
            <p:nvPr/>
          </p:nvSpPr>
          <p:spPr>
            <a:xfrm rot="1538940">
              <a:off x="6066129" y="965587"/>
              <a:ext cx="141883" cy="14188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6" name="Google Shape;26;p25"/>
            <p:cNvSpPr/>
            <p:nvPr/>
          </p:nvSpPr>
          <p:spPr>
            <a:xfrm rot="1538940">
              <a:off x="5986079" y="1204066"/>
              <a:ext cx="92649" cy="92649"/>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7" name="Google Shape;27;p25"/>
            <p:cNvSpPr/>
            <p:nvPr/>
          </p:nvSpPr>
          <p:spPr>
            <a:xfrm rot="1538940">
              <a:off x="5700699" y="571875"/>
              <a:ext cx="78067" cy="7806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8" name="Google Shape;28;p25"/>
            <p:cNvSpPr/>
            <p:nvPr/>
          </p:nvSpPr>
          <p:spPr>
            <a:xfrm rot="1538940">
              <a:off x="7303982" y="807159"/>
              <a:ext cx="78067" cy="7806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9" name="Google Shape;29;p25"/>
            <p:cNvSpPr/>
            <p:nvPr/>
          </p:nvSpPr>
          <p:spPr>
            <a:xfrm rot="1538940">
              <a:off x="8342635" y="1721610"/>
              <a:ext cx="78067" cy="7806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0" name="Google Shape;30;p25"/>
            <p:cNvSpPr/>
            <p:nvPr/>
          </p:nvSpPr>
          <p:spPr>
            <a:xfrm rot="1538940">
              <a:off x="4489545" y="1171988"/>
              <a:ext cx="78067" cy="7806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1" name="Google Shape;31;p25"/>
            <p:cNvSpPr/>
            <p:nvPr/>
          </p:nvSpPr>
          <p:spPr>
            <a:xfrm rot="1538940">
              <a:off x="5083019" y="969427"/>
              <a:ext cx="78067" cy="7806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2" name="Google Shape;32;p25"/>
            <p:cNvSpPr/>
            <p:nvPr/>
          </p:nvSpPr>
          <p:spPr>
            <a:xfrm rot="1538940">
              <a:off x="4981427" y="1161362"/>
              <a:ext cx="54310" cy="54310"/>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3" name="Google Shape;33;p25"/>
            <p:cNvSpPr/>
            <p:nvPr/>
          </p:nvSpPr>
          <p:spPr>
            <a:xfrm rot="1538940">
              <a:off x="8065051" y="2859988"/>
              <a:ext cx="78067" cy="7806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4" name="Google Shape;34;p25"/>
            <p:cNvSpPr/>
            <p:nvPr/>
          </p:nvSpPr>
          <p:spPr>
            <a:xfrm rot="1538940">
              <a:off x="8788009" y="3159682"/>
              <a:ext cx="60579" cy="60579"/>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5" name="Google Shape;35;p25"/>
            <p:cNvSpPr/>
            <p:nvPr/>
          </p:nvSpPr>
          <p:spPr>
            <a:xfrm rot="1538940">
              <a:off x="8766230" y="2850776"/>
              <a:ext cx="60579" cy="60579"/>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6" name="Google Shape;36;p25"/>
            <p:cNvSpPr/>
            <p:nvPr/>
          </p:nvSpPr>
          <p:spPr>
            <a:xfrm rot="1538940">
              <a:off x="8709745" y="2548559"/>
              <a:ext cx="60579" cy="60579"/>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7" name="Google Shape;37;p25"/>
            <p:cNvSpPr/>
            <p:nvPr/>
          </p:nvSpPr>
          <p:spPr>
            <a:xfrm rot="1538940">
              <a:off x="8571495" y="2136723"/>
              <a:ext cx="60579" cy="60579"/>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8" name="Google Shape;38;p25"/>
            <p:cNvSpPr/>
            <p:nvPr/>
          </p:nvSpPr>
          <p:spPr>
            <a:xfrm rot="1538940">
              <a:off x="4033570" y="4007294"/>
              <a:ext cx="78067" cy="7806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9" name="Google Shape;39;p25"/>
            <p:cNvSpPr/>
            <p:nvPr/>
          </p:nvSpPr>
          <p:spPr>
            <a:xfrm rot="1538940">
              <a:off x="3741484" y="4377608"/>
              <a:ext cx="78067" cy="7806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0" name="Google Shape;40;p25"/>
            <p:cNvSpPr/>
            <p:nvPr/>
          </p:nvSpPr>
          <p:spPr>
            <a:xfrm rot="1538940">
              <a:off x="7871770" y="306821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1" name="Google Shape;41;p25"/>
            <p:cNvSpPr/>
            <p:nvPr/>
          </p:nvSpPr>
          <p:spPr>
            <a:xfrm rot="1538940">
              <a:off x="7814552" y="333919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2" name="Google Shape;42;p25"/>
            <p:cNvSpPr/>
            <p:nvPr/>
          </p:nvSpPr>
          <p:spPr>
            <a:xfrm rot="1538940">
              <a:off x="7570476" y="328721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3" name="Google Shape;43;p25"/>
            <p:cNvSpPr/>
            <p:nvPr/>
          </p:nvSpPr>
          <p:spPr>
            <a:xfrm rot="1538940">
              <a:off x="7529770" y="308385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4" name="Google Shape;44;p25"/>
            <p:cNvSpPr/>
            <p:nvPr/>
          </p:nvSpPr>
          <p:spPr>
            <a:xfrm rot="1538940">
              <a:off x="7514183" y="352206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5" name="Google Shape;45;p25"/>
            <p:cNvSpPr/>
            <p:nvPr/>
          </p:nvSpPr>
          <p:spPr>
            <a:xfrm rot="1538940">
              <a:off x="7719646" y="364544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6" name="Google Shape;46;p25"/>
            <p:cNvSpPr/>
            <p:nvPr/>
          </p:nvSpPr>
          <p:spPr>
            <a:xfrm rot="1538940">
              <a:off x="7341048" y="385152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7" name="Google Shape;47;p25"/>
            <p:cNvSpPr/>
            <p:nvPr/>
          </p:nvSpPr>
          <p:spPr>
            <a:xfrm rot="1538940">
              <a:off x="7334393" y="359879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8" name="Google Shape;48;p25"/>
            <p:cNvSpPr/>
            <p:nvPr/>
          </p:nvSpPr>
          <p:spPr>
            <a:xfrm rot="1538940">
              <a:off x="7587591" y="387923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9" name="Google Shape;49;p25"/>
            <p:cNvSpPr/>
            <p:nvPr/>
          </p:nvSpPr>
          <p:spPr>
            <a:xfrm rot="1538940">
              <a:off x="7499851" y="413429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50" name="Google Shape;50;p25"/>
            <p:cNvSpPr/>
            <p:nvPr/>
          </p:nvSpPr>
          <p:spPr>
            <a:xfrm rot="1538940">
              <a:off x="7235968" y="407036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51" name="Google Shape;51;p25"/>
            <p:cNvSpPr/>
            <p:nvPr/>
          </p:nvSpPr>
          <p:spPr>
            <a:xfrm rot="1538940">
              <a:off x="7065298" y="386593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52" name="Google Shape;52;p25"/>
            <p:cNvSpPr/>
            <p:nvPr/>
          </p:nvSpPr>
          <p:spPr>
            <a:xfrm rot="1538940">
              <a:off x="7063206" y="360273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53" name="Google Shape;53;p25"/>
            <p:cNvSpPr/>
            <p:nvPr/>
          </p:nvSpPr>
          <p:spPr>
            <a:xfrm rot="1538940">
              <a:off x="7141037" y="335783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54" name="Google Shape;54;p25"/>
            <p:cNvSpPr/>
            <p:nvPr/>
          </p:nvSpPr>
          <p:spPr>
            <a:xfrm rot="1538940">
              <a:off x="7270831" y="318062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55" name="Google Shape;55;p25"/>
            <p:cNvSpPr/>
            <p:nvPr/>
          </p:nvSpPr>
          <p:spPr>
            <a:xfrm rot="1538940">
              <a:off x="6838533" y="383910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56" name="Google Shape;56;p25"/>
            <p:cNvSpPr/>
            <p:nvPr/>
          </p:nvSpPr>
          <p:spPr>
            <a:xfrm rot="1538940">
              <a:off x="6853943" y="347237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57" name="Google Shape;57;p25"/>
            <p:cNvSpPr/>
            <p:nvPr/>
          </p:nvSpPr>
          <p:spPr>
            <a:xfrm rot="1538940">
              <a:off x="6631250" y="362763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58" name="Google Shape;58;p25"/>
            <p:cNvSpPr/>
            <p:nvPr/>
          </p:nvSpPr>
          <p:spPr>
            <a:xfrm rot="1538940">
              <a:off x="6580050" y="389376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59" name="Google Shape;59;p25"/>
            <p:cNvSpPr/>
            <p:nvPr/>
          </p:nvSpPr>
          <p:spPr>
            <a:xfrm rot="1538940">
              <a:off x="6937396" y="318581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60" name="Google Shape;60;p25"/>
            <p:cNvSpPr/>
            <p:nvPr/>
          </p:nvSpPr>
          <p:spPr>
            <a:xfrm rot="1538940">
              <a:off x="6638850" y="335414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61" name="Google Shape;61;p25"/>
            <p:cNvSpPr/>
            <p:nvPr/>
          </p:nvSpPr>
          <p:spPr>
            <a:xfrm rot="1538940">
              <a:off x="6665788" y="308234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62" name="Google Shape;62;p25"/>
            <p:cNvSpPr/>
            <p:nvPr/>
          </p:nvSpPr>
          <p:spPr>
            <a:xfrm rot="1538940">
              <a:off x="6382859" y="315189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63" name="Google Shape;63;p25"/>
            <p:cNvSpPr/>
            <p:nvPr/>
          </p:nvSpPr>
          <p:spPr>
            <a:xfrm rot="1538940">
              <a:off x="6373716" y="338703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64" name="Google Shape;64;p25"/>
            <p:cNvSpPr/>
            <p:nvPr/>
          </p:nvSpPr>
          <p:spPr>
            <a:xfrm rot="1538940">
              <a:off x="6357676" y="369804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65" name="Google Shape;65;p25"/>
            <p:cNvSpPr/>
            <p:nvPr/>
          </p:nvSpPr>
          <p:spPr>
            <a:xfrm rot="1538940">
              <a:off x="6165861" y="354158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66" name="Google Shape;66;p25"/>
            <p:cNvSpPr/>
            <p:nvPr/>
          </p:nvSpPr>
          <p:spPr>
            <a:xfrm rot="1538940">
              <a:off x="6066716" y="331185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67" name="Google Shape;67;p25"/>
            <p:cNvSpPr/>
            <p:nvPr/>
          </p:nvSpPr>
          <p:spPr>
            <a:xfrm rot="1538940">
              <a:off x="6431372" y="288107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68" name="Google Shape;68;p25"/>
            <p:cNvSpPr/>
            <p:nvPr/>
          </p:nvSpPr>
          <p:spPr>
            <a:xfrm rot="1538940">
              <a:off x="6764234" y="281509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69" name="Google Shape;69;p25"/>
            <p:cNvSpPr/>
            <p:nvPr/>
          </p:nvSpPr>
          <p:spPr>
            <a:xfrm rot="1538940">
              <a:off x="6955779" y="295177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70" name="Google Shape;70;p25"/>
            <p:cNvSpPr/>
            <p:nvPr/>
          </p:nvSpPr>
          <p:spPr>
            <a:xfrm rot="1538940">
              <a:off x="6113663" y="270920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71" name="Google Shape;71;p25"/>
            <p:cNvSpPr/>
            <p:nvPr/>
          </p:nvSpPr>
          <p:spPr>
            <a:xfrm rot="1538940">
              <a:off x="6195785" y="297054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72" name="Google Shape;72;p25"/>
            <p:cNvSpPr/>
            <p:nvPr/>
          </p:nvSpPr>
          <p:spPr>
            <a:xfrm rot="1538940">
              <a:off x="5972063" y="300409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73" name="Google Shape;73;p25"/>
            <p:cNvSpPr/>
            <p:nvPr/>
          </p:nvSpPr>
          <p:spPr>
            <a:xfrm rot="1538940">
              <a:off x="5826468" y="318896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74" name="Google Shape;74;p25"/>
            <p:cNvSpPr/>
            <p:nvPr/>
          </p:nvSpPr>
          <p:spPr>
            <a:xfrm rot="1538940">
              <a:off x="7943848" y="352682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75" name="Google Shape;75;p25"/>
            <p:cNvSpPr/>
            <p:nvPr/>
          </p:nvSpPr>
          <p:spPr>
            <a:xfrm rot="1538940">
              <a:off x="7867867" y="383069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76" name="Google Shape;76;p25"/>
            <p:cNvSpPr/>
            <p:nvPr/>
          </p:nvSpPr>
          <p:spPr>
            <a:xfrm rot="1538940">
              <a:off x="8111036" y="369816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77" name="Google Shape;77;p25"/>
            <p:cNvSpPr/>
            <p:nvPr/>
          </p:nvSpPr>
          <p:spPr>
            <a:xfrm rot="1538940">
              <a:off x="7782902" y="406987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78" name="Google Shape;78;p25"/>
            <p:cNvSpPr/>
            <p:nvPr/>
          </p:nvSpPr>
          <p:spPr>
            <a:xfrm rot="1538940">
              <a:off x="8059539" y="395452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79" name="Google Shape;79;p25"/>
            <p:cNvSpPr/>
            <p:nvPr/>
          </p:nvSpPr>
          <p:spPr>
            <a:xfrm rot="1538940">
              <a:off x="8174027" y="341433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80" name="Google Shape;80;p25"/>
            <p:cNvSpPr/>
            <p:nvPr/>
          </p:nvSpPr>
          <p:spPr>
            <a:xfrm rot="1538940">
              <a:off x="8064827" y="322317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81" name="Google Shape;81;p25"/>
            <p:cNvSpPr/>
            <p:nvPr/>
          </p:nvSpPr>
          <p:spPr>
            <a:xfrm rot="1538940">
              <a:off x="7348630" y="292036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82" name="Google Shape;82;p25"/>
            <p:cNvSpPr/>
            <p:nvPr/>
          </p:nvSpPr>
          <p:spPr>
            <a:xfrm rot="1538940">
              <a:off x="7686034" y="290787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83" name="Google Shape;83;p25"/>
            <p:cNvSpPr/>
            <p:nvPr/>
          </p:nvSpPr>
          <p:spPr>
            <a:xfrm rot="1538940">
              <a:off x="7144764" y="281618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84" name="Google Shape;84;p25"/>
            <p:cNvSpPr/>
            <p:nvPr/>
          </p:nvSpPr>
          <p:spPr>
            <a:xfrm rot="1538940">
              <a:off x="7474703" y="267862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85" name="Google Shape;85;p25"/>
            <p:cNvSpPr/>
            <p:nvPr/>
          </p:nvSpPr>
          <p:spPr>
            <a:xfrm rot="1538940">
              <a:off x="8356957" y="354617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86" name="Google Shape;86;p25"/>
            <p:cNvSpPr/>
            <p:nvPr/>
          </p:nvSpPr>
          <p:spPr>
            <a:xfrm rot="1538940">
              <a:off x="8274458" y="392678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87" name="Google Shape;87;p25"/>
            <p:cNvSpPr/>
            <p:nvPr/>
          </p:nvSpPr>
          <p:spPr>
            <a:xfrm rot="1538940">
              <a:off x="8394436" y="374689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88" name="Google Shape;88;p25"/>
            <p:cNvSpPr/>
            <p:nvPr/>
          </p:nvSpPr>
          <p:spPr>
            <a:xfrm rot="1538940">
              <a:off x="8140519" y="417461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89" name="Google Shape;89;p25"/>
            <p:cNvSpPr/>
            <p:nvPr/>
          </p:nvSpPr>
          <p:spPr>
            <a:xfrm rot="1538940">
              <a:off x="7958076" y="427720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90" name="Google Shape;90;p25"/>
            <p:cNvSpPr/>
            <p:nvPr/>
          </p:nvSpPr>
          <p:spPr>
            <a:xfrm rot="1538940">
              <a:off x="8395968" y="331610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91" name="Google Shape;91;p25"/>
            <p:cNvSpPr/>
            <p:nvPr/>
          </p:nvSpPr>
          <p:spPr>
            <a:xfrm rot="1538940">
              <a:off x="8459693" y="310607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92" name="Google Shape;92;p25"/>
            <p:cNvSpPr/>
            <p:nvPr/>
          </p:nvSpPr>
          <p:spPr>
            <a:xfrm rot="1538940">
              <a:off x="7920958" y="273715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93" name="Google Shape;93;p25"/>
            <p:cNvSpPr/>
            <p:nvPr/>
          </p:nvSpPr>
          <p:spPr>
            <a:xfrm rot="1538940">
              <a:off x="8251074" y="275479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94" name="Google Shape;94;p25"/>
            <p:cNvSpPr/>
            <p:nvPr/>
          </p:nvSpPr>
          <p:spPr>
            <a:xfrm rot="1538940">
              <a:off x="8434605" y="287165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95" name="Google Shape;95;p25"/>
            <p:cNvSpPr/>
            <p:nvPr/>
          </p:nvSpPr>
          <p:spPr>
            <a:xfrm rot="1538940">
              <a:off x="8617960" y="300305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96" name="Google Shape;96;p25"/>
            <p:cNvSpPr/>
            <p:nvPr/>
          </p:nvSpPr>
          <p:spPr>
            <a:xfrm rot="1538940">
              <a:off x="7712159" y="264178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97" name="Google Shape;97;p25"/>
            <p:cNvSpPr/>
            <p:nvPr/>
          </p:nvSpPr>
          <p:spPr>
            <a:xfrm rot="1538940">
              <a:off x="8089231" y="255310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98" name="Google Shape;98;p25"/>
            <p:cNvSpPr/>
            <p:nvPr/>
          </p:nvSpPr>
          <p:spPr>
            <a:xfrm rot="1538940">
              <a:off x="8369483" y="258914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99" name="Google Shape;99;p25"/>
            <p:cNvSpPr/>
            <p:nvPr/>
          </p:nvSpPr>
          <p:spPr>
            <a:xfrm rot="1538940">
              <a:off x="7676069" y="239934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00" name="Google Shape;100;p25"/>
            <p:cNvSpPr/>
            <p:nvPr/>
          </p:nvSpPr>
          <p:spPr>
            <a:xfrm rot="1538940">
              <a:off x="7938460" y="238217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01" name="Google Shape;101;p25"/>
            <p:cNvSpPr/>
            <p:nvPr/>
          </p:nvSpPr>
          <p:spPr>
            <a:xfrm rot="1538940">
              <a:off x="8151068" y="228904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02" name="Google Shape;102;p25"/>
            <p:cNvSpPr/>
            <p:nvPr/>
          </p:nvSpPr>
          <p:spPr>
            <a:xfrm rot="1538940">
              <a:off x="8349868" y="240316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03" name="Google Shape;103;p25"/>
            <p:cNvSpPr/>
            <p:nvPr/>
          </p:nvSpPr>
          <p:spPr>
            <a:xfrm rot="1538940">
              <a:off x="8610764" y="329122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04" name="Google Shape;104;p25"/>
            <p:cNvSpPr/>
            <p:nvPr/>
          </p:nvSpPr>
          <p:spPr>
            <a:xfrm rot="1538940">
              <a:off x="7339223" y="247713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05" name="Google Shape;105;p25"/>
            <p:cNvSpPr/>
            <p:nvPr/>
          </p:nvSpPr>
          <p:spPr>
            <a:xfrm rot="1538940">
              <a:off x="8593121" y="275640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06" name="Google Shape;106;p25"/>
            <p:cNvSpPr/>
            <p:nvPr/>
          </p:nvSpPr>
          <p:spPr>
            <a:xfrm rot="1538940">
              <a:off x="8579272" y="351128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07" name="Google Shape;107;p25"/>
            <p:cNvSpPr/>
            <p:nvPr/>
          </p:nvSpPr>
          <p:spPr>
            <a:xfrm rot="1538940">
              <a:off x="8565152" y="253755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08" name="Google Shape;108;p25"/>
            <p:cNvSpPr/>
            <p:nvPr/>
          </p:nvSpPr>
          <p:spPr>
            <a:xfrm rot="1538940">
              <a:off x="8389227" y="221945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09" name="Google Shape;109;p25"/>
            <p:cNvSpPr/>
            <p:nvPr/>
          </p:nvSpPr>
          <p:spPr>
            <a:xfrm rot="1538940">
              <a:off x="8221432" y="204857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10" name="Google Shape;110;p25"/>
            <p:cNvSpPr/>
            <p:nvPr/>
          </p:nvSpPr>
          <p:spPr>
            <a:xfrm rot="1538940">
              <a:off x="5968614" y="372605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11" name="Google Shape;111;p25"/>
            <p:cNvSpPr/>
            <p:nvPr/>
          </p:nvSpPr>
          <p:spPr>
            <a:xfrm rot="1538940">
              <a:off x="5843012" y="351419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12" name="Google Shape;112;p25"/>
            <p:cNvSpPr/>
            <p:nvPr/>
          </p:nvSpPr>
          <p:spPr>
            <a:xfrm rot="1538940">
              <a:off x="6255952" y="391699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13" name="Google Shape;113;p25"/>
            <p:cNvSpPr/>
            <p:nvPr/>
          </p:nvSpPr>
          <p:spPr>
            <a:xfrm rot="1538940">
              <a:off x="6421635" y="412640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14" name="Google Shape;114;p25"/>
            <p:cNvSpPr/>
            <p:nvPr/>
          </p:nvSpPr>
          <p:spPr>
            <a:xfrm rot="1538940">
              <a:off x="6009515" y="397792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15" name="Google Shape;115;p25"/>
            <p:cNvSpPr/>
            <p:nvPr/>
          </p:nvSpPr>
          <p:spPr>
            <a:xfrm rot="1538940">
              <a:off x="6156712" y="420476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16" name="Google Shape;116;p25"/>
            <p:cNvSpPr/>
            <p:nvPr/>
          </p:nvSpPr>
          <p:spPr>
            <a:xfrm rot="1538940">
              <a:off x="6574867" y="432598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17" name="Google Shape;117;p25"/>
            <p:cNvSpPr/>
            <p:nvPr/>
          </p:nvSpPr>
          <p:spPr>
            <a:xfrm rot="1538940">
              <a:off x="6751397" y="410192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18" name="Google Shape;118;p25"/>
            <p:cNvSpPr/>
            <p:nvPr/>
          </p:nvSpPr>
          <p:spPr>
            <a:xfrm rot="1538940">
              <a:off x="6980963" y="418024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19" name="Google Shape;119;p25"/>
            <p:cNvSpPr/>
            <p:nvPr/>
          </p:nvSpPr>
          <p:spPr>
            <a:xfrm rot="1538940">
              <a:off x="6836623" y="440293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20" name="Google Shape;120;p25"/>
            <p:cNvSpPr/>
            <p:nvPr/>
          </p:nvSpPr>
          <p:spPr>
            <a:xfrm rot="1538940">
              <a:off x="6685357" y="459496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21" name="Google Shape;121;p25"/>
            <p:cNvSpPr/>
            <p:nvPr/>
          </p:nvSpPr>
          <p:spPr>
            <a:xfrm rot="1538940">
              <a:off x="6338169" y="443376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22" name="Google Shape;122;p25"/>
            <p:cNvSpPr/>
            <p:nvPr/>
          </p:nvSpPr>
          <p:spPr>
            <a:xfrm rot="1538940">
              <a:off x="6397262" y="464587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23" name="Google Shape;123;p25"/>
            <p:cNvSpPr/>
            <p:nvPr/>
          </p:nvSpPr>
          <p:spPr>
            <a:xfrm rot="1538940">
              <a:off x="6061255" y="443467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24" name="Google Shape;124;p25"/>
            <p:cNvSpPr/>
            <p:nvPr/>
          </p:nvSpPr>
          <p:spPr>
            <a:xfrm rot="1538940">
              <a:off x="6089050" y="466542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25" name="Google Shape;125;p25"/>
            <p:cNvSpPr/>
            <p:nvPr/>
          </p:nvSpPr>
          <p:spPr>
            <a:xfrm rot="1538940">
              <a:off x="5672866" y="376686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26" name="Google Shape;126;p25"/>
            <p:cNvSpPr/>
            <p:nvPr/>
          </p:nvSpPr>
          <p:spPr>
            <a:xfrm rot="1538940">
              <a:off x="5777358" y="403811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27" name="Google Shape;127;p25"/>
            <p:cNvSpPr/>
            <p:nvPr/>
          </p:nvSpPr>
          <p:spPr>
            <a:xfrm rot="1538940">
              <a:off x="5833461" y="425833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28" name="Google Shape;128;p25"/>
            <p:cNvSpPr/>
            <p:nvPr/>
          </p:nvSpPr>
          <p:spPr>
            <a:xfrm rot="1538940">
              <a:off x="5801309" y="449288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29" name="Google Shape;129;p25"/>
            <p:cNvSpPr/>
            <p:nvPr/>
          </p:nvSpPr>
          <p:spPr>
            <a:xfrm rot="1538940">
              <a:off x="5588542" y="317975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30" name="Google Shape;130;p25"/>
            <p:cNvSpPr/>
            <p:nvPr/>
          </p:nvSpPr>
          <p:spPr>
            <a:xfrm rot="1538940">
              <a:off x="5599081" y="343564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31" name="Google Shape;131;p25"/>
            <p:cNvSpPr/>
            <p:nvPr/>
          </p:nvSpPr>
          <p:spPr>
            <a:xfrm rot="1538940">
              <a:off x="5639177" y="288907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32" name="Google Shape;132;p25"/>
            <p:cNvSpPr/>
            <p:nvPr/>
          </p:nvSpPr>
          <p:spPr>
            <a:xfrm rot="1538940">
              <a:off x="5310836" y="331218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33" name="Google Shape;133;p25"/>
            <p:cNvSpPr/>
            <p:nvPr/>
          </p:nvSpPr>
          <p:spPr>
            <a:xfrm rot="1538940">
              <a:off x="5157858" y="348670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34" name="Google Shape;134;p25"/>
            <p:cNvSpPr/>
            <p:nvPr/>
          </p:nvSpPr>
          <p:spPr>
            <a:xfrm rot="1538940">
              <a:off x="5275770" y="375517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35" name="Google Shape;135;p25"/>
            <p:cNvSpPr/>
            <p:nvPr/>
          </p:nvSpPr>
          <p:spPr>
            <a:xfrm rot="1538940">
              <a:off x="5418182" y="299950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36" name="Google Shape;136;p25"/>
            <p:cNvSpPr/>
            <p:nvPr/>
          </p:nvSpPr>
          <p:spPr>
            <a:xfrm rot="1538940">
              <a:off x="5438909" y="360518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37" name="Google Shape;137;p25"/>
            <p:cNvSpPr/>
            <p:nvPr/>
          </p:nvSpPr>
          <p:spPr>
            <a:xfrm rot="1538940">
              <a:off x="5529206" y="398887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38" name="Google Shape;138;p25"/>
            <p:cNvSpPr/>
            <p:nvPr/>
          </p:nvSpPr>
          <p:spPr>
            <a:xfrm rot="1538940">
              <a:off x="5481091" y="423584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39" name="Google Shape;139;p25"/>
            <p:cNvSpPr/>
            <p:nvPr/>
          </p:nvSpPr>
          <p:spPr>
            <a:xfrm rot="1538940">
              <a:off x="5490095" y="444756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40" name="Google Shape;140;p25"/>
            <p:cNvSpPr/>
            <p:nvPr/>
          </p:nvSpPr>
          <p:spPr>
            <a:xfrm rot="1538940">
              <a:off x="5278008" y="402150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41" name="Google Shape;141;p25"/>
            <p:cNvSpPr/>
            <p:nvPr/>
          </p:nvSpPr>
          <p:spPr>
            <a:xfrm rot="1538940">
              <a:off x="5200769" y="427252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42" name="Google Shape;142;p25"/>
            <p:cNvSpPr/>
            <p:nvPr/>
          </p:nvSpPr>
          <p:spPr>
            <a:xfrm rot="1538940">
              <a:off x="4977960" y="368250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43" name="Google Shape;143;p25"/>
            <p:cNvSpPr/>
            <p:nvPr/>
          </p:nvSpPr>
          <p:spPr>
            <a:xfrm rot="1538940">
              <a:off x="5047605" y="394319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44" name="Google Shape;144;p25"/>
            <p:cNvSpPr/>
            <p:nvPr/>
          </p:nvSpPr>
          <p:spPr>
            <a:xfrm rot="1538940">
              <a:off x="5641028" y="465192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45" name="Google Shape;145;p25"/>
            <p:cNvSpPr/>
            <p:nvPr/>
          </p:nvSpPr>
          <p:spPr>
            <a:xfrm rot="1538940">
              <a:off x="5741516" y="484069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46" name="Google Shape;146;p25"/>
            <p:cNvSpPr/>
            <p:nvPr/>
          </p:nvSpPr>
          <p:spPr>
            <a:xfrm rot="1538940">
              <a:off x="5274326" y="462797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47" name="Google Shape;147;p25"/>
            <p:cNvSpPr/>
            <p:nvPr/>
          </p:nvSpPr>
          <p:spPr>
            <a:xfrm rot="1538940">
              <a:off x="5437225" y="478470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48" name="Google Shape;148;p25"/>
            <p:cNvSpPr/>
            <p:nvPr/>
          </p:nvSpPr>
          <p:spPr>
            <a:xfrm rot="1538940">
              <a:off x="5360675" y="497524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49" name="Google Shape;149;p25"/>
            <p:cNvSpPr/>
            <p:nvPr/>
          </p:nvSpPr>
          <p:spPr>
            <a:xfrm rot="1538940">
              <a:off x="5103980" y="449785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50" name="Google Shape;150;p25"/>
            <p:cNvSpPr/>
            <p:nvPr/>
          </p:nvSpPr>
          <p:spPr>
            <a:xfrm rot="1538940">
              <a:off x="4968490" y="421357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51" name="Google Shape;151;p25"/>
            <p:cNvSpPr/>
            <p:nvPr/>
          </p:nvSpPr>
          <p:spPr>
            <a:xfrm rot="1538940">
              <a:off x="4874211" y="448954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52" name="Google Shape;152;p25"/>
            <p:cNvSpPr/>
            <p:nvPr/>
          </p:nvSpPr>
          <p:spPr>
            <a:xfrm rot="1538940">
              <a:off x="4804846" y="389027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53" name="Google Shape;153;p25"/>
            <p:cNvSpPr/>
            <p:nvPr/>
          </p:nvSpPr>
          <p:spPr>
            <a:xfrm rot="1538940">
              <a:off x="4749558" y="417092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54" name="Google Shape;154;p25"/>
            <p:cNvSpPr/>
            <p:nvPr/>
          </p:nvSpPr>
          <p:spPr>
            <a:xfrm rot="1538940">
              <a:off x="4751542" y="481765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55" name="Google Shape;155;p25"/>
            <p:cNvSpPr/>
            <p:nvPr/>
          </p:nvSpPr>
          <p:spPr>
            <a:xfrm rot="1538940">
              <a:off x="5128338" y="493200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56" name="Google Shape;156;p25"/>
            <p:cNvSpPr/>
            <p:nvPr/>
          </p:nvSpPr>
          <p:spPr>
            <a:xfrm rot="1538940">
              <a:off x="4898539" y="500851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57" name="Google Shape;157;p25"/>
            <p:cNvSpPr/>
            <p:nvPr/>
          </p:nvSpPr>
          <p:spPr>
            <a:xfrm rot="1538940">
              <a:off x="4667297" y="462736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58" name="Google Shape;158;p25"/>
            <p:cNvSpPr/>
            <p:nvPr/>
          </p:nvSpPr>
          <p:spPr>
            <a:xfrm rot="1538940">
              <a:off x="4482729" y="474682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59" name="Google Shape;159;p25"/>
            <p:cNvSpPr/>
            <p:nvPr/>
          </p:nvSpPr>
          <p:spPr>
            <a:xfrm rot="1538940">
              <a:off x="4640670" y="439234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60" name="Google Shape;160;p25"/>
            <p:cNvSpPr/>
            <p:nvPr/>
          </p:nvSpPr>
          <p:spPr>
            <a:xfrm rot="1538940">
              <a:off x="4569307" y="405999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61" name="Google Shape;161;p25"/>
            <p:cNvSpPr/>
            <p:nvPr/>
          </p:nvSpPr>
          <p:spPr>
            <a:xfrm rot="1538940">
              <a:off x="4584835" y="374977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62" name="Google Shape;162;p25"/>
            <p:cNvSpPr/>
            <p:nvPr/>
          </p:nvSpPr>
          <p:spPr>
            <a:xfrm rot="1538940">
              <a:off x="4397137" y="388713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63" name="Google Shape;163;p25"/>
            <p:cNvSpPr/>
            <p:nvPr/>
          </p:nvSpPr>
          <p:spPr>
            <a:xfrm rot="1538940">
              <a:off x="4734745" y="356571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64" name="Google Shape;164;p25"/>
            <p:cNvSpPr/>
            <p:nvPr/>
          </p:nvSpPr>
          <p:spPr>
            <a:xfrm rot="1538940">
              <a:off x="4657763" y="498184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65" name="Google Shape;165;p25"/>
            <p:cNvSpPr/>
            <p:nvPr/>
          </p:nvSpPr>
          <p:spPr>
            <a:xfrm rot="1538940">
              <a:off x="4352759" y="360710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66" name="Google Shape;166;p25"/>
            <p:cNvSpPr/>
            <p:nvPr/>
          </p:nvSpPr>
          <p:spPr>
            <a:xfrm rot="1538940">
              <a:off x="5120869" y="518489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67" name="Google Shape;167;p25"/>
            <p:cNvSpPr/>
            <p:nvPr/>
          </p:nvSpPr>
          <p:spPr>
            <a:xfrm rot="1538940">
              <a:off x="5346720" y="520218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68" name="Google Shape;168;p25"/>
            <p:cNvSpPr/>
            <p:nvPr/>
          </p:nvSpPr>
          <p:spPr>
            <a:xfrm rot="1538940">
              <a:off x="5569597" y="512894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69" name="Google Shape;169;p25"/>
            <p:cNvSpPr/>
            <p:nvPr/>
          </p:nvSpPr>
          <p:spPr>
            <a:xfrm rot="1538940">
              <a:off x="5788442" y="506297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70" name="Google Shape;170;p25"/>
            <p:cNvSpPr/>
            <p:nvPr/>
          </p:nvSpPr>
          <p:spPr>
            <a:xfrm rot="1538940">
              <a:off x="5998714" y="485355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71" name="Google Shape;171;p25"/>
            <p:cNvSpPr/>
            <p:nvPr/>
          </p:nvSpPr>
          <p:spPr>
            <a:xfrm rot="1538940">
              <a:off x="6378397" y="486787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72" name="Google Shape;172;p25"/>
            <p:cNvSpPr/>
            <p:nvPr/>
          </p:nvSpPr>
          <p:spPr>
            <a:xfrm rot="1538940">
              <a:off x="6024045" y="516090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73" name="Google Shape;173;p25"/>
            <p:cNvSpPr/>
            <p:nvPr/>
          </p:nvSpPr>
          <p:spPr>
            <a:xfrm rot="1538940">
              <a:off x="5286262" y="542193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74" name="Google Shape;174;p25"/>
            <p:cNvSpPr/>
            <p:nvPr/>
          </p:nvSpPr>
          <p:spPr>
            <a:xfrm rot="1538940">
              <a:off x="5503542" y="539852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75" name="Google Shape;175;p25"/>
            <p:cNvSpPr/>
            <p:nvPr/>
          </p:nvSpPr>
          <p:spPr>
            <a:xfrm rot="1538940">
              <a:off x="5800701" y="529705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76" name="Google Shape;176;p25"/>
            <p:cNvSpPr/>
            <p:nvPr/>
          </p:nvSpPr>
          <p:spPr>
            <a:xfrm rot="1538940">
              <a:off x="5733582" y="546794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77" name="Google Shape;177;p25"/>
            <p:cNvSpPr/>
            <p:nvPr/>
          </p:nvSpPr>
          <p:spPr>
            <a:xfrm rot="1538940">
              <a:off x="6006826" y="540547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78" name="Google Shape;178;p25"/>
            <p:cNvSpPr/>
            <p:nvPr/>
          </p:nvSpPr>
          <p:spPr>
            <a:xfrm rot="1538940">
              <a:off x="6288838" y="522571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79" name="Google Shape;179;p25"/>
            <p:cNvSpPr/>
            <p:nvPr/>
          </p:nvSpPr>
          <p:spPr>
            <a:xfrm rot="1538940">
              <a:off x="6256519" y="545878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80" name="Google Shape;180;p25"/>
            <p:cNvSpPr/>
            <p:nvPr/>
          </p:nvSpPr>
          <p:spPr>
            <a:xfrm rot="1538940">
              <a:off x="5909708" y="568012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81" name="Google Shape;181;p25"/>
            <p:cNvSpPr/>
            <p:nvPr/>
          </p:nvSpPr>
          <p:spPr>
            <a:xfrm rot="1538940">
              <a:off x="6177192" y="572419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82" name="Google Shape;182;p25"/>
            <p:cNvSpPr/>
            <p:nvPr/>
          </p:nvSpPr>
          <p:spPr>
            <a:xfrm rot="1538940">
              <a:off x="5126296" y="547364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83" name="Google Shape;183;p25"/>
            <p:cNvSpPr/>
            <p:nvPr/>
          </p:nvSpPr>
          <p:spPr>
            <a:xfrm rot="1538940">
              <a:off x="4795682" y="525383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84" name="Google Shape;184;p25"/>
            <p:cNvSpPr/>
            <p:nvPr/>
          </p:nvSpPr>
          <p:spPr>
            <a:xfrm rot="1538940">
              <a:off x="4577235" y="513400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85" name="Google Shape;185;p25"/>
            <p:cNvSpPr/>
            <p:nvPr/>
          </p:nvSpPr>
          <p:spPr>
            <a:xfrm rot="1538940">
              <a:off x="6071732" y="560043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86" name="Google Shape;186;p25"/>
            <p:cNvSpPr/>
            <p:nvPr/>
          </p:nvSpPr>
          <p:spPr>
            <a:xfrm rot="1538940">
              <a:off x="5727721" y="563769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87" name="Google Shape;187;p25"/>
            <p:cNvSpPr/>
            <p:nvPr/>
          </p:nvSpPr>
          <p:spPr>
            <a:xfrm rot="1538940">
              <a:off x="6491900" y="529113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88" name="Google Shape;188;p25"/>
            <p:cNvSpPr/>
            <p:nvPr/>
          </p:nvSpPr>
          <p:spPr>
            <a:xfrm rot="1538940">
              <a:off x="6548734" y="506472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89" name="Google Shape;189;p25"/>
            <p:cNvSpPr/>
            <p:nvPr/>
          </p:nvSpPr>
          <p:spPr>
            <a:xfrm rot="1538940">
              <a:off x="6663669" y="482353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90" name="Google Shape;190;p25"/>
            <p:cNvSpPr/>
            <p:nvPr/>
          </p:nvSpPr>
          <p:spPr>
            <a:xfrm rot="1538940">
              <a:off x="6413454" y="557896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91" name="Google Shape;191;p25"/>
            <p:cNvSpPr/>
            <p:nvPr/>
          </p:nvSpPr>
          <p:spPr>
            <a:xfrm rot="1538940">
              <a:off x="6883370" y="489802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92" name="Google Shape;192;p25"/>
            <p:cNvSpPr/>
            <p:nvPr/>
          </p:nvSpPr>
          <p:spPr>
            <a:xfrm rot="1538940">
              <a:off x="6773538" y="512675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93" name="Google Shape;193;p25"/>
            <p:cNvSpPr/>
            <p:nvPr/>
          </p:nvSpPr>
          <p:spPr>
            <a:xfrm rot="1538940">
              <a:off x="4768371" y="542366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94" name="Google Shape;194;p25"/>
            <p:cNvSpPr/>
            <p:nvPr/>
          </p:nvSpPr>
          <p:spPr>
            <a:xfrm rot="1538940">
              <a:off x="4916169" y="546194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95" name="Google Shape;195;p25"/>
            <p:cNvSpPr/>
            <p:nvPr/>
          </p:nvSpPr>
          <p:spPr>
            <a:xfrm rot="1538940">
              <a:off x="4482407" y="523591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96" name="Google Shape;196;p25"/>
            <p:cNvSpPr/>
            <p:nvPr/>
          </p:nvSpPr>
          <p:spPr>
            <a:xfrm rot="1538940">
              <a:off x="4636540" y="530712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97" name="Google Shape;197;p25"/>
            <p:cNvSpPr/>
            <p:nvPr/>
          </p:nvSpPr>
          <p:spPr>
            <a:xfrm rot="1538940">
              <a:off x="5021671" y="556072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98" name="Google Shape;198;p25"/>
            <p:cNvSpPr/>
            <p:nvPr/>
          </p:nvSpPr>
          <p:spPr>
            <a:xfrm rot="1538940">
              <a:off x="5195335" y="564235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199" name="Google Shape;199;p25"/>
            <p:cNvSpPr/>
            <p:nvPr/>
          </p:nvSpPr>
          <p:spPr>
            <a:xfrm rot="1538940">
              <a:off x="4433239" y="502447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00" name="Google Shape;200;p25"/>
            <p:cNvSpPr/>
            <p:nvPr/>
          </p:nvSpPr>
          <p:spPr>
            <a:xfrm rot="1538940">
              <a:off x="6039651" y="582620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01" name="Google Shape;201;p25"/>
            <p:cNvSpPr/>
            <p:nvPr/>
          </p:nvSpPr>
          <p:spPr>
            <a:xfrm rot="1538940">
              <a:off x="6663039" y="538824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02" name="Google Shape;202;p25"/>
            <p:cNvSpPr/>
            <p:nvPr/>
          </p:nvSpPr>
          <p:spPr>
            <a:xfrm rot="1538940">
              <a:off x="6889690" y="531126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03" name="Google Shape;203;p25"/>
            <p:cNvSpPr/>
            <p:nvPr/>
          </p:nvSpPr>
          <p:spPr>
            <a:xfrm rot="1538940">
              <a:off x="4414400" y="450971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04" name="Google Shape;204;p25"/>
            <p:cNvSpPr/>
            <p:nvPr/>
          </p:nvSpPr>
          <p:spPr>
            <a:xfrm rot="1538940">
              <a:off x="4394042" y="432862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05" name="Google Shape;205;p25"/>
            <p:cNvSpPr/>
            <p:nvPr/>
          </p:nvSpPr>
          <p:spPr>
            <a:xfrm rot="1538940">
              <a:off x="4309532" y="413181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06" name="Google Shape;206;p25"/>
            <p:cNvSpPr/>
            <p:nvPr/>
          </p:nvSpPr>
          <p:spPr>
            <a:xfrm rot="1538940">
              <a:off x="4330561" y="485401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07" name="Google Shape;207;p25"/>
            <p:cNvSpPr/>
            <p:nvPr/>
          </p:nvSpPr>
          <p:spPr>
            <a:xfrm rot="1538940">
              <a:off x="4286809" y="5037025"/>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08" name="Google Shape;208;p25"/>
            <p:cNvSpPr/>
            <p:nvPr/>
          </p:nvSpPr>
          <p:spPr>
            <a:xfrm rot="1538940">
              <a:off x="3969290" y="4367384"/>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09" name="Google Shape;209;p25"/>
            <p:cNvSpPr/>
            <p:nvPr/>
          </p:nvSpPr>
          <p:spPr>
            <a:xfrm rot="1538940">
              <a:off x="6234560" y="5824045"/>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10" name="Google Shape;210;p25"/>
            <p:cNvSpPr/>
            <p:nvPr/>
          </p:nvSpPr>
          <p:spPr>
            <a:xfrm rot="1538940">
              <a:off x="6672112" y="5777203"/>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11" name="Google Shape;211;p25"/>
            <p:cNvSpPr/>
            <p:nvPr/>
          </p:nvSpPr>
          <p:spPr>
            <a:xfrm rot="1538940">
              <a:off x="6910169" y="5713628"/>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12" name="Google Shape;212;p25"/>
            <p:cNvSpPr/>
            <p:nvPr/>
          </p:nvSpPr>
          <p:spPr>
            <a:xfrm rot="1538940">
              <a:off x="6762078" y="5672166"/>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13" name="Google Shape;213;p25"/>
            <p:cNvSpPr/>
            <p:nvPr/>
          </p:nvSpPr>
          <p:spPr>
            <a:xfrm rot="1538940">
              <a:off x="6511485" y="5782427"/>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14" name="Google Shape;214;p25"/>
            <p:cNvSpPr/>
            <p:nvPr/>
          </p:nvSpPr>
          <p:spPr>
            <a:xfrm rot="1538940">
              <a:off x="4169035" y="4898121"/>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15" name="Google Shape;215;p25"/>
            <p:cNvSpPr/>
            <p:nvPr/>
          </p:nvSpPr>
          <p:spPr>
            <a:xfrm rot="1538940">
              <a:off x="3813805" y="4361901"/>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16" name="Google Shape;216;p25"/>
            <p:cNvSpPr/>
            <p:nvPr/>
          </p:nvSpPr>
          <p:spPr>
            <a:xfrm rot="1538940">
              <a:off x="3805487" y="3343315"/>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17" name="Google Shape;217;p25"/>
            <p:cNvSpPr/>
            <p:nvPr/>
          </p:nvSpPr>
          <p:spPr>
            <a:xfrm rot="1538940">
              <a:off x="3913566" y="3125092"/>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18" name="Google Shape;218;p25"/>
            <p:cNvSpPr/>
            <p:nvPr/>
          </p:nvSpPr>
          <p:spPr>
            <a:xfrm rot="1538940">
              <a:off x="4250394" y="465889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19" name="Google Shape;219;p25"/>
            <p:cNvSpPr/>
            <p:nvPr/>
          </p:nvSpPr>
          <p:spPr>
            <a:xfrm rot="1538940">
              <a:off x="4123394" y="453098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20" name="Google Shape;220;p25"/>
            <p:cNvSpPr/>
            <p:nvPr/>
          </p:nvSpPr>
          <p:spPr>
            <a:xfrm rot="1538940">
              <a:off x="4135192" y="427771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21" name="Google Shape;221;p25"/>
            <p:cNvSpPr/>
            <p:nvPr/>
          </p:nvSpPr>
          <p:spPr>
            <a:xfrm rot="1538940">
              <a:off x="4100878" y="478877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22" name="Google Shape;222;p25"/>
            <p:cNvSpPr/>
            <p:nvPr/>
          </p:nvSpPr>
          <p:spPr>
            <a:xfrm rot="1538940">
              <a:off x="3996103" y="467059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23" name="Google Shape;223;p25"/>
            <p:cNvSpPr/>
            <p:nvPr/>
          </p:nvSpPr>
          <p:spPr>
            <a:xfrm rot="1538940">
              <a:off x="3906706" y="453604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24" name="Google Shape;224;p25"/>
            <p:cNvSpPr/>
            <p:nvPr/>
          </p:nvSpPr>
          <p:spPr>
            <a:xfrm rot="1538940">
              <a:off x="5848226" y="581251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25" name="Google Shape;225;p25"/>
            <p:cNvSpPr/>
            <p:nvPr/>
          </p:nvSpPr>
          <p:spPr>
            <a:xfrm rot="1538940">
              <a:off x="6588810" y="560481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26" name="Google Shape;226;p25"/>
            <p:cNvSpPr/>
            <p:nvPr/>
          </p:nvSpPr>
          <p:spPr>
            <a:xfrm rot="1538940">
              <a:off x="6384293" y="577661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27" name="Google Shape;227;p25"/>
            <p:cNvSpPr/>
            <p:nvPr/>
          </p:nvSpPr>
          <p:spPr>
            <a:xfrm rot="1538940">
              <a:off x="6864296" y="553191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28" name="Google Shape;228;p25"/>
            <p:cNvSpPr/>
            <p:nvPr/>
          </p:nvSpPr>
          <p:spPr>
            <a:xfrm rot="1538940">
              <a:off x="7059862" y="548232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29" name="Google Shape;229;p25"/>
            <p:cNvSpPr/>
            <p:nvPr/>
          </p:nvSpPr>
          <p:spPr>
            <a:xfrm rot="1538940">
              <a:off x="7120405" y="525508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30" name="Google Shape;230;p25"/>
            <p:cNvSpPr/>
            <p:nvPr/>
          </p:nvSpPr>
          <p:spPr>
            <a:xfrm rot="1538940">
              <a:off x="7068216" y="505965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31" name="Google Shape;231;p25"/>
            <p:cNvSpPr/>
            <p:nvPr/>
          </p:nvSpPr>
          <p:spPr>
            <a:xfrm rot="1538940">
              <a:off x="7073121" y="475174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32" name="Google Shape;232;p25"/>
            <p:cNvSpPr/>
            <p:nvPr/>
          </p:nvSpPr>
          <p:spPr>
            <a:xfrm rot="1538940">
              <a:off x="7181272" y="431339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33" name="Google Shape;233;p25"/>
            <p:cNvSpPr/>
            <p:nvPr/>
          </p:nvSpPr>
          <p:spPr>
            <a:xfrm rot="1538940">
              <a:off x="7298599" y="465855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34" name="Google Shape;234;p25"/>
            <p:cNvSpPr/>
            <p:nvPr/>
          </p:nvSpPr>
          <p:spPr>
            <a:xfrm rot="1538940">
              <a:off x="7369457" y="440040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35" name="Google Shape;235;p25"/>
            <p:cNvSpPr/>
            <p:nvPr/>
          </p:nvSpPr>
          <p:spPr>
            <a:xfrm rot="1538940">
              <a:off x="7587550" y="447151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36" name="Google Shape;236;p25"/>
            <p:cNvSpPr/>
            <p:nvPr/>
          </p:nvSpPr>
          <p:spPr>
            <a:xfrm rot="1538940">
              <a:off x="7509818" y="471381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37" name="Google Shape;237;p25"/>
            <p:cNvSpPr/>
            <p:nvPr/>
          </p:nvSpPr>
          <p:spPr>
            <a:xfrm rot="1538940">
              <a:off x="7256686" y="492678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38" name="Google Shape;238;p25"/>
            <p:cNvSpPr/>
            <p:nvPr/>
          </p:nvSpPr>
          <p:spPr>
            <a:xfrm rot="1538940">
              <a:off x="7450720" y="498291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39" name="Google Shape;239;p25"/>
            <p:cNvSpPr/>
            <p:nvPr/>
          </p:nvSpPr>
          <p:spPr>
            <a:xfrm rot="1538940">
              <a:off x="7332101" y="521574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40" name="Google Shape;240;p25"/>
            <p:cNvSpPr/>
            <p:nvPr/>
          </p:nvSpPr>
          <p:spPr>
            <a:xfrm rot="1538940">
              <a:off x="7539339" y="524893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41" name="Google Shape;241;p25"/>
            <p:cNvSpPr/>
            <p:nvPr/>
          </p:nvSpPr>
          <p:spPr>
            <a:xfrm rot="1538940">
              <a:off x="7673874" y="490338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42" name="Google Shape;242;p25"/>
            <p:cNvSpPr/>
            <p:nvPr/>
          </p:nvSpPr>
          <p:spPr>
            <a:xfrm rot="1538940">
              <a:off x="7662966" y="510692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43" name="Google Shape;243;p25"/>
            <p:cNvSpPr/>
            <p:nvPr/>
          </p:nvSpPr>
          <p:spPr>
            <a:xfrm rot="1538940">
              <a:off x="7874144" y="497242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44" name="Google Shape;244;p25"/>
            <p:cNvSpPr/>
            <p:nvPr/>
          </p:nvSpPr>
          <p:spPr>
            <a:xfrm rot="1538940">
              <a:off x="7740394" y="469208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45" name="Google Shape;245;p25"/>
            <p:cNvSpPr/>
            <p:nvPr/>
          </p:nvSpPr>
          <p:spPr>
            <a:xfrm rot="1538940">
              <a:off x="7712263" y="429906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46" name="Google Shape;246;p25"/>
            <p:cNvSpPr/>
            <p:nvPr/>
          </p:nvSpPr>
          <p:spPr>
            <a:xfrm rot="1538940">
              <a:off x="8070278" y="485049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47" name="Google Shape;247;p25"/>
            <p:cNvSpPr/>
            <p:nvPr/>
          </p:nvSpPr>
          <p:spPr>
            <a:xfrm rot="1538940">
              <a:off x="7953286" y="472644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48" name="Google Shape;248;p25"/>
            <p:cNvSpPr/>
            <p:nvPr/>
          </p:nvSpPr>
          <p:spPr>
            <a:xfrm rot="1538940">
              <a:off x="7887020" y="451030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49" name="Google Shape;249;p25"/>
            <p:cNvSpPr/>
            <p:nvPr/>
          </p:nvSpPr>
          <p:spPr>
            <a:xfrm rot="1538940">
              <a:off x="8095311" y="453240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50" name="Google Shape;250;p25"/>
            <p:cNvSpPr/>
            <p:nvPr/>
          </p:nvSpPr>
          <p:spPr>
            <a:xfrm rot="1538940">
              <a:off x="7982158" y="509623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51" name="Google Shape;251;p25"/>
            <p:cNvSpPr/>
            <p:nvPr/>
          </p:nvSpPr>
          <p:spPr>
            <a:xfrm rot="1538940">
              <a:off x="8194783" y="4820463"/>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52" name="Google Shape;252;p25"/>
            <p:cNvSpPr/>
            <p:nvPr/>
          </p:nvSpPr>
          <p:spPr>
            <a:xfrm rot="1538940">
              <a:off x="5942248" y="1935088"/>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53" name="Google Shape;253;p25"/>
            <p:cNvSpPr/>
            <p:nvPr/>
          </p:nvSpPr>
          <p:spPr>
            <a:xfrm rot="1538940">
              <a:off x="4382866" y="2095497"/>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54" name="Google Shape;254;p25"/>
            <p:cNvSpPr/>
            <p:nvPr/>
          </p:nvSpPr>
          <p:spPr>
            <a:xfrm rot="1538940">
              <a:off x="4175363" y="1910213"/>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55" name="Google Shape;255;p25"/>
            <p:cNvSpPr/>
            <p:nvPr/>
          </p:nvSpPr>
          <p:spPr>
            <a:xfrm rot="1538940">
              <a:off x="4163427" y="1496009"/>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56" name="Google Shape;256;p25"/>
            <p:cNvSpPr/>
            <p:nvPr/>
          </p:nvSpPr>
          <p:spPr>
            <a:xfrm rot="1538940">
              <a:off x="7177921" y="967006"/>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57" name="Google Shape;257;p25"/>
            <p:cNvSpPr/>
            <p:nvPr/>
          </p:nvSpPr>
          <p:spPr>
            <a:xfrm rot="1538940">
              <a:off x="7126763" y="757970"/>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58" name="Google Shape;258;p25"/>
            <p:cNvSpPr/>
            <p:nvPr/>
          </p:nvSpPr>
          <p:spPr>
            <a:xfrm rot="1538940">
              <a:off x="6977280" y="712546"/>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59" name="Google Shape;259;p25"/>
            <p:cNvSpPr/>
            <p:nvPr/>
          </p:nvSpPr>
          <p:spPr>
            <a:xfrm rot="1538940">
              <a:off x="8338962" y="420037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60" name="Google Shape;260;p25"/>
            <p:cNvSpPr/>
            <p:nvPr/>
          </p:nvSpPr>
          <p:spPr>
            <a:xfrm rot="1538940">
              <a:off x="8488489" y="410119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61" name="Google Shape;261;p25"/>
            <p:cNvSpPr/>
            <p:nvPr/>
          </p:nvSpPr>
          <p:spPr>
            <a:xfrm rot="1538940">
              <a:off x="8555283" y="429139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62" name="Google Shape;262;p25"/>
            <p:cNvSpPr/>
            <p:nvPr/>
          </p:nvSpPr>
          <p:spPr>
            <a:xfrm rot="1538940">
              <a:off x="8436741" y="437726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63" name="Google Shape;263;p25"/>
            <p:cNvSpPr/>
            <p:nvPr/>
          </p:nvSpPr>
          <p:spPr>
            <a:xfrm rot="1538940">
              <a:off x="8240798" y="442112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64" name="Google Shape;264;p25"/>
            <p:cNvSpPr/>
            <p:nvPr/>
          </p:nvSpPr>
          <p:spPr>
            <a:xfrm rot="1538940">
              <a:off x="8272873" y="470660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65" name="Google Shape;265;p25"/>
            <p:cNvSpPr/>
            <p:nvPr/>
          </p:nvSpPr>
          <p:spPr>
            <a:xfrm rot="1538940">
              <a:off x="8096399" y="497999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66" name="Google Shape;266;p25"/>
            <p:cNvSpPr/>
            <p:nvPr/>
          </p:nvSpPr>
          <p:spPr>
            <a:xfrm rot="1538940">
              <a:off x="8332077" y="461263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67" name="Google Shape;267;p25"/>
            <p:cNvSpPr/>
            <p:nvPr/>
          </p:nvSpPr>
          <p:spPr>
            <a:xfrm rot="1538940">
              <a:off x="8448600" y="451356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68" name="Google Shape;268;p25"/>
            <p:cNvSpPr/>
            <p:nvPr/>
          </p:nvSpPr>
          <p:spPr>
            <a:xfrm rot="1538940">
              <a:off x="8624151" y="414796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69" name="Google Shape;269;p25"/>
            <p:cNvSpPr/>
            <p:nvPr/>
          </p:nvSpPr>
          <p:spPr>
            <a:xfrm rot="1538940">
              <a:off x="8677347" y="397495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70" name="Google Shape;270;p25"/>
            <p:cNvSpPr/>
            <p:nvPr/>
          </p:nvSpPr>
          <p:spPr>
            <a:xfrm rot="1538940">
              <a:off x="8527428" y="391076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71" name="Google Shape;271;p25"/>
            <p:cNvSpPr/>
            <p:nvPr/>
          </p:nvSpPr>
          <p:spPr>
            <a:xfrm rot="1538940">
              <a:off x="8632633" y="371224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72" name="Google Shape;272;p25"/>
            <p:cNvSpPr/>
            <p:nvPr/>
          </p:nvSpPr>
          <p:spPr>
            <a:xfrm rot="1538940">
              <a:off x="8732234" y="382271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73" name="Google Shape;273;p25"/>
            <p:cNvSpPr/>
            <p:nvPr/>
          </p:nvSpPr>
          <p:spPr>
            <a:xfrm rot="1538940">
              <a:off x="8772396" y="346968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74" name="Google Shape;274;p25"/>
            <p:cNvSpPr/>
            <p:nvPr/>
          </p:nvSpPr>
          <p:spPr>
            <a:xfrm rot="1538940">
              <a:off x="8776471" y="332987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75" name="Google Shape;275;p25"/>
            <p:cNvSpPr/>
            <p:nvPr/>
          </p:nvSpPr>
          <p:spPr>
            <a:xfrm rot="1538940">
              <a:off x="8659091" y="238994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76" name="Google Shape;276;p25"/>
            <p:cNvSpPr/>
            <p:nvPr/>
          </p:nvSpPr>
          <p:spPr>
            <a:xfrm rot="1538940">
              <a:off x="8756289" y="273157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77" name="Google Shape;277;p25"/>
            <p:cNvSpPr/>
            <p:nvPr/>
          </p:nvSpPr>
          <p:spPr>
            <a:xfrm rot="1538940">
              <a:off x="8785208" y="305177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78" name="Google Shape;278;p25"/>
            <p:cNvSpPr/>
            <p:nvPr/>
          </p:nvSpPr>
          <p:spPr>
            <a:xfrm rot="1538940">
              <a:off x="8602875" y="229216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79" name="Google Shape;279;p25"/>
            <p:cNvSpPr/>
            <p:nvPr/>
          </p:nvSpPr>
          <p:spPr>
            <a:xfrm rot="1538940">
              <a:off x="8455091" y="203632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80" name="Google Shape;280;p25"/>
            <p:cNvSpPr/>
            <p:nvPr/>
          </p:nvSpPr>
          <p:spPr>
            <a:xfrm rot="1538940">
              <a:off x="8465220" y="191480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81" name="Google Shape;281;p25"/>
            <p:cNvSpPr/>
            <p:nvPr/>
          </p:nvSpPr>
          <p:spPr>
            <a:xfrm rot="1538940">
              <a:off x="7995740" y="209800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82" name="Google Shape;282;p25"/>
            <p:cNvSpPr/>
            <p:nvPr/>
          </p:nvSpPr>
          <p:spPr>
            <a:xfrm rot="1538940">
              <a:off x="7758480" y="218587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83" name="Google Shape;283;p25"/>
            <p:cNvSpPr/>
            <p:nvPr/>
          </p:nvSpPr>
          <p:spPr>
            <a:xfrm rot="1538940">
              <a:off x="7913625" y="189748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84" name="Google Shape;284;p25"/>
            <p:cNvSpPr/>
            <p:nvPr/>
          </p:nvSpPr>
          <p:spPr>
            <a:xfrm rot="1538940">
              <a:off x="8289769" y="187514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85" name="Google Shape;285;p25"/>
            <p:cNvSpPr/>
            <p:nvPr/>
          </p:nvSpPr>
          <p:spPr>
            <a:xfrm rot="1538940">
              <a:off x="8135052" y="179218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86" name="Google Shape;286;p25"/>
            <p:cNvSpPr/>
            <p:nvPr/>
          </p:nvSpPr>
          <p:spPr>
            <a:xfrm rot="1538940">
              <a:off x="8242154" y="162124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87" name="Google Shape;287;p25"/>
            <p:cNvSpPr/>
            <p:nvPr/>
          </p:nvSpPr>
          <p:spPr>
            <a:xfrm rot="1538940">
              <a:off x="8170922" y="149432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88" name="Google Shape;288;p25"/>
            <p:cNvSpPr/>
            <p:nvPr/>
          </p:nvSpPr>
          <p:spPr>
            <a:xfrm rot="1538940">
              <a:off x="8025613" y="148124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89" name="Google Shape;289;p25"/>
            <p:cNvSpPr/>
            <p:nvPr/>
          </p:nvSpPr>
          <p:spPr>
            <a:xfrm rot="1538940">
              <a:off x="8000870" y="165012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90" name="Google Shape;290;p25"/>
            <p:cNvSpPr/>
            <p:nvPr/>
          </p:nvSpPr>
          <p:spPr>
            <a:xfrm rot="1538940">
              <a:off x="7772587" y="169741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91" name="Google Shape;291;p25"/>
            <p:cNvSpPr/>
            <p:nvPr/>
          </p:nvSpPr>
          <p:spPr>
            <a:xfrm rot="1538940">
              <a:off x="7689703" y="196599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92" name="Google Shape;292;p25"/>
            <p:cNvSpPr/>
            <p:nvPr/>
          </p:nvSpPr>
          <p:spPr>
            <a:xfrm rot="1538940">
              <a:off x="7482628" y="207670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93" name="Google Shape;293;p25"/>
            <p:cNvSpPr/>
            <p:nvPr/>
          </p:nvSpPr>
          <p:spPr>
            <a:xfrm rot="1538940">
              <a:off x="7406536" y="228174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94" name="Google Shape;294;p25"/>
            <p:cNvSpPr/>
            <p:nvPr/>
          </p:nvSpPr>
          <p:spPr>
            <a:xfrm rot="1538940">
              <a:off x="7804527" y="149242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95" name="Google Shape;295;p25"/>
            <p:cNvSpPr/>
            <p:nvPr/>
          </p:nvSpPr>
          <p:spPr>
            <a:xfrm rot="1538940">
              <a:off x="7124183" y="258047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96" name="Google Shape;296;p25"/>
            <p:cNvSpPr/>
            <p:nvPr/>
          </p:nvSpPr>
          <p:spPr>
            <a:xfrm rot="1538940">
              <a:off x="6992594" y="239611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97" name="Google Shape;297;p25"/>
            <p:cNvSpPr/>
            <p:nvPr/>
          </p:nvSpPr>
          <p:spPr>
            <a:xfrm rot="1538940">
              <a:off x="6812584" y="257143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98" name="Google Shape;298;p25"/>
            <p:cNvSpPr/>
            <p:nvPr/>
          </p:nvSpPr>
          <p:spPr>
            <a:xfrm rot="1538940">
              <a:off x="6621988" y="236707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299" name="Google Shape;299;p25"/>
            <p:cNvSpPr/>
            <p:nvPr/>
          </p:nvSpPr>
          <p:spPr>
            <a:xfrm rot="1538940">
              <a:off x="6532633" y="267018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00" name="Google Shape;300;p25"/>
            <p:cNvSpPr/>
            <p:nvPr/>
          </p:nvSpPr>
          <p:spPr>
            <a:xfrm rot="1538940">
              <a:off x="6360526" y="251053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01" name="Google Shape;301;p25"/>
            <p:cNvSpPr/>
            <p:nvPr/>
          </p:nvSpPr>
          <p:spPr>
            <a:xfrm rot="1538940">
              <a:off x="7203480" y="212779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02" name="Google Shape;302;p25"/>
            <p:cNvSpPr/>
            <p:nvPr/>
          </p:nvSpPr>
          <p:spPr>
            <a:xfrm rot="1538940">
              <a:off x="6537320" y="214235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03" name="Google Shape;303;p25"/>
            <p:cNvSpPr/>
            <p:nvPr/>
          </p:nvSpPr>
          <p:spPr>
            <a:xfrm rot="1538940">
              <a:off x="6314688" y="226433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04" name="Google Shape;304;p25"/>
            <p:cNvSpPr/>
            <p:nvPr/>
          </p:nvSpPr>
          <p:spPr>
            <a:xfrm rot="1538940">
              <a:off x="6804751" y="203005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05" name="Google Shape;305;p25"/>
            <p:cNvSpPr/>
            <p:nvPr/>
          </p:nvSpPr>
          <p:spPr>
            <a:xfrm rot="1538940">
              <a:off x="7054899" y="191108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06" name="Google Shape;306;p25"/>
            <p:cNvSpPr/>
            <p:nvPr/>
          </p:nvSpPr>
          <p:spPr>
            <a:xfrm rot="1538940">
              <a:off x="7260446" y="182579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07" name="Google Shape;307;p25"/>
            <p:cNvSpPr/>
            <p:nvPr/>
          </p:nvSpPr>
          <p:spPr>
            <a:xfrm rot="1538940">
              <a:off x="7510109" y="179733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08" name="Google Shape;308;p25"/>
            <p:cNvSpPr/>
            <p:nvPr/>
          </p:nvSpPr>
          <p:spPr>
            <a:xfrm rot="1538940">
              <a:off x="7544493" y="157210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09" name="Google Shape;309;p25"/>
            <p:cNvSpPr/>
            <p:nvPr/>
          </p:nvSpPr>
          <p:spPr>
            <a:xfrm rot="1538940">
              <a:off x="7289125" y="159761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10" name="Google Shape;310;p25"/>
            <p:cNvSpPr/>
            <p:nvPr/>
          </p:nvSpPr>
          <p:spPr>
            <a:xfrm rot="1538940">
              <a:off x="7058503" y="156554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11" name="Google Shape;311;p25"/>
            <p:cNvSpPr/>
            <p:nvPr/>
          </p:nvSpPr>
          <p:spPr>
            <a:xfrm rot="1538940">
              <a:off x="6772726" y="180748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12" name="Google Shape;312;p25"/>
            <p:cNvSpPr/>
            <p:nvPr/>
          </p:nvSpPr>
          <p:spPr>
            <a:xfrm rot="1538940">
              <a:off x="7406017" y="266732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13" name="Google Shape;313;p25"/>
            <p:cNvSpPr/>
            <p:nvPr/>
          </p:nvSpPr>
          <p:spPr>
            <a:xfrm rot="1538940">
              <a:off x="8000111" y="133891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14" name="Google Shape;314;p25"/>
            <p:cNvSpPr/>
            <p:nvPr/>
          </p:nvSpPr>
          <p:spPr>
            <a:xfrm rot="1538940">
              <a:off x="7724965" y="132194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15" name="Google Shape;315;p25"/>
            <p:cNvSpPr/>
            <p:nvPr/>
          </p:nvSpPr>
          <p:spPr>
            <a:xfrm rot="1538940">
              <a:off x="7525925" y="134370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16" name="Google Shape;316;p25"/>
            <p:cNvSpPr/>
            <p:nvPr/>
          </p:nvSpPr>
          <p:spPr>
            <a:xfrm rot="1538940">
              <a:off x="7784250" y="114874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17" name="Google Shape;317;p25"/>
            <p:cNvSpPr/>
            <p:nvPr/>
          </p:nvSpPr>
          <p:spPr>
            <a:xfrm rot="1538940">
              <a:off x="7673431" y="106762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18" name="Google Shape;318;p25"/>
            <p:cNvSpPr/>
            <p:nvPr/>
          </p:nvSpPr>
          <p:spPr>
            <a:xfrm rot="1538940">
              <a:off x="7500538" y="115732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19" name="Google Shape;319;p25"/>
            <p:cNvSpPr/>
            <p:nvPr/>
          </p:nvSpPr>
          <p:spPr>
            <a:xfrm rot="1538940">
              <a:off x="7293668" y="138190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20" name="Google Shape;320;p25"/>
            <p:cNvSpPr/>
            <p:nvPr/>
          </p:nvSpPr>
          <p:spPr>
            <a:xfrm rot="1538940">
              <a:off x="7546974" y="97976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21" name="Google Shape;321;p25"/>
            <p:cNvSpPr/>
            <p:nvPr/>
          </p:nvSpPr>
          <p:spPr>
            <a:xfrm rot="1538940">
              <a:off x="7418459" y="91842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22" name="Google Shape;322;p25"/>
            <p:cNvSpPr/>
            <p:nvPr/>
          </p:nvSpPr>
          <p:spPr>
            <a:xfrm rot="1538940">
              <a:off x="7301162" y="112854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23" name="Google Shape;323;p25"/>
            <p:cNvSpPr/>
            <p:nvPr/>
          </p:nvSpPr>
          <p:spPr>
            <a:xfrm rot="1538940">
              <a:off x="7120241" y="123064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24" name="Google Shape;324;p25"/>
            <p:cNvSpPr/>
            <p:nvPr/>
          </p:nvSpPr>
          <p:spPr>
            <a:xfrm rot="1538940">
              <a:off x="6949206" y="131155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25" name="Google Shape;325;p25"/>
            <p:cNvSpPr/>
            <p:nvPr/>
          </p:nvSpPr>
          <p:spPr>
            <a:xfrm rot="1538940">
              <a:off x="4167918" y="385904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26" name="Google Shape;326;p25"/>
            <p:cNvSpPr/>
            <p:nvPr/>
          </p:nvSpPr>
          <p:spPr>
            <a:xfrm rot="1538940">
              <a:off x="3851331" y="376950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27" name="Google Shape;327;p25"/>
            <p:cNvSpPr/>
            <p:nvPr/>
          </p:nvSpPr>
          <p:spPr>
            <a:xfrm rot="1538940">
              <a:off x="3886649" y="415836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28" name="Google Shape;328;p25"/>
            <p:cNvSpPr/>
            <p:nvPr/>
          </p:nvSpPr>
          <p:spPr>
            <a:xfrm rot="1538940">
              <a:off x="3840473" y="395622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29" name="Google Shape;329;p25"/>
            <p:cNvSpPr/>
            <p:nvPr/>
          </p:nvSpPr>
          <p:spPr>
            <a:xfrm rot="1538940">
              <a:off x="4069562" y="368298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30" name="Google Shape;330;p25"/>
            <p:cNvSpPr/>
            <p:nvPr/>
          </p:nvSpPr>
          <p:spPr>
            <a:xfrm rot="1538940">
              <a:off x="3756794" y="423126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31" name="Google Shape;331;p25"/>
            <p:cNvSpPr/>
            <p:nvPr/>
          </p:nvSpPr>
          <p:spPr>
            <a:xfrm rot="1538940">
              <a:off x="4031499" y="349616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32" name="Google Shape;332;p25"/>
            <p:cNvSpPr/>
            <p:nvPr/>
          </p:nvSpPr>
          <p:spPr>
            <a:xfrm rot="1538940">
              <a:off x="3795303" y="356623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33" name="Google Shape;333;p25"/>
            <p:cNvSpPr/>
            <p:nvPr/>
          </p:nvSpPr>
          <p:spPr>
            <a:xfrm rot="1538940">
              <a:off x="3702652" y="407914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34" name="Google Shape;334;p25"/>
            <p:cNvSpPr/>
            <p:nvPr/>
          </p:nvSpPr>
          <p:spPr>
            <a:xfrm rot="1538940">
              <a:off x="3653437" y="392818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35" name="Google Shape;335;p25"/>
            <p:cNvSpPr/>
            <p:nvPr/>
          </p:nvSpPr>
          <p:spPr>
            <a:xfrm rot="1538940">
              <a:off x="3656043" y="378106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36" name="Google Shape;336;p25"/>
            <p:cNvSpPr/>
            <p:nvPr/>
          </p:nvSpPr>
          <p:spPr>
            <a:xfrm rot="1538940">
              <a:off x="3585472" y="365678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37" name="Google Shape;337;p25"/>
            <p:cNvSpPr/>
            <p:nvPr/>
          </p:nvSpPr>
          <p:spPr>
            <a:xfrm rot="1538940">
              <a:off x="3613610" y="352273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38" name="Google Shape;338;p25"/>
            <p:cNvSpPr/>
            <p:nvPr/>
          </p:nvSpPr>
          <p:spPr>
            <a:xfrm rot="1538940">
              <a:off x="4292358" y="336823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39" name="Google Shape;339;p25"/>
            <p:cNvSpPr/>
            <p:nvPr/>
          </p:nvSpPr>
          <p:spPr>
            <a:xfrm rot="1538940">
              <a:off x="4523965" y="340582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40" name="Google Shape;340;p25"/>
            <p:cNvSpPr/>
            <p:nvPr/>
          </p:nvSpPr>
          <p:spPr>
            <a:xfrm rot="1538940">
              <a:off x="4083923" y="328511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41" name="Google Shape;341;p25"/>
            <p:cNvSpPr/>
            <p:nvPr/>
          </p:nvSpPr>
          <p:spPr>
            <a:xfrm rot="1538940">
              <a:off x="3647670" y="327574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42" name="Google Shape;342;p25"/>
            <p:cNvSpPr/>
            <p:nvPr/>
          </p:nvSpPr>
          <p:spPr>
            <a:xfrm rot="1538940">
              <a:off x="3550453" y="338078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43" name="Google Shape;343;p25"/>
            <p:cNvSpPr/>
            <p:nvPr/>
          </p:nvSpPr>
          <p:spPr>
            <a:xfrm rot="1538940">
              <a:off x="3681506" y="309188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44" name="Google Shape;344;p25"/>
            <p:cNvSpPr/>
            <p:nvPr/>
          </p:nvSpPr>
          <p:spPr>
            <a:xfrm rot="1538940">
              <a:off x="3536872" y="318545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45" name="Google Shape;345;p25"/>
            <p:cNvSpPr/>
            <p:nvPr/>
          </p:nvSpPr>
          <p:spPr>
            <a:xfrm rot="1538940">
              <a:off x="4225069" y="305113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46" name="Google Shape;346;p25"/>
            <p:cNvSpPr/>
            <p:nvPr/>
          </p:nvSpPr>
          <p:spPr>
            <a:xfrm rot="1538940">
              <a:off x="4470502" y="313910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47" name="Google Shape;347;p25"/>
            <p:cNvSpPr/>
            <p:nvPr/>
          </p:nvSpPr>
          <p:spPr>
            <a:xfrm rot="1538940">
              <a:off x="4894600" y="338756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48" name="Google Shape;348;p25"/>
            <p:cNvSpPr/>
            <p:nvPr/>
          </p:nvSpPr>
          <p:spPr>
            <a:xfrm rot="1538940">
              <a:off x="3766105" y="292715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49" name="Google Shape;349;p25"/>
            <p:cNvSpPr/>
            <p:nvPr/>
          </p:nvSpPr>
          <p:spPr>
            <a:xfrm rot="1538940">
              <a:off x="4028564" y="294302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50" name="Google Shape;350;p25"/>
            <p:cNvSpPr/>
            <p:nvPr/>
          </p:nvSpPr>
          <p:spPr>
            <a:xfrm rot="1538940">
              <a:off x="3564266" y="298766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51" name="Google Shape;351;p25"/>
            <p:cNvSpPr/>
            <p:nvPr/>
          </p:nvSpPr>
          <p:spPr>
            <a:xfrm rot="1538940">
              <a:off x="4384014" y="287016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52" name="Google Shape;352;p25"/>
            <p:cNvSpPr/>
            <p:nvPr/>
          </p:nvSpPr>
          <p:spPr>
            <a:xfrm rot="1538940">
              <a:off x="4163500" y="274313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53" name="Google Shape;353;p25"/>
            <p:cNvSpPr/>
            <p:nvPr/>
          </p:nvSpPr>
          <p:spPr>
            <a:xfrm rot="1538940">
              <a:off x="3900581" y="276601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54" name="Google Shape;354;p25"/>
            <p:cNvSpPr/>
            <p:nvPr/>
          </p:nvSpPr>
          <p:spPr>
            <a:xfrm rot="1538940">
              <a:off x="3586428" y="283595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55" name="Google Shape;355;p25"/>
            <p:cNvSpPr/>
            <p:nvPr/>
          </p:nvSpPr>
          <p:spPr>
            <a:xfrm rot="1538940">
              <a:off x="3742075" y="264528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56" name="Google Shape;356;p25"/>
            <p:cNvSpPr/>
            <p:nvPr/>
          </p:nvSpPr>
          <p:spPr>
            <a:xfrm rot="1538940">
              <a:off x="3595155" y="268672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57" name="Google Shape;357;p25"/>
            <p:cNvSpPr/>
            <p:nvPr/>
          </p:nvSpPr>
          <p:spPr>
            <a:xfrm rot="1538940">
              <a:off x="3637341" y="250861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58" name="Google Shape;358;p25"/>
            <p:cNvSpPr/>
            <p:nvPr/>
          </p:nvSpPr>
          <p:spPr>
            <a:xfrm rot="1538940">
              <a:off x="4028185" y="254602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59" name="Google Shape;359;p25"/>
            <p:cNvSpPr/>
            <p:nvPr/>
          </p:nvSpPr>
          <p:spPr>
            <a:xfrm rot="1538940">
              <a:off x="3846984" y="246769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60" name="Google Shape;360;p25"/>
            <p:cNvSpPr/>
            <p:nvPr/>
          </p:nvSpPr>
          <p:spPr>
            <a:xfrm rot="1538940">
              <a:off x="4706187" y="296410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61" name="Google Shape;361;p25"/>
            <p:cNvSpPr/>
            <p:nvPr/>
          </p:nvSpPr>
          <p:spPr>
            <a:xfrm rot="1538940">
              <a:off x="3690133" y="236755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62" name="Google Shape;362;p25"/>
            <p:cNvSpPr/>
            <p:nvPr/>
          </p:nvSpPr>
          <p:spPr>
            <a:xfrm rot="1538940">
              <a:off x="3945713" y="226259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63" name="Google Shape;363;p25"/>
            <p:cNvSpPr/>
            <p:nvPr/>
          </p:nvSpPr>
          <p:spPr>
            <a:xfrm rot="1538940">
              <a:off x="3757639" y="224533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64" name="Google Shape;364;p25"/>
            <p:cNvSpPr/>
            <p:nvPr/>
          </p:nvSpPr>
          <p:spPr>
            <a:xfrm rot="1538940">
              <a:off x="4555118" y="274137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65" name="Google Shape;365;p25"/>
            <p:cNvSpPr/>
            <p:nvPr/>
          </p:nvSpPr>
          <p:spPr>
            <a:xfrm rot="1538940">
              <a:off x="4162811" y="237146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66" name="Google Shape;366;p25"/>
            <p:cNvSpPr/>
            <p:nvPr/>
          </p:nvSpPr>
          <p:spPr>
            <a:xfrm rot="1538940">
              <a:off x="4157495" y="216239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67" name="Google Shape;367;p25"/>
            <p:cNvSpPr/>
            <p:nvPr/>
          </p:nvSpPr>
          <p:spPr>
            <a:xfrm rot="1538940">
              <a:off x="3792174" y="212222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68" name="Google Shape;368;p25"/>
            <p:cNvSpPr/>
            <p:nvPr/>
          </p:nvSpPr>
          <p:spPr>
            <a:xfrm rot="1538940">
              <a:off x="4949676" y="292772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69" name="Google Shape;369;p25"/>
            <p:cNvSpPr/>
            <p:nvPr/>
          </p:nvSpPr>
          <p:spPr>
            <a:xfrm rot="1538940">
              <a:off x="5035975" y="319195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70" name="Google Shape;370;p25"/>
            <p:cNvSpPr/>
            <p:nvPr/>
          </p:nvSpPr>
          <p:spPr>
            <a:xfrm rot="1538940">
              <a:off x="4862306" y="1927121"/>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71" name="Google Shape;371;p25"/>
            <p:cNvSpPr/>
            <p:nvPr/>
          </p:nvSpPr>
          <p:spPr>
            <a:xfrm rot="1538940">
              <a:off x="4497524" y="1541138"/>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72" name="Google Shape;372;p25"/>
            <p:cNvSpPr/>
            <p:nvPr/>
          </p:nvSpPr>
          <p:spPr>
            <a:xfrm rot="1538940">
              <a:off x="5197800" y="300706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73" name="Google Shape;373;p25"/>
            <p:cNvSpPr/>
            <p:nvPr/>
          </p:nvSpPr>
          <p:spPr>
            <a:xfrm rot="1538940">
              <a:off x="5208296" y="274417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74" name="Google Shape;374;p25"/>
            <p:cNvSpPr/>
            <p:nvPr/>
          </p:nvSpPr>
          <p:spPr>
            <a:xfrm rot="1538940">
              <a:off x="4738914" y="260167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75" name="Google Shape;375;p25"/>
            <p:cNvSpPr/>
            <p:nvPr/>
          </p:nvSpPr>
          <p:spPr>
            <a:xfrm rot="1538940">
              <a:off x="5541597" y="265641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76" name="Google Shape;376;p25"/>
            <p:cNvSpPr/>
            <p:nvPr/>
          </p:nvSpPr>
          <p:spPr>
            <a:xfrm rot="1538940">
              <a:off x="5846240" y="274940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77" name="Google Shape;377;p25"/>
            <p:cNvSpPr/>
            <p:nvPr/>
          </p:nvSpPr>
          <p:spPr>
            <a:xfrm rot="1538940">
              <a:off x="4984080" y="241648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78" name="Google Shape;378;p25"/>
            <p:cNvSpPr/>
            <p:nvPr/>
          </p:nvSpPr>
          <p:spPr>
            <a:xfrm rot="1538940">
              <a:off x="5310339" y="254784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79" name="Google Shape;379;p25"/>
            <p:cNvSpPr/>
            <p:nvPr/>
          </p:nvSpPr>
          <p:spPr>
            <a:xfrm rot="1538940">
              <a:off x="5456541" y="234451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80" name="Google Shape;380;p25"/>
            <p:cNvSpPr/>
            <p:nvPr/>
          </p:nvSpPr>
          <p:spPr>
            <a:xfrm rot="1538940">
              <a:off x="5788645" y="249567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81" name="Google Shape;381;p25"/>
            <p:cNvSpPr/>
            <p:nvPr/>
          </p:nvSpPr>
          <p:spPr>
            <a:xfrm rot="1538940">
              <a:off x="6096871" y="247588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82" name="Google Shape;382;p25"/>
            <p:cNvSpPr/>
            <p:nvPr/>
          </p:nvSpPr>
          <p:spPr>
            <a:xfrm rot="1538940">
              <a:off x="5987161" y="224168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83" name="Google Shape;383;p25"/>
            <p:cNvSpPr/>
            <p:nvPr/>
          </p:nvSpPr>
          <p:spPr>
            <a:xfrm rot="1538940">
              <a:off x="4412027" y="233194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84" name="Google Shape;384;p25"/>
            <p:cNvSpPr/>
            <p:nvPr/>
          </p:nvSpPr>
          <p:spPr>
            <a:xfrm rot="1538940">
              <a:off x="4597182" y="243355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85" name="Google Shape;385;p25"/>
            <p:cNvSpPr/>
            <p:nvPr/>
          </p:nvSpPr>
          <p:spPr>
            <a:xfrm rot="1538940">
              <a:off x="4765229" y="225460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86" name="Google Shape;386;p25"/>
            <p:cNvSpPr/>
            <p:nvPr/>
          </p:nvSpPr>
          <p:spPr>
            <a:xfrm rot="1538940">
              <a:off x="5198871" y="227968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87" name="Google Shape;387;p25"/>
            <p:cNvSpPr/>
            <p:nvPr/>
          </p:nvSpPr>
          <p:spPr>
            <a:xfrm rot="1538940">
              <a:off x="5025003" y="213730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88" name="Google Shape;388;p25"/>
            <p:cNvSpPr/>
            <p:nvPr/>
          </p:nvSpPr>
          <p:spPr>
            <a:xfrm rot="1538940">
              <a:off x="4660627" y="204332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89" name="Google Shape;389;p25"/>
            <p:cNvSpPr/>
            <p:nvPr/>
          </p:nvSpPr>
          <p:spPr>
            <a:xfrm rot="1538940">
              <a:off x="5697617" y="228417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90" name="Google Shape;390;p25"/>
            <p:cNvSpPr/>
            <p:nvPr/>
          </p:nvSpPr>
          <p:spPr>
            <a:xfrm rot="1538940">
              <a:off x="5384547" y="208430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91" name="Google Shape;391;p25"/>
            <p:cNvSpPr/>
            <p:nvPr/>
          </p:nvSpPr>
          <p:spPr>
            <a:xfrm rot="1538940">
              <a:off x="5747067" y="206854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92" name="Google Shape;392;p25"/>
            <p:cNvSpPr/>
            <p:nvPr/>
          </p:nvSpPr>
          <p:spPr>
            <a:xfrm rot="1538940">
              <a:off x="5545189" y="190900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93" name="Google Shape;393;p25"/>
            <p:cNvSpPr/>
            <p:nvPr/>
          </p:nvSpPr>
          <p:spPr>
            <a:xfrm rot="1538940">
              <a:off x="5774706" y="175512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94" name="Google Shape;394;p25"/>
            <p:cNvSpPr/>
            <p:nvPr/>
          </p:nvSpPr>
          <p:spPr>
            <a:xfrm rot="1538940">
              <a:off x="3995671" y="201478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95" name="Google Shape;395;p25"/>
            <p:cNvSpPr/>
            <p:nvPr/>
          </p:nvSpPr>
          <p:spPr>
            <a:xfrm rot="1538940">
              <a:off x="3859642" y="197067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96" name="Google Shape;396;p25"/>
            <p:cNvSpPr/>
            <p:nvPr/>
          </p:nvSpPr>
          <p:spPr>
            <a:xfrm rot="1538940">
              <a:off x="3943956" y="182103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97" name="Google Shape;397;p25"/>
            <p:cNvSpPr/>
            <p:nvPr/>
          </p:nvSpPr>
          <p:spPr>
            <a:xfrm rot="1538940">
              <a:off x="4070545" y="175803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98" name="Google Shape;398;p25"/>
            <p:cNvSpPr/>
            <p:nvPr/>
          </p:nvSpPr>
          <p:spPr>
            <a:xfrm rot="1538940">
              <a:off x="4080465" y="163376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399" name="Google Shape;399;p25"/>
            <p:cNvSpPr/>
            <p:nvPr/>
          </p:nvSpPr>
          <p:spPr>
            <a:xfrm rot="1538940">
              <a:off x="4328706" y="182223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00" name="Google Shape;400;p25"/>
            <p:cNvSpPr/>
            <p:nvPr/>
          </p:nvSpPr>
          <p:spPr>
            <a:xfrm rot="1538940">
              <a:off x="4524674" y="188503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01" name="Google Shape;401;p25"/>
            <p:cNvSpPr/>
            <p:nvPr/>
          </p:nvSpPr>
          <p:spPr>
            <a:xfrm rot="1538940">
              <a:off x="4304565" y="163603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02" name="Google Shape;402;p25"/>
            <p:cNvSpPr/>
            <p:nvPr/>
          </p:nvSpPr>
          <p:spPr>
            <a:xfrm rot="1538940">
              <a:off x="4299925" y="144338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03" name="Google Shape;403;p25"/>
            <p:cNvSpPr/>
            <p:nvPr/>
          </p:nvSpPr>
          <p:spPr>
            <a:xfrm rot="1538940">
              <a:off x="4672956" y="169986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04" name="Google Shape;404;p25"/>
            <p:cNvSpPr/>
            <p:nvPr/>
          </p:nvSpPr>
          <p:spPr>
            <a:xfrm rot="1538940">
              <a:off x="4352075" y="130047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05" name="Google Shape;405;p25"/>
            <p:cNvSpPr/>
            <p:nvPr/>
          </p:nvSpPr>
          <p:spPr>
            <a:xfrm rot="1538940">
              <a:off x="4879904" y="168834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06" name="Google Shape;406;p25"/>
            <p:cNvSpPr/>
            <p:nvPr/>
          </p:nvSpPr>
          <p:spPr>
            <a:xfrm rot="1538940">
              <a:off x="5127107" y="192218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07" name="Google Shape;407;p25"/>
            <p:cNvSpPr/>
            <p:nvPr/>
          </p:nvSpPr>
          <p:spPr>
            <a:xfrm rot="1538940">
              <a:off x="5330474" y="178708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08" name="Google Shape;408;p25"/>
            <p:cNvSpPr/>
            <p:nvPr/>
          </p:nvSpPr>
          <p:spPr>
            <a:xfrm rot="1538940">
              <a:off x="4880179" y="143955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09" name="Google Shape;409;p25"/>
            <p:cNvSpPr/>
            <p:nvPr/>
          </p:nvSpPr>
          <p:spPr>
            <a:xfrm rot="1538940">
              <a:off x="5538071" y="162655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10" name="Google Shape;410;p25"/>
            <p:cNvSpPr/>
            <p:nvPr/>
          </p:nvSpPr>
          <p:spPr>
            <a:xfrm rot="1538940">
              <a:off x="5099954" y="164464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11" name="Google Shape;411;p25"/>
            <p:cNvSpPr/>
            <p:nvPr/>
          </p:nvSpPr>
          <p:spPr>
            <a:xfrm rot="1538940">
              <a:off x="5301592" y="149806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12" name="Google Shape;412;p25"/>
            <p:cNvSpPr/>
            <p:nvPr/>
          </p:nvSpPr>
          <p:spPr>
            <a:xfrm rot="1538940">
              <a:off x="5102531" y="138010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13" name="Google Shape;413;p25"/>
            <p:cNvSpPr/>
            <p:nvPr/>
          </p:nvSpPr>
          <p:spPr>
            <a:xfrm rot="1538940">
              <a:off x="4686031" y="138213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14" name="Google Shape;414;p25"/>
            <p:cNvSpPr/>
            <p:nvPr/>
          </p:nvSpPr>
          <p:spPr>
            <a:xfrm rot="1538940">
              <a:off x="4494872" y="135409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15" name="Google Shape;415;p25"/>
            <p:cNvSpPr/>
            <p:nvPr/>
          </p:nvSpPr>
          <p:spPr>
            <a:xfrm rot="1538940">
              <a:off x="4769748" y="119043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16" name="Google Shape;416;p25"/>
            <p:cNvSpPr/>
            <p:nvPr/>
          </p:nvSpPr>
          <p:spPr>
            <a:xfrm rot="1538940">
              <a:off x="4595933" y="110696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17" name="Google Shape;417;p25"/>
            <p:cNvSpPr/>
            <p:nvPr/>
          </p:nvSpPr>
          <p:spPr>
            <a:xfrm rot="1538940">
              <a:off x="4724114" y="101347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18" name="Google Shape;418;p25"/>
            <p:cNvSpPr/>
            <p:nvPr/>
          </p:nvSpPr>
          <p:spPr>
            <a:xfrm rot="1538940">
              <a:off x="4872047" y="97734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19" name="Google Shape;419;p25"/>
            <p:cNvSpPr/>
            <p:nvPr/>
          </p:nvSpPr>
          <p:spPr>
            <a:xfrm rot="1538940">
              <a:off x="4965941" y="88737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20" name="Google Shape;420;p25"/>
            <p:cNvSpPr/>
            <p:nvPr/>
          </p:nvSpPr>
          <p:spPr>
            <a:xfrm rot="1538940">
              <a:off x="5972746" y="163648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21" name="Google Shape;421;p25"/>
            <p:cNvSpPr/>
            <p:nvPr/>
          </p:nvSpPr>
          <p:spPr>
            <a:xfrm rot="1538940">
              <a:off x="6214996" y="205416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22" name="Google Shape;422;p25"/>
            <p:cNvSpPr/>
            <p:nvPr/>
          </p:nvSpPr>
          <p:spPr>
            <a:xfrm rot="1538940">
              <a:off x="6232539" y="183857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23" name="Google Shape;423;p25"/>
            <p:cNvSpPr/>
            <p:nvPr/>
          </p:nvSpPr>
          <p:spPr>
            <a:xfrm rot="1538940">
              <a:off x="6533107" y="187728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24" name="Google Shape;424;p25"/>
            <p:cNvSpPr/>
            <p:nvPr/>
          </p:nvSpPr>
          <p:spPr>
            <a:xfrm rot="1538940">
              <a:off x="5214730" y="116386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25" name="Google Shape;425;p25"/>
            <p:cNvSpPr/>
            <p:nvPr/>
          </p:nvSpPr>
          <p:spPr>
            <a:xfrm rot="1538940">
              <a:off x="5445221" y="132465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26" name="Google Shape;426;p25"/>
            <p:cNvSpPr/>
            <p:nvPr/>
          </p:nvSpPr>
          <p:spPr>
            <a:xfrm rot="1538940">
              <a:off x="5687241" y="143732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27" name="Google Shape;427;p25"/>
            <p:cNvSpPr/>
            <p:nvPr/>
          </p:nvSpPr>
          <p:spPr>
            <a:xfrm rot="1538940">
              <a:off x="5895565" y="141617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28" name="Google Shape;428;p25"/>
            <p:cNvSpPr/>
            <p:nvPr/>
          </p:nvSpPr>
          <p:spPr>
            <a:xfrm rot="1538940">
              <a:off x="5408308" y="105160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29" name="Google Shape;429;p25"/>
            <p:cNvSpPr/>
            <p:nvPr/>
          </p:nvSpPr>
          <p:spPr>
            <a:xfrm rot="1538940">
              <a:off x="5600200" y="116447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30" name="Google Shape;430;p25"/>
            <p:cNvSpPr/>
            <p:nvPr/>
          </p:nvSpPr>
          <p:spPr>
            <a:xfrm rot="1538940">
              <a:off x="5269089" y="87686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31" name="Google Shape;431;p25"/>
            <p:cNvSpPr/>
            <p:nvPr/>
          </p:nvSpPr>
          <p:spPr>
            <a:xfrm rot="1538940">
              <a:off x="5116846" y="78882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32" name="Google Shape;432;p25"/>
            <p:cNvSpPr/>
            <p:nvPr/>
          </p:nvSpPr>
          <p:spPr>
            <a:xfrm rot="1538940">
              <a:off x="5283320" y="73469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33" name="Google Shape;433;p25"/>
            <p:cNvSpPr/>
            <p:nvPr/>
          </p:nvSpPr>
          <p:spPr>
            <a:xfrm rot="1538940">
              <a:off x="5489504" y="86448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34" name="Google Shape;434;p25"/>
            <p:cNvSpPr/>
            <p:nvPr/>
          </p:nvSpPr>
          <p:spPr>
            <a:xfrm rot="1538940">
              <a:off x="5807680" y="109812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35" name="Google Shape;435;p25"/>
            <p:cNvSpPr/>
            <p:nvPr/>
          </p:nvSpPr>
          <p:spPr>
            <a:xfrm rot="1538940">
              <a:off x="5674684" y="91601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36" name="Google Shape;436;p25"/>
            <p:cNvSpPr/>
            <p:nvPr/>
          </p:nvSpPr>
          <p:spPr>
            <a:xfrm rot="1538940">
              <a:off x="5442855" y="69614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37" name="Google Shape;437;p25"/>
            <p:cNvSpPr/>
            <p:nvPr/>
          </p:nvSpPr>
          <p:spPr>
            <a:xfrm rot="1538940">
              <a:off x="5583606" y="67909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38" name="Google Shape;438;p25"/>
            <p:cNvSpPr/>
            <p:nvPr/>
          </p:nvSpPr>
          <p:spPr>
            <a:xfrm rot="1538940">
              <a:off x="5777340" y="73851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39" name="Google Shape;439;p25"/>
            <p:cNvSpPr/>
            <p:nvPr/>
          </p:nvSpPr>
          <p:spPr>
            <a:xfrm rot="1538940">
              <a:off x="5976943" y="68145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40" name="Google Shape;440;p25"/>
            <p:cNvSpPr/>
            <p:nvPr/>
          </p:nvSpPr>
          <p:spPr>
            <a:xfrm rot="1538940">
              <a:off x="6212203" y="157123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41" name="Google Shape;441;p25"/>
            <p:cNvSpPr/>
            <p:nvPr/>
          </p:nvSpPr>
          <p:spPr>
            <a:xfrm rot="1538940">
              <a:off x="6448467" y="166672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42" name="Google Shape;442;p25"/>
            <p:cNvSpPr/>
            <p:nvPr/>
          </p:nvSpPr>
          <p:spPr>
            <a:xfrm rot="1538940">
              <a:off x="6243152" y="135797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43" name="Google Shape;443;p25"/>
            <p:cNvSpPr/>
            <p:nvPr/>
          </p:nvSpPr>
          <p:spPr>
            <a:xfrm rot="1538940">
              <a:off x="6515389" y="143794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44" name="Google Shape;444;p25"/>
            <p:cNvSpPr/>
            <p:nvPr/>
          </p:nvSpPr>
          <p:spPr>
            <a:xfrm rot="1538940">
              <a:off x="6719275" y="144004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45" name="Google Shape;445;p25"/>
            <p:cNvSpPr/>
            <p:nvPr/>
          </p:nvSpPr>
          <p:spPr>
            <a:xfrm rot="1538940">
              <a:off x="6858414" y="161710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46" name="Google Shape;446;p25"/>
            <p:cNvSpPr/>
            <p:nvPr/>
          </p:nvSpPr>
          <p:spPr>
            <a:xfrm rot="1538940">
              <a:off x="6309927" y="114237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47" name="Google Shape;447;p25"/>
            <p:cNvSpPr/>
            <p:nvPr/>
          </p:nvSpPr>
          <p:spPr>
            <a:xfrm rot="1538940">
              <a:off x="6519743" y="113522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48" name="Google Shape;448;p25"/>
            <p:cNvSpPr/>
            <p:nvPr/>
          </p:nvSpPr>
          <p:spPr>
            <a:xfrm rot="1538940">
              <a:off x="6703685" y="120324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49" name="Google Shape;449;p25"/>
            <p:cNvSpPr/>
            <p:nvPr/>
          </p:nvSpPr>
          <p:spPr>
            <a:xfrm rot="1538940">
              <a:off x="6897316" y="106925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50" name="Google Shape;450;p25"/>
            <p:cNvSpPr/>
            <p:nvPr/>
          </p:nvSpPr>
          <p:spPr>
            <a:xfrm rot="1538940">
              <a:off x="6520035" y="89111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51" name="Google Shape;451;p25"/>
            <p:cNvSpPr/>
            <p:nvPr/>
          </p:nvSpPr>
          <p:spPr>
            <a:xfrm rot="1538940">
              <a:off x="6120740" y="69609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52" name="Google Shape;452;p25"/>
            <p:cNvSpPr/>
            <p:nvPr/>
          </p:nvSpPr>
          <p:spPr>
            <a:xfrm rot="1538940">
              <a:off x="6301986" y="87608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53" name="Google Shape;453;p25"/>
            <p:cNvSpPr/>
            <p:nvPr/>
          </p:nvSpPr>
          <p:spPr>
            <a:xfrm rot="1538940">
              <a:off x="6762121" y="89958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54" name="Google Shape;454;p25"/>
            <p:cNvSpPr/>
            <p:nvPr/>
          </p:nvSpPr>
          <p:spPr>
            <a:xfrm rot="1538940">
              <a:off x="7013252" y="89795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55" name="Google Shape;455;p25"/>
            <p:cNvSpPr/>
            <p:nvPr/>
          </p:nvSpPr>
          <p:spPr>
            <a:xfrm rot="1538940">
              <a:off x="6322728" y="69803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56" name="Google Shape;456;p25"/>
            <p:cNvSpPr/>
            <p:nvPr/>
          </p:nvSpPr>
          <p:spPr>
            <a:xfrm rot="1538940">
              <a:off x="6639383" y="74382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57" name="Google Shape;457;p25"/>
            <p:cNvSpPr/>
            <p:nvPr/>
          </p:nvSpPr>
          <p:spPr>
            <a:xfrm rot="1538940">
              <a:off x="6546700" y="62301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58" name="Google Shape;458;p25"/>
            <p:cNvSpPr/>
            <p:nvPr/>
          </p:nvSpPr>
          <p:spPr>
            <a:xfrm rot="1538940">
              <a:off x="6400718" y="58279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59" name="Google Shape;459;p25"/>
            <p:cNvSpPr/>
            <p:nvPr/>
          </p:nvSpPr>
          <p:spPr>
            <a:xfrm rot="1538940">
              <a:off x="6186632" y="57314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60" name="Google Shape;460;p25"/>
            <p:cNvSpPr/>
            <p:nvPr/>
          </p:nvSpPr>
          <p:spPr>
            <a:xfrm rot="1538940">
              <a:off x="5930260" y="57925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61" name="Google Shape;461;p25"/>
            <p:cNvSpPr/>
            <p:nvPr/>
          </p:nvSpPr>
          <p:spPr>
            <a:xfrm rot="1538940">
              <a:off x="6867374" y="71150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sp>
          <p:nvSpPr>
            <p:cNvPr id="462" name="Google Shape;462;p25"/>
            <p:cNvSpPr/>
            <p:nvPr/>
          </p:nvSpPr>
          <p:spPr>
            <a:xfrm rot="1538940">
              <a:off x="6729318" y="63653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b="0" i="0" u="none" strike="noStrike" cap="none">
                <a:solidFill>
                  <a:schemeClr val="lt1"/>
                </a:solidFill>
                <a:latin typeface="Microsoft Yahei"/>
                <a:ea typeface="Microsoft Yahei"/>
                <a:cs typeface="Microsoft Yahei"/>
                <a:sym typeface="Microsoft Yahe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
                                        <p:tgtEl>
                                          <p:spTgt spid="16"/>
                                        </p:tgtEl>
                                      </p:cBhvr>
                                    </p:animEffect>
                                  </p:childTnLst>
                                </p:cTn>
                              </p:par>
                            </p:childTnLst>
                          </p:cTn>
                        </p:par>
                        <p:par>
                          <p:cTn id="12" fill="hold">
                            <p:stCondLst>
                              <p:cond delay="1100"/>
                            </p:stCondLst>
                            <p:childTnLst>
                              <p:par>
                                <p:cTn id="13" presetID="10"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100"/>
                                        <p:tgtEl>
                                          <p:spTgt spid="17"/>
                                        </p:tgtEl>
                                      </p:cBhvr>
                                    </p:animEffect>
                                  </p:childTnLst>
                                </p:cTn>
                              </p:par>
                            </p:childTnLst>
                          </p:cTn>
                        </p:par>
                        <p:par>
                          <p:cTn id="16" fill="hold">
                            <p:stCondLst>
                              <p:cond delay="1200"/>
                            </p:stCondLst>
                            <p:childTnLst>
                              <p:par>
                                <p:cTn id="17" presetID="10"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
                                        <p:tgtEl>
                                          <p:spTgt spid="18"/>
                                        </p:tgtEl>
                                      </p:cBhvr>
                                    </p:animEffect>
                                  </p:childTnLst>
                                </p:cTn>
                              </p:par>
                            </p:childTnLst>
                          </p:cTn>
                        </p:par>
                        <p:par>
                          <p:cTn id="20" fill="hold">
                            <p:stCondLst>
                              <p:cond delay="1300"/>
                            </p:stCondLst>
                            <p:childTnLst>
                              <p:par>
                                <p:cTn id="21" presetID="10" presetClass="entr" presetSubtype="0"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100"/>
                                        <p:tgtEl>
                                          <p:spTgt spid="19"/>
                                        </p:tgtEl>
                                      </p:cBhvr>
                                    </p:animEffect>
                                  </p:childTnLst>
                                </p:cTn>
                              </p:par>
                            </p:childTnLst>
                          </p:cTn>
                        </p:par>
                        <p:par>
                          <p:cTn id="24" fill="hold">
                            <p:stCondLst>
                              <p:cond delay="1400"/>
                            </p:stCondLst>
                            <p:childTnLst>
                              <p:par>
                                <p:cTn id="25" presetID="10" presetClass="entr" presetSubtype="0"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100"/>
                                        <p:tgtEl>
                                          <p:spTgt spid="20"/>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1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自定义版式">
  <p:cSld name="自定义版式">
    <p:bg>
      <p:bgPr>
        <a:solidFill>
          <a:srgbClr val="F2F2F2"/>
        </a:solidFill>
        <a:effectLst/>
      </p:bgPr>
    </p:bg>
    <p:spTree>
      <p:nvGrpSpPr>
        <p:cNvPr id="1" name="Shape 1823"/>
        <p:cNvGrpSpPr/>
        <p:nvPr/>
      </p:nvGrpSpPr>
      <p:grpSpPr>
        <a:xfrm>
          <a:off x="0" y="0"/>
          <a:ext cx="0" cy="0"/>
          <a:chOff x="0" y="0"/>
          <a:chExt cx="0" cy="0"/>
        </a:xfrm>
      </p:grpSpPr>
      <p:sp>
        <p:nvSpPr>
          <p:cNvPr id="1824" name="Google Shape;1824;p34"/>
          <p:cNvSpPr>
            <a:spLocks noGrp="1"/>
          </p:cNvSpPr>
          <p:nvPr>
            <p:ph type="pic" idx="2"/>
          </p:nvPr>
        </p:nvSpPr>
        <p:spPr>
          <a:xfrm>
            <a:off x="0" y="3521237"/>
            <a:ext cx="12192000" cy="2515236"/>
          </a:xfrm>
          <a:prstGeom prst="rect">
            <a:avLst/>
          </a:prstGeom>
          <a:solidFill>
            <a:srgbClr val="D8D8D8">
              <a:alpha val="49803"/>
            </a:srgbClr>
          </a:solidFill>
          <a:ln>
            <a:noFill/>
          </a:ln>
        </p:spPr>
      </p:sp>
      <p:sp>
        <p:nvSpPr>
          <p:cNvPr id="1825" name="Google Shape;1825;p34"/>
          <p:cNvSpPr/>
          <p:nvPr/>
        </p:nvSpPr>
        <p:spPr>
          <a:xfrm>
            <a:off x="1" y="130630"/>
            <a:ext cx="5222240" cy="437364"/>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25"/>
                                        </p:tgtEl>
                                        <p:attrNameLst>
                                          <p:attrName>style.visibility</p:attrName>
                                        </p:attrNameLst>
                                      </p:cBhvr>
                                      <p:to>
                                        <p:strVal val="visible"/>
                                      </p:to>
                                    </p:set>
                                    <p:animEffect transition="in" filter="fade">
                                      <p:cBhvr>
                                        <p:cTn id="7" dur="250"/>
                                        <p:tgtEl>
                                          <p:spTgt spid="1825"/>
                                        </p:tgtEl>
                                      </p:cBhvr>
                                    </p:animEffect>
                                  </p:childTnLst>
                                </p:cTn>
                              </p:par>
                              <p:par>
                                <p:cTn id="8" presetID="10" presetClass="entr" presetSubtype="0" fill="hold" nodeType="withEffect">
                                  <p:stCondLst>
                                    <p:cond delay="900"/>
                                  </p:stCondLst>
                                  <p:childTnLst>
                                    <p:set>
                                      <p:cBhvr>
                                        <p:cTn id="9" dur="1" fill="hold">
                                          <p:stCondLst>
                                            <p:cond delay="0"/>
                                          </p:stCondLst>
                                        </p:cTn>
                                        <p:tgtEl>
                                          <p:spTgt spid="1824"/>
                                        </p:tgtEl>
                                        <p:attrNameLst>
                                          <p:attrName>style.visibility</p:attrName>
                                        </p:attrNameLst>
                                      </p:cBhvr>
                                      <p:to>
                                        <p:strVal val="visible"/>
                                      </p:to>
                                    </p:set>
                                    <p:animEffect transition="in" filter="fade">
                                      <p:cBhvr>
                                        <p:cTn id="10" dur="500"/>
                                        <p:tgtEl>
                                          <p:spTgt spid="1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7_自定义版式">
  <p:cSld name="7_自定义版式">
    <p:bg>
      <p:bgPr>
        <a:solidFill>
          <a:srgbClr val="F2F2F2"/>
        </a:solidFill>
        <a:effectLst/>
      </p:bgPr>
    </p:bg>
    <p:spTree>
      <p:nvGrpSpPr>
        <p:cNvPr id="1" name="Shape 1826"/>
        <p:cNvGrpSpPr/>
        <p:nvPr/>
      </p:nvGrpSpPr>
      <p:grpSpPr>
        <a:xfrm>
          <a:off x="0" y="0"/>
          <a:ext cx="0" cy="0"/>
          <a:chOff x="0" y="0"/>
          <a:chExt cx="0" cy="0"/>
        </a:xfrm>
      </p:grpSpPr>
      <p:grpSp>
        <p:nvGrpSpPr>
          <p:cNvPr id="1827" name="Google Shape;1827;p35"/>
          <p:cNvGrpSpPr/>
          <p:nvPr/>
        </p:nvGrpSpPr>
        <p:grpSpPr>
          <a:xfrm flipH="1">
            <a:off x="7113147" y="-6743"/>
            <a:ext cx="7236902" cy="6864743"/>
            <a:chOff x="-2136911" y="-6743"/>
            <a:chExt cx="7238378" cy="6864743"/>
          </a:xfrm>
        </p:grpSpPr>
        <p:sp>
          <p:nvSpPr>
            <p:cNvPr id="1828" name="Google Shape;1828;p35"/>
            <p:cNvSpPr/>
            <p:nvPr/>
          </p:nvSpPr>
          <p:spPr>
            <a:xfrm>
              <a:off x="267337" y="-6743"/>
              <a:ext cx="4834130" cy="6858000"/>
            </a:xfrm>
            <a:custGeom>
              <a:avLst/>
              <a:gdLst/>
              <a:ahLst/>
              <a:cxnLst/>
              <a:rect l="l" t="t" r="r" b="b"/>
              <a:pathLst>
                <a:path w="4977276" h="6858000" extrusionOk="0">
                  <a:moveTo>
                    <a:pt x="0" y="0"/>
                  </a:moveTo>
                  <a:lnTo>
                    <a:pt x="3589160" y="0"/>
                  </a:lnTo>
                  <a:lnTo>
                    <a:pt x="3596727" y="7216"/>
                  </a:lnTo>
                  <a:cubicBezTo>
                    <a:pt x="4449701" y="860189"/>
                    <a:pt x="4977276" y="2038561"/>
                    <a:pt x="4977276" y="3340155"/>
                  </a:cubicBezTo>
                  <a:cubicBezTo>
                    <a:pt x="4977276" y="4723099"/>
                    <a:pt x="4381693" y="5966937"/>
                    <a:pt x="3433031" y="6829165"/>
                  </a:cubicBezTo>
                  <a:lnTo>
                    <a:pt x="3399742" y="6858000"/>
                  </a:lnTo>
                  <a:lnTo>
                    <a:pt x="0" y="6858000"/>
                  </a:lnTo>
                  <a:close/>
                </a:path>
              </a:pathLst>
            </a:custGeom>
            <a:solidFill>
              <a:srgbClr val="404040">
                <a:alpha val="20000"/>
              </a:srgbClr>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1829" name="Google Shape;1829;p35"/>
            <p:cNvSpPr/>
            <p:nvPr/>
          </p:nvSpPr>
          <p:spPr>
            <a:xfrm>
              <a:off x="0" y="0"/>
              <a:ext cx="4977276" cy="6858000"/>
            </a:xfrm>
            <a:custGeom>
              <a:avLst/>
              <a:gdLst/>
              <a:ahLst/>
              <a:cxnLst/>
              <a:rect l="l" t="t" r="r" b="b"/>
              <a:pathLst>
                <a:path w="4977276" h="6858000" extrusionOk="0">
                  <a:moveTo>
                    <a:pt x="0" y="0"/>
                  </a:moveTo>
                  <a:lnTo>
                    <a:pt x="3589160" y="0"/>
                  </a:lnTo>
                  <a:lnTo>
                    <a:pt x="3596727" y="7216"/>
                  </a:lnTo>
                  <a:cubicBezTo>
                    <a:pt x="4449701" y="860189"/>
                    <a:pt x="4977276" y="2038561"/>
                    <a:pt x="4977276" y="3340155"/>
                  </a:cubicBezTo>
                  <a:cubicBezTo>
                    <a:pt x="4977276" y="4723099"/>
                    <a:pt x="4381693" y="5966937"/>
                    <a:pt x="3433031" y="6829165"/>
                  </a:cubicBezTo>
                  <a:lnTo>
                    <a:pt x="3399742" y="6858000"/>
                  </a:lnTo>
                  <a:lnTo>
                    <a:pt x="0" y="6858000"/>
                  </a:lnTo>
                  <a:close/>
                </a:path>
              </a:pathLst>
            </a:custGeom>
            <a:solidFill>
              <a:srgbClr val="404040"/>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1830" name="Google Shape;1830;p35"/>
            <p:cNvSpPr/>
            <p:nvPr/>
          </p:nvSpPr>
          <p:spPr>
            <a:xfrm rot="1538940">
              <a:off x="-292565" y="5753928"/>
              <a:ext cx="389725" cy="389725"/>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31" name="Google Shape;1831;p35"/>
            <p:cNvSpPr/>
            <p:nvPr/>
          </p:nvSpPr>
          <p:spPr>
            <a:xfrm rot="1538940">
              <a:off x="1643035" y="5562787"/>
              <a:ext cx="302893" cy="30289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32" name="Google Shape;1832;p35"/>
            <p:cNvSpPr/>
            <p:nvPr/>
          </p:nvSpPr>
          <p:spPr>
            <a:xfrm rot="1538940">
              <a:off x="1455582" y="5651281"/>
              <a:ext cx="338527" cy="33852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33" name="Google Shape;1833;p35"/>
            <p:cNvSpPr/>
            <p:nvPr/>
          </p:nvSpPr>
          <p:spPr>
            <a:xfrm rot="1538940">
              <a:off x="3009371" y="3712970"/>
              <a:ext cx="237563" cy="23756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34" name="Google Shape;1834;p35"/>
            <p:cNvSpPr/>
            <p:nvPr/>
          </p:nvSpPr>
          <p:spPr>
            <a:xfrm rot="1538940">
              <a:off x="2080079" y="5401897"/>
              <a:ext cx="174609" cy="174609"/>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grpSp>
          <p:nvGrpSpPr>
            <p:cNvPr id="1835" name="Google Shape;1835;p35"/>
            <p:cNvGrpSpPr/>
            <p:nvPr/>
          </p:nvGrpSpPr>
          <p:grpSpPr>
            <a:xfrm>
              <a:off x="-2136911" y="741705"/>
              <a:ext cx="5326345" cy="5328098"/>
              <a:chOff x="3532369" y="558825"/>
              <a:chExt cx="5326345" cy="5328098"/>
            </a:xfrm>
          </p:grpSpPr>
          <p:sp>
            <p:nvSpPr>
              <p:cNvPr id="1836" name="Google Shape;1836;p35"/>
              <p:cNvSpPr/>
              <p:nvPr/>
            </p:nvSpPr>
            <p:spPr>
              <a:xfrm rot="1538940">
                <a:off x="7885733" y="5155507"/>
                <a:ext cx="78396" cy="7839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37" name="Google Shape;1837;p35"/>
              <p:cNvSpPr/>
              <p:nvPr/>
            </p:nvSpPr>
            <p:spPr>
              <a:xfrm rot="1538940">
                <a:off x="7625299" y="5352520"/>
                <a:ext cx="101147" cy="10114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38" name="Google Shape;1838;p35"/>
              <p:cNvSpPr/>
              <p:nvPr/>
            </p:nvSpPr>
            <p:spPr>
              <a:xfrm rot="1538940">
                <a:off x="6066129" y="965587"/>
                <a:ext cx="141883" cy="14188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39" name="Google Shape;1839;p35"/>
              <p:cNvSpPr/>
              <p:nvPr/>
            </p:nvSpPr>
            <p:spPr>
              <a:xfrm rot="1538940">
                <a:off x="5986079" y="1204066"/>
                <a:ext cx="92649" cy="92649"/>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40" name="Google Shape;1840;p35"/>
              <p:cNvSpPr/>
              <p:nvPr/>
            </p:nvSpPr>
            <p:spPr>
              <a:xfrm rot="1538940">
                <a:off x="5700699" y="571875"/>
                <a:ext cx="78067" cy="7806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41" name="Google Shape;1841;p35"/>
              <p:cNvSpPr/>
              <p:nvPr/>
            </p:nvSpPr>
            <p:spPr>
              <a:xfrm rot="1538940">
                <a:off x="7303982" y="807159"/>
                <a:ext cx="78067" cy="7806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42" name="Google Shape;1842;p35"/>
              <p:cNvSpPr/>
              <p:nvPr/>
            </p:nvSpPr>
            <p:spPr>
              <a:xfrm rot="1538940">
                <a:off x="8342635" y="1721610"/>
                <a:ext cx="78067" cy="7806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43" name="Google Shape;1843;p35"/>
              <p:cNvSpPr/>
              <p:nvPr/>
            </p:nvSpPr>
            <p:spPr>
              <a:xfrm rot="1538940">
                <a:off x="4489545" y="1171988"/>
                <a:ext cx="78067" cy="7806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44" name="Google Shape;1844;p35"/>
              <p:cNvSpPr/>
              <p:nvPr/>
            </p:nvSpPr>
            <p:spPr>
              <a:xfrm rot="1538940">
                <a:off x="5083019" y="969427"/>
                <a:ext cx="78067" cy="7806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45" name="Google Shape;1845;p35"/>
              <p:cNvSpPr/>
              <p:nvPr/>
            </p:nvSpPr>
            <p:spPr>
              <a:xfrm rot="1538940">
                <a:off x="4981427" y="1161362"/>
                <a:ext cx="54310" cy="54310"/>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46" name="Google Shape;1846;p35"/>
              <p:cNvSpPr/>
              <p:nvPr/>
            </p:nvSpPr>
            <p:spPr>
              <a:xfrm rot="1538940">
                <a:off x="8065051" y="2859988"/>
                <a:ext cx="78067" cy="7806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47" name="Google Shape;1847;p35"/>
              <p:cNvSpPr/>
              <p:nvPr/>
            </p:nvSpPr>
            <p:spPr>
              <a:xfrm rot="1538940">
                <a:off x="8788009" y="3159682"/>
                <a:ext cx="60579" cy="60579"/>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48" name="Google Shape;1848;p35"/>
              <p:cNvSpPr/>
              <p:nvPr/>
            </p:nvSpPr>
            <p:spPr>
              <a:xfrm rot="1538940">
                <a:off x="8766230" y="2850776"/>
                <a:ext cx="60579" cy="60579"/>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49" name="Google Shape;1849;p35"/>
              <p:cNvSpPr/>
              <p:nvPr/>
            </p:nvSpPr>
            <p:spPr>
              <a:xfrm rot="1538940">
                <a:off x="8709745" y="2548559"/>
                <a:ext cx="60579" cy="60579"/>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50" name="Google Shape;1850;p35"/>
              <p:cNvSpPr/>
              <p:nvPr/>
            </p:nvSpPr>
            <p:spPr>
              <a:xfrm rot="1538940">
                <a:off x="8571495" y="2136723"/>
                <a:ext cx="60579" cy="60579"/>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51" name="Google Shape;1851;p35"/>
              <p:cNvSpPr/>
              <p:nvPr/>
            </p:nvSpPr>
            <p:spPr>
              <a:xfrm rot="1538940">
                <a:off x="4033570" y="4007294"/>
                <a:ext cx="78067" cy="7806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52" name="Google Shape;1852;p35"/>
              <p:cNvSpPr/>
              <p:nvPr/>
            </p:nvSpPr>
            <p:spPr>
              <a:xfrm rot="1538940">
                <a:off x="3741484" y="4377608"/>
                <a:ext cx="78067" cy="7806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53" name="Google Shape;1853;p35"/>
              <p:cNvSpPr/>
              <p:nvPr/>
            </p:nvSpPr>
            <p:spPr>
              <a:xfrm rot="1538940">
                <a:off x="7871770" y="306821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54" name="Google Shape;1854;p35"/>
              <p:cNvSpPr/>
              <p:nvPr/>
            </p:nvSpPr>
            <p:spPr>
              <a:xfrm rot="1538940">
                <a:off x="7814552" y="333919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55" name="Google Shape;1855;p35"/>
              <p:cNvSpPr/>
              <p:nvPr/>
            </p:nvSpPr>
            <p:spPr>
              <a:xfrm rot="1538940">
                <a:off x="7570476" y="328721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56" name="Google Shape;1856;p35"/>
              <p:cNvSpPr/>
              <p:nvPr/>
            </p:nvSpPr>
            <p:spPr>
              <a:xfrm rot="1538940">
                <a:off x="7529770" y="308385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57" name="Google Shape;1857;p35"/>
              <p:cNvSpPr/>
              <p:nvPr/>
            </p:nvSpPr>
            <p:spPr>
              <a:xfrm rot="1538940">
                <a:off x="7514183" y="352206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58" name="Google Shape;1858;p35"/>
              <p:cNvSpPr/>
              <p:nvPr/>
            </p:nvSpPr>
            <p:spPr>
              <a:xfrm rot="1538940">
                <a:off x="7719646" y="364544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59" name="Google Shape;1859;p35"/>
              <p:cNvSpPr/>
              <p:nvPr/>
            </p:nvSpPr>
            <p:spPr>
              <a:xfrm rot="1538940">
                <a:off x="7341048" y="385152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60" name="Google Shape;1860;p35"/>
              <p:cNvSpPr/>
              <p:nvPr/>
            </p:nvSpPr>
            <p:spPr>
              <a:xfrm rot="1538940">
                <a:off x="7334393" y="359879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61" name="Google Shape;1861;p35"/>
              <p:cNvSpPr/>
              <p:nvPr/>
            </p:nvSpPr>
            <p:spPr>
              <a:xfrm rot="1538940">
                <a:off x="7587591" y="387923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62" name="Google Shape;1862;p35"/>
              <p:cNvSpPr/>
              <p:nvPr/>
            </p:nvSpPr>
            <p:spPr>
              <a:xfrm rot="1538940">
                <a:off x="7499851" y="413429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63" name="Google Shape;1863;p35"/>
              <p:cNvSpPr/>
              <p:nvPr/>
            </p:nvSpPr>
            <p:spPr>
              <a:xfrm rot="1538940">
                <a:off x="7235968" y="407036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64" name="Google Shape;1864;p35"/>
              <p:cNvSpPr/>
              <p:nvPr/>
            </p:nvSpPr>
            <p:spPr>
              <a:xfrm rot="1538940">
                <a:off x="7065298" y="386593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65" name="Google Shape;1865;p35"/>
              <p:cNvSpPr/>
              <p:nvPr/>
            </p:nvSpPr>
            <p:spPr>
              <a:xfrm rot="1538940">
                <a:off x="7063206" y="360273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66" name="Google Shape;1866;p35"/>
              <p:cNvSpPr/>
              <p:nvPr/>
            </p:nvSpPr>
            <p:spPr>
              <a:xfrm rot="1538940">
                <a:off x="7141037" y="335783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67" name="Google Shape;1867;p35"/>
              <p:cNvSpPr/>
              <p:nvPr/>
            </p:nvSpPr>
            <p:spPr>
              <a:xfrm rot="1538940">
                <a:off x="7270831" y="318062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68" name="Google Shape;1868;p35"/>
              <p:cNvSpPr/>
              <p:nvPr/>
            </p:nvSpPr>
            <p:spPr>
              <a:xfrm rot="1538940">
                <a:off x="6838533" y="383910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69" name="Google Shape;1869;p35"/>
              <p:cNvSpPr/>
              <p:nvPr/>
            </p:nvSpPr>
            <p:spPr>
              <a:xfrm rot="1538940">
                <a:off x="6853943" y="347237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70" name="Google Shape;1870;p35"/>
              <p:cNvSpPr/>
              <p:nvPr/>
            </p:nvSpPr>
            <p:spPr>
              <a:xfrm rot="1538940">
                <a:off x="6631250" y="362763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71" name="Google Shape;1871;p35"/>
              <p:cNvSpPr/>
              <p:nvPr/>
            </p:nvSpPr>
            <p:spPr>
              <a:xfrm rot="1538940">
                <a:off x="6580050" y="389376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72" name="Google Shape;1872;p35"/>
              <p:cNvSpPr/>
              <p:nvPr/>
            </p:nvSpPr>
            <p:spPr>
              <a:xfrm rot="1538940">
                <a:off x="6937396" y="318581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73" name="Google Shape;1873;p35"/>
              <p:cNvSpPr/>
              <p:nvPr/>
            </p:nvSpPr>
            <p:spPr>
              <a:xfrm rot="1538940">
                <a:off x="6638850" y="335414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74" name="Google Shape;1874;p35"/>
              <p:cNvSpPr/>
              <p:nvPr/>
            </p:nvSpPr>
            <p:spPr>
              <a:xfrm rot="1538940">
                <a:off x="6665788" y="308234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75" name="Google Shape;1875;p35"/>
              <p:cNvSpPr/>
              <p:nvPr/>
            </p:nvSpPr>
            <p:spPr>
              <a:xfrm rot="1538940">
                <a:off x="6382859" y="315189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76" name="Google Shape;1876;p35"/>
              <p:cNvSpPr/>
              <p:nvPr/>
            </p:nvSpPr>
            <p:spPr>
              <a:xfrm rot="1538940">
                <a:off x="6373716" y="338703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77" name="Google Shape;1877;p35"/>
              <p:cNvSpPr/>
              <p:nvPr/>
            </p:nvSpPr>
            <p:spPr>
              <a:xfrm rot="1538940">
                <a:off x="6357676" y="369804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78" name="Google Shape;1878;p35"/>
              <p:cNvSpPr/>
              <p:nvPr/>
            </p:nvSpPr>
            <p:spPr>
              <a:xfrm rot="1538940">
                <a:off x="6165861" y="354158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79" name="Google Shape;1879;p35"/>
              <p:cNvSpPr/>
              <p:nvPr/>
            </p:nvSpPr>
            <p:spPr>
              <a:xfrm rot="1538940">
                <a:off x="6066716" y="331185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80" name="Google Shape;1880;p35"/>
              <p:cNvSpPr/>
              <p:nvPr/>
            </p:nvSpPr>
            <p:spPr>
              <a:xfrm rot="1538940">
                <a:off x="6431372" y="288107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81" name="Google Shape;1881;p35"/>
              <p:cNvSpPr/>
              <p:nvPr/>
            </p:nvSpPr>
            <p:spPr>
              <a:xfrm rot="1538940">
                <a:off x="6764234" y="281509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82" name="Google Shape;1882;p35"/>
              <p:cNvSpPr/>
              <p:nvPr/>
            </p:nvSpPr>
            <p:spPr>
              <a:xfrm rot="1538940">
                <a:off x="6955779" y="295177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83" name="Google Shape;1883;p35"/>
              <p:cNvSpPr/>
              <p:nvPr/>
            </p:nvSpPr>
            <p:spPr>
              <a:xfrm rot="1538940">
                <a:off x="6113663" y="270920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84" name="Google Shape;1884;p35"/>
              <p:cNvSpPr/>
              <p:nvPr/>
            </p:nvSpPr>
            <p:spPr>
              <a:xfrm rot="1538940">
                <a:off x="6195785" y="297054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85" name="Google Shape;1885;p35"/>
              <p:cNvSpPr/>
              <p:nvPr/>
            </p:nvSpPr>
            <p:spPr>
              <a:xfrm rot="1538940">
                <a:off x="5972063" y="300409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86" name="Google Shape;1886;p35"/>
              <p:cNvSpPr/>
              <p:nvPr/>
            </p:nvSpPr>
            <p:spPr>
              <a:xfrm rot="1538940">
                <a:off x="5826468" y="318896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87" name="Google Shape;1887;p35"/>
              <p:cNvSpPr/>
              <p:nvPr/>
            </p:nvSpPr>
            <p:spPr>
              <a:xfrm rot="1538940">
                <a:off x="7943848" y="352682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88" name="Google Shape;1888;p35"/>
              <p:cNvSpPr/>
              <p:nvPr/>
            </p:nvSpPr>
            <p:spPr>
              <a:xfrm rot="1538940">
                <a:off x="7867867" y="383069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89" name="Google Shape;1889;p35"/>
              <p:cNvSpPr/>
              <p:nvPr/>
            </p:nvSpPr>
            <p:spPr>
              <a:xfrm rot="1538940">
                <a:off x="8111036" y="369816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90" name="Google Shape;1890;p35"/>
              <p:cNvSpPr/>
              <p:nvPr/>
            </p:nvSpPr>
            <p:spPr>
              <a:xfrm rot="1538940">
                <a:off x="7782902" y="406987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91" name="Google Shape;1891;p35"/>
              <p:cNvSpPr/>
              <p:nvPr/>
            </p:nvSpPr>
            <p:spPr>
              <a:xfrm rot="1538940">
                <a:off x="8059539" y="395452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92" name="Google Shape;1892;p35"/>
              <p:cNvSpPr/>
              <p:nvPr/>
            </p:nvSpPr>
            <p:spPr>
              <a:xfrm rot="1538940">
                <a:off x="8174027" y="341433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93" name="Google Shape;1893;p35"/>
              <p:cNvSpPr/>
              <p:nvPr/>
            </p:nvSpPr>
            <p:spPr>
              <a:xfrm rot="1538940">
                <a:off x="8064827" y="322317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94" name="Google Shape;1894;p35"/>
              <p:cNvSpPr/>
              <p:nvPr/>
            </p:nvSpPr>
            <p:spPr>
              <a:xfrm rot="1538940">
                <a:off x="7348630" y="292036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95" name="Google Shape;1895;p35"/>
              <p:cNvSpPr/>
              <p:nvPr/>
            </p:nvSpPr>
            <p:spPr>
              <a:xfrm rot="1538940">
                <a:off x="7686034" y="290787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96" name="Google Shape;1896;p35"/>
              <p:cNvSpPr/>
              <p:nvPr/>
            </p:nvSpPr>
            <p:spPr>
              <a:xfrm rot="1538940">
                <a:off x="7144764" y="281618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97" name="Google Shape;1897;p35"/>
              <p:cNvSpPr/>
              <p:nvPr/>
            </p:nvSpPr>
            <p:spPr>
              <a:xfrm rot="1538940">
                <a:off x="7474703" y="267862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98" name="Google Shape;1898;p35"/>
              <p:cNvSpPr/>
              <p:nvPr/>
            </p:nvSpPr>
            <p:spPr>
              <a:xfrm rot="1538940">
                <a:off x="8356957" y="354617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99" name="Google Shape;1899;p35"/>
              <p:cNvSpPr/>
              <p:nvPr/>
            </p:nvSpPr>
            <p:spPr>
              <a:xfrm rot="1538940">
                <a:off x="8274458" y="392678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00" name="Google Shape;1900;p35"/>
              <p:cNvSpPr/>
              <p:nvPr/>
            </p:nvSpPr>
            <p:spPr>
              <a:xfrm rot="1538940">
                <a:off x="8394436" y="374689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01" name="Google Shape;1901;p35"/>
              <p:cNvSpPr/>
              <p:nvPr/>
            </p:nvSpPr>
            <p:spPr>
              <a:xfrm rot="1538940">
                <a:off x="8140519" y="417461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02" name="Google Shape;1902;p35"/>
              <p:cNvSpPr/>
              <p:nvPr/>
            </p:nvSpPr>
            <p:spPr>
              <a:xfrm rot="1538940">
                <a:off x="7958076" y="427720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03" name="Google Shape;1903;p35"/>
              <p:cNvSpPr/>
              <p:nvPr/>
            </p:nvSpPr>
            <p:spPr>
              <a:xfrm rot="1538940">
                <a:off x="8395968" y="331610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04" name="Google Shape;1904;p35"/>
              <p:cNvSpPr/>
              <p:nvPr/>
            </p:nvSpPr>
            <p:spPr>
              <a:xfrm rot="1538940">
                <a:off x="8459693" y="310607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05" name="Google Shape;1905;p35"/>
              <p:cNvSpPr/>
              <p:nvPr/>
            </p:nvSpPr>
            <p:spPr>
              <a:xfrm rot="1538940">
                <a:off x="7920958" y="273715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06" name="Google Shape;1906;p35"/>
              <p:cNvSpPr/>
              <p:nvPr/>
            </p:nvSpPr>
            <p:spPr>
              <a:xfrm rot="1538940">
                <a:off x="8251074" y="275479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07" name="Google Shape;1907;p35"/>
              <p:cNvSpPr/>
              <p:nvPr/>
            </p:nvSpPr>
            <p:spPr>
              <a:xfrm rot="1538940">
                <a:off x="8434605" y="287165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08" name="Google Shape;1908;p35"/>
              <p:cNvSpPr/>
              <p:nvPr/>
            </p:nvSpPr>
            <p:spPr>
              <a:xfrm rot="1538940">
                <a:off x="8617960" y="300305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09" name="Google Shape;1909;p35"/>
              <p:cNvSpPr/>
              <p:nvPr/>
            </p:nvSpPr>
            <p:spPr>
              <a:xfrm rot="1538940">
                <a:off x="7712159" y="264178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10" name="Google Shape;1910;p35"/>
              <p:cNvSpPr/>
              <p:nvPr/>
            </p:nvSpPr>
            <p:spPr>
              <a:xfrm rot="1538940">
                <a:off x="8089231" y="255310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11" name="Google Shape;1911;p35"/>
              <p:cNvSpPr/>
              <p:nvPr/>
            </p:nvSpPr>
            <p:spPr>
              <a:xfrm rot="1538940">
                <a:off x="8369483" y="258914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12" name="Google Shape;1912;p35"/>
              <p:cNvSpPr/>
              <p:nvPr/>
            </p:nvSpPr>
            <p:spPr>
              <a:xfrm rot="1538940">
                <a:off x="7676069" y="239934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13" name="Google Shape;1913;p35"/>
              <p:cNvSpPr/>
              <p:nvPr/>
            </p:nvSpPr>
            <p:spPr>
              <a:xfrm rot="1538940">
                <a:off x="7938460" y="238217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14" name="Google Shape;1914;p35"/>
              <p:cNvSpPr/>
              <p:nvPr/>
            </p:nvSpPr>
            <p:spPr>
              <a:xfrm rot="1538940">
                <a:off x="8151068" y="228904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15" name="Google Shape;1915;p35"/>
              <p:cNvSpPr/>
              <p:nvPr/>
            </p:nvSpPr>
            <p:spPr>
              <a:xfrm rot="1538940">
                <a:off x="8349868" y="240316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16" name="Google Shape;1916;p35"/>
              <p:cNvSpPr/>
              <p:nvPr/>
            </p:nvSpPr>
            <p:spPr>
              <a:xfrm rot="1538940">
                <a:off x="8610764" y="329122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17" name="Google Shape;1917;p35"/>
              <p:cNvSpPr/>
              <p:nvPr/>
            </p:nvSpPr>
            <p:spPr>
              <a:xfrm rot="1538940">
                <a:off x="7339223" y="247713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18" name="Google Shape;1918;p35"/>
              <p:cNvSpPr/>
              <p:nvPr/>
            </p:nvSpPr>
            <p:spPr>
              <a:xfrm rot="1538940">
                <a:off x="8593121" y="275640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19" name="Google Shape;1919;p35"/>
              <p:cNvSpPr/>
              <p:nvPr/>
            </p:nvSpPr>
            <p:spPr>
              <a:xfrm rot="1538940">
                <a:off x="8579272" y="351128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20" name="Google Shape;1920;p35"/>
              <p:cNvSpPr/>
              <p:nvPr/>
            </p:nvSpPr>
            <p:spPr>
              <a:xfrm rot="1538940">
                <a:off x="8565152" y="253755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21" name="Google Shape;1921;p35"/>
              <p:cNvSpPr/>
              <p:nvPr/>
            </p:nvSpPr>
            <p:spPr>
              <a:xfrm rot="1538940">
                <a:off x="8389227" y="221945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22" name="Google Shape;1922;p35"/>
              <p:cNvSpPr/>
              <p:nvPr/>
            </p:nvSpPr>
            <p:spPr>
              <a:xfrm rot="1538940">
                <a:off x="8221432" y="204857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23" name="Google Shape;1923;p35"/>
              <p:cNvSpPr/>
              <p:nvPr/>
            </p:nvSpPr>
            <p:spPr>
              <a:xfrm rot="1538940">
                <a:off x="5968614" y="372605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24" name="Google Shape;1924;p35"/>
              <p:cNvSpPr/>
              <p:nvPr/>
            </p:nvSpPr>
            <p:spPr>
              <a:xfrm rot="1538940">
                <a:off x="5843012" y="351419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25" name="Google Shape;1925;p35"/>
              <p:cNvSpPr/>
              <p:nvPr/>
            </p:nvSpPr>
            <p:spPr>
              <a:xfrm rot="1538940">
                <a:off x="6255952" y="391699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26" name="Google Shape;1926;p35"/>
              <p:cNvSpPr/>
              <p:nvPr/>
            </p:nvSpPr>
            <p:spPr>
              <a:xfrm rot="1538940">
                <a:off x="6421635" y="412640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27" name="Google Shape;1927;p35"/>
              <p:cNvSpPr/>
              <p:nvPr/>
            </p:nvSpPr>
            <p:spPr>
              <a:xfrm rot="1538940">
                <a:off x="6009515" y="397792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28" name="Google Shape;1928;p35"/>
              <p:cNvSpPr/>
              <p:nvPr/>
            </p:nvSpPr>
            <p:spPr>
              <a:xfrm rot="1538940">
                <a:off x="6156712" y="420476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29" name="Google Shape;1929;p35"/>
              <p:cNvSpPr/>
              <p:nvPr/>
            </p:nvSpPr>
            <p:spPr>
              <a:xfrm rot="1538940">
                <a:off x="6574867" y="432598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30" name="Google Shape;1930;p35"/>
              <p:cNvSpPr/>
              <p:nvPr/>
            </p:nvSpPr>
            <p:spPr>
              <a:xfrm rot="1538940">
                <a:off x="6751397" y="410192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31" name="Google Shape;1931;p35"/>
              <p:cNvSpPr/>
              <p:nvPr/>
            </p:nvSpPr>
            <p:spPr>
              <a:xfrm rot="1538940">
                <a:off x="6980963" y="418024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32" name="Google Shape;1932;p35"/>
              <p:cNvSpPr/>
              <p:nvPr/>
            </p:nvSpPr>
            <p:spPr>
              <a:xfrm rot="1538940">
                <a:off x="6836623" y="440293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33" name="Google Shape;1933;p35"/>
              <p:cNvSpPr/>
              <p:nvPr/>
            </p:nvSpPr>
            <p:spPr>
              <a:xfrm rot="1538940">
                <a:off x="6685357" y="459496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34" name="Google Shape;1934;p35"/>
              <p:cNvSpPr/>
              <p:nvPr/>
            </p:nvSpPr>
            <p:spPr>
              <a:xfrm rot="1538940">
                <a:off x="6338169" y="443376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35" name="Google Shape;1935;p35"/>
              <p:cNvSpPr/>
              <p:nvPr/>
            </p:nvSpPr>
            <p:spPr>
              <a:xfrm rot="1538940">
                <a:off x="6397262" y="464587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36" name="Google Shape;1936;p35"/>
              <p:cNvSpPr/>
              <p:nvPr/>
            </p:nvSpPr>
            <p:spPr>
              <a:xfrm rot="1538940">
                <a:off x="6061255" y="443467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37" name="Google Shape;1937;p35"/>
              <p:cNvSpPr/>
              <p:nvPr/>
            </p:nvSpPr>
            <p:spPr>
              <a:xfrm rot="1538940">
                <a:off x="6089050" y="466542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38" name="Google Shape;1938;p35"/>
              <p:cNvSpPr/>
              <p:nvPr/>
            </p:nvSpPr>
            <p:spPr>
              <a:xfrm rot="1538940">
                <a:off x="5672866" y="376686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39" name="Google Shape;1939;p35"/>
              <p:cNvSpPr/>
              <p:nvPr/>
            </p:nvSpPr>
            <p:spPr>
              <a:xfrm rot="1538940">
                <a:off x="5777358" y="403811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40" name="Google Shape;1940;p35"/>
              <p:cNvSpPr/>
              <p:nvPr/>
            </p:nvSpPr>
            <p:spPr>
              <a:xfrm rot="1538940">
                <a:off x="5833461" y="425833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41" name="Google Shape;1941;p35"/>
              <p:cNvSpPr/>
              <p:nvPr/>
            </p:nvSpPr>
            <p:spPr>
              <a:xfrm rot="1538940">
                <a:off x="5801309" y="449288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42" name="Google Shape;1942;p35"/>
              <p:cNvSpPr/>
              <p:nvPr/>
            </p:nvSpPr>
            <p:spPr>
              <a:xfrm rot="1538940">
                <a:off x="5588542" y="317975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43" name="Google Shape;1943;p35"/>
              <p:cNvSpPr/>
              <p:nvPr/>
            </p:nvSpPr>
            <p:spPr>
              <a:xfrm rot="1538940">
                <a:off x="5599081" y="343564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44" name="Google Shape;1944;p35"/>
              <p:cNvSpPr/>
              <p:nvPr/>
            </p:nvSpPr>
            <p:spPr>
              <a:xfrm rot="1538940">
                <a:off x="5639177" y="288907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45" name="Google Shape;1945;p35"/>
              <p:cNvSpPr/>
              <p:nvPr/>
            </p:nvSpPr>
            <p:spPr>
              <a:xfrm rot="1538940">
                <a:off x="5310836" y="331218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46" name="Google Shape;1946;p35"/>
              <p:cNvSpPr/>
              <p:nvPr/>
            </p:nvSpPr>
            <p:spPr>
              <a:xfrm rot="1538940">
                <a:off x="5157858" y="348670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47" name="Google Shape;1947;p35"/>
              <p:cNvSpPr/>
              <p:nvPr/>
            </p:nvSpPr>
            <p:spPr>
              <a:xfrm rot="1538940">
                <a:off x="5275770" y="375517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48" name="Google Shape;1948;p35"/>
              <p:cNvSpPr/>
              <p:nvPr/>
            </p:nvSpPr>
            <p:spPr>
              <a:xfrm rot="1538940">
                <a:off x="5418182" y="299950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49" name="Google Shape;1949;p35"/>
              <p:cNvSpPr/>
              <p:nvPr/>
            </p:nvSpPr>
            <p:spPr>
              <a:xfrm rot="1538940">
                <a:off x="5438909" y="360518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50" name="Google Shape;1950;p35"/>
              <p:cNvSpPr/>
              <p:nvPr/>
            </p:nvSpPr>
            <p:spPr>
              <a:xfrm rot="1538940">
                <a:off x="5529206" y="398887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51" name="Google Shape;1951;p35"/>
              <p:cNvSpPr/>
              <p:nvPr/>
            </p:nvSpPr>
            <p:spPr>
              <a:xfrm rot="1538940">
                <a:off x="5481091" y="423584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52" name="Google Shape;1952;p35"/>
              <p:cNvSpPr/>
              <p:nvPr/>
            </p:nvSpPr>
            <p:spPr>
              <a:xfrm rot="1538940">
                <a:off x="5490095" y="444756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53" name="Google Shape;1953;p35"/>
              <p:cNvSpPr/>
              <p:nvPr/>
            </p:nvSpPr>
            <p:spPr>
              <a:xfrm rot="1538940">
                <a:off x="5278008" y="402150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54" name="Google Shape;1954;p35"/>
              <p:cNvSpPr/>
              <p:nvPr/>
            </p:nvSpPr>
            <p:spPr>
              <a:xfrm rot="1538940">
                <a:off x="5200769" y="427252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55" name="Google Shape;1955;p35"/>
              <p:cNvSpPr/>
              <p:nvPr/>
            </p:nvSpPr>
            <p:spPr>
              <a:xfrm rot="1538940">
                <a:off x="4977960" y="368250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56" name="Google Shape;1956;p35"/>
              <p:cNvSpPr/>
              <p:nvPr/>
            </p:nvSpPr>
            <p:spPr>
              <a:xfrm rot="1538940">
                <a:off x="5047605" y="394319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57" name="Google Shape;1957;p35"/>
              <p:cNvSpPr/>
              <p:nvPr/>
            </p:nvSpPr>
            <p:spPr>
              <a:xfrm rot="1538940">
                <a:off x="5641028" y="465192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58" name="Google Shape;1958;p35"/>
              <p:cNvSpPr/>
              <p:nvPr/>
            </p:nvSpPr>
            <p:spPr>
              <a:xfrm rot="1538940">
                <a:off x="5741516" y="484069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59" name="Google Shape;1959;p35"/>
              <p:cNvSpPr/>
              <p:nvPr/>
            </p:nvSpPr>
            <p:spPr>
              <a:xfrm rot="1538940">
                <a:off x="5274326" y="462797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60" name="Google Shape;1960;p35"/>
              <p:cNvSpPr/>
              <p:nvPr/>
            </p:nvSpPr>
            <p:spPr>
              <a:xfrm rot="1538940">
                <a:off x="5437225" y="478470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61" name="Google Shape;1961;p35"/>
              <p:cNvSpPr/>
              <p:nvPr/>
            </p:nvSpPr>
            <p:spPr>
              <a:xfrm rot="1538940">
                <a:off x="5360675" y="497524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62" name="Google Shape;1962;p35"/>
              <p:cNvSpPr/>
              <p:nvPr/>
            </p:nvSpPr>
            <p:spPr>
              <a:xfrm rot="1538940">
                <a:off x="5103980" y="449785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63" name="Google Shape;1963;p35"/>
              <p:cNvSpPr/>
              <p:nvPr/>
            </p:nvSpPr>
            <p:spPr>
              <a:xfrm rot="1538940">
                <a:off x="4968490" y="421357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64" name="Google Shape;1964;p35"/>
              <p:cNvSpPr/>
              <p:nvPr/>
            </p:nvSpPr>
            <p:spPr>
              <a:xfrm rot="1538940">
                <a:off x="4874211" y="448954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65" name="Google Shape;1965;p35"/>
              <p:cNvSpPr/>
              <p:nvPr/>
            </p:nvSpPr>
            <p:spPr>
              <a:xfrm rot="1538940">
                <a:off x="4804846" y="389027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66" name="Google Shape;1966;p35"/>
              <p:cNvSpPr/>
              <p:nvPr/>
            </p:nvSpPr>
            <p:spPr>
              <a:xfrm rot="1538940">
                <a:off x="4749558" y="417092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67" name="Google Shape;1967;p35"/>
              <p:cNvSpPr/>
              <p:nvPr/>
            </p:nvSpPr>
            <p:spPr>
              <a:xfrm rot="1538940">
                <a:off x="4751542" y="481765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68" name="Google Shape;1968;p35"/>
              <p:cNvSpPr/>
              <p:nvPr/>
            </p:nvSpPr>
            <p:spPr>
              <a:xfrm rot="1538940">
                <a:off x="5128338" y="493200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69" name="Google Shape;1969;p35"/>
              <p:cNvSpPr/>
              <p:nvPr/>
            </p:nvSpPr>
            <p:spPr>
              <a:xfrm rot="1538940">
                <a:off x="4898539" y="500851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70" name="Google Shape;1970;p35"/>
              <p:cNvSpPr/>
              <p:nvPr/>
            </p:nvSpPr>
            <p:spPr>
              <a:xfrm rot="1538940">
                <a:off x="4667297" y="462736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71" name="Google Shape;1971;p35"/>
              <p:cNvSpPr/>
              <p:nvPr/>
            </p:nvSpPr>
            <p:spPr>
              <a:xfrm rot="1538940">
                <a:off x="4482729" y="474682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72" name="Google Shape;1972;p35"/>
              <p:cNvSpPr/>
              <p:nvPr/>
            </p:nvSpPr>
            <p:spPr>
              <a:xfrm rot="1538940">
                <a:off x="4640670" y="439234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73" name="Google Shape;1973;p35"/>
              <p:cNvSpPr/>
              <p:nvPr/>
            </p:nvSpPr>
            <p:spPr>
              <a:xfrm rot="1538940">
                <a:off x="4569307" y="405999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74" name="Google Shape;1974;p35"/>
              <p:cNvSpPr/>
              <p:nvPr/>
            </p:nvSpPr>
            <p:spPr>
              <a:xfrm rot="1538940">
                <a:off x="4584835" y="374977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75" name="Google Shape;1975;p35"/>
              <p:cNvSpPr/>
              <p:nvPr/>
            </p:nvSpPr>
            <p:spPr>
              <a:xfrm rot="1538940">
                <a:off x="4397137" y="388713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76" name="Google Shape;1976;p35"/>
              <p:cNvSpPr/>
              <p:nvPr/>
            </p:nvSpPr>
            <p:spPr>
              <a:xfrm rot="1538940">
                <a:off x="4734745" y="356571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77" name="Google Shape;1977;p35"/>
              <p:cNvSpPr/>
              <p:nvPr/>
            </p:nvSpPr>
            <p:spPr>
              <a:xfrm rot="1538940">
                <a:off x="4657763" y="498184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78" name="Google Shape;1978;p35"/>
              <p:cNvSpPr/>
              <p:nvPr/>
            </p:nvSpPr>
            <p:spPr>
              <a:xfrm rot="1538940">
                <a:off x="4352759" y="360710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79" name="Google Shape;1979;p35"/>
              <p:cNvSpPr/>
              <p:nvPr/>
            </p:nvSpPr>
            <p:spPr>
              <a:xfrm rot="1538940">
                <a:off x="5120869" y="518489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80" name="Google Shape;1980;p35"/>
              <p:cNvSpPr/>
              <p:nvPr/>
            </p:nvSpPr>
            <p:spPr>
              <a:xfrm rot="1538940">
                <a:off x="5346720" y="520218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81" name="Google Shape;1981;p35"/>
              <p:cNvSpPr/>
              <p:nvPr/>
            </p:nvSpPr>
            <p:spPr>
              <a:xfrm rot="1538940">
                <a:off x="5569597" y="512894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82" name="Google Shape;1982;p35"/>
              <p:cNvSpPr/>
              <p:nvPr/>
            </p:nvSpPr>
            <p:spPr>
              <a:xfrm rot="1538940">
                <a:off x="5788442" y="506297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83" name="Google Shape;1983;p35"/>
              <p:cNvSpPr/>
              <p:nvPr/>
            </p:nvSpPr>
            <p:spPr>
              <a:xfrm rot="1538940">
                <a:off x="5998714" y="485355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84" name="Google Shape;1984;p35"/>
              <p:cNvSpPr/>
              <p:nvPr/>
            </p:nvSpPr>
            <p:spPr>
              <a:xfrm rot="1538940">
                <a:off x="6378397" y="486787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85" name="Google Shape;1985;p35"/>
              <p:cNvSpPr/>
              <p:nvPr/>
            </p:nvSpPr>
            <p:spPr>
              <a:xfrm rot="1538940">
                <a:off x="6024045" y="516090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86" name="Google Shape;1986;p35"/>
              <p:cNvSpPr/>
              <p:nvPr/>
            </p:nvSpPr>
            <p:spPr>
              <a:xfrm rot="1538940">
                <a:off x="5286262" y="542193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87" name="Google Shape;1987;p35"/>
              <p:cNvSpPr/>
              <p:nvPr/>
            </p:nvSpPr>
            <p:spPr>
              <a:xfrm rot="1538940">
                <a:off x="5503542" y="539852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88" name="Google Shape;1988;p35"/>
              <p:cNvSpPr/>
              <p:nvPr/>
            </p:nvSpPr>
            <p:spPr>
              <a:xfrm rot="1538940">
                <a:off x="5800701" y="529705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89" name="Google Shape;1989;p35"/>
              <p:cNvSpPr/>
              <p:nvPr/>
            </p:nvSpPr>
            <p:spPr>
              <a:xfrm rot="1538940">
                <a:off x="5733582" y="546794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90" name="Google Shape;1990;p35"/>
              <p:cNvSpPr/>
              <p:nvPr/>
            </p:nvSpPr>
            <p:spPr>
              <a:xfrm rot="1538940">
                <a:off x="6006826" y="540547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91" name="Google Shape;1991;p35"/>
              <p:cNvSpPr/>
              <p:nvPr/>
            </p:nvSpPr>
            <p:spPr>
              <a:xfrm rot="1538940">
                <a:off x="6288838" y="522571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92" name="Google Shape;1992;p35"/>
              <p:cNvSpPr/>
              <p:nvPr/>
            </p:nvSpPr>
            <p:spPr>
              <a:xfrm rot="1538940">
                <a:off x="6256519" y="545878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93" name="Google Shape;1993;p35"/>
              <p:cNvSpPr/>
              <p:nvPr/>
            </p:nvSpPr>
            <p:spPr>
              <a:xfrm rot="1538940">
                <a:off x="5909708" y="568012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94" name="Google Shape;1994;p35"/>
              <p:cNvSpPr/>
              <p:nvPr/>
            </p:nvSpPr>
            <p:spPr>
              <a:xfrm rot="1538940">
                <a:off x="6177192" y="572419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95" name="Google Shape;1995;p35"/>
              <p:cNvSpPr/>
              <p:nvPr/>
            </p:nvSpPr>
            <p:spPr>
              <a:xfrm rot="1538940">
                <a:off x="5126296" y="547364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96" name="Google Shape;1996;p35"/>
              <p:cNvSpPr/>
              <p:nvPr/>
            </p:nvSpPr>
            <p:spPr>
              <a:xfrm rot="1538940">
                <a:off x="4795682" y="525383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97" name="Google Shape;1997;p35"/>
              <p:cNvSpPr/>
              <p:nvPr/>
            </p:nvSpPr>
            <p:spPr>
              <a:xfrm rot="1538940">
                <a:off x="4577235" y="513400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98" name="Google Shape;1998;p35"/>
              <p:cNvSpPr/>
              <p:nvPr/>
            </p:nvSpPr>
            <p:spPr>
              <a:xfrm rot="1538940">
                <a:off x="6071732" y="560043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999" name="Google Shape;1999;p35"/>
              <p:cNvSpPr/>
              <p:nvPr/>
            </p:nvSpPr>
            <p:spPr>
              <a:xfrm rot="1538940">
                <a:off x="5727721" y="563769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00" name="Google Shape;2000;p35"/>
              <p:cNvSpPr/>
              <p:nvPr/>
            </p:nvSpPr>
            <p:spPr>
              <a:xfrm rot="1538940">
                <a:off x="6491900" y="529113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01" name="Google Shape;2001;p35"/>
              <p:cNvSpPr/>
              <p:nvPr/>
            </p:nvSpPr>
            <p:spPr>
              <a:xfrm rot="1538940">
                <a:off x="6548734" y="506472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02" name="Google Shape;2002;p35"/>
              <p:cNvSpPr/>
              <p:nvPr/>
            </p:nvSpPr>
            <p:spPr>
              <a:xfrm rot="1538940">
                <a:off x="6663669" y="482353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03" name="Google Shape;2003;p35"/>
              <p:cNvSpPr/>
              <p:nvPr/>
            </p:nvSpPr>
            <p:spPr>
              <a:xfrm rot="1538940">
                <a:off x="6413454" y="557896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04" name="Google Shape;2004;p35"/>
              <p:cNvSpPr/>
              <p:nvPr/>
            </p:nvSpPr>
            <p:spPr>
              <a:xfrm rot="1538940">
                <a:off x="6883370" y="489802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05" name="Google Shape;2005;p35"/>
              <p:cNvSpPr/>
              <p:nvPr/>
            </p:nvSpPr>
            <p:spPr>
              <a:xfrm rot="1538940">
                <a:off x="6773538" y="512675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06" name="Google Shape;2006;p35"/>
              <p:cNvSpPr/>
              <p:nvPr/>
            </p:nvSpPr>
            <p:spPr>
              <a:xfrm rot="1538940">
                <a:off x="4768371" y="542366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07" name="Google Shape;2007;p35"/>
              <p:cNvSpPr/>
              <p:nvPr/>
            </p:nvSpPr>
            <p:spPr>
              <a:xfrm rot="1538940">
                <a:off x="4916169" y="546194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08" name="Google Shape;2008;p35"/>
              <p:cNvSpPr/>
              <p:nvPr/>
            </p:nvSpPr>
            <p:spPr>
              <a:xfrm rot="1538940">
                <a:off x="4482407" y="523591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09" name="Google Shape;2009;p35"/>
              <p:cNvSpPr/>
              <p:nvPr/>
            </p:nvSpPr>
            <p:spPr>
              <a:xfrm rot="1538940">
                <a:off x="4636540" y="530712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10" name="Google Shape;2010;p35"/>
              <p:cNvSpPr/>
              <p:nvPr/>
            </p:nvSpPr>
            <p:spPr>
              <a:xfrm rot="1538940">
                <a:off x="5021671" y="556072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11" name="Google Shape;2011;p35"/>
              <p:cNvSpPr/>
              <p:nvPr/>
            </p:nvSpPr>
            <p:spPr>
              <a:xfrm rot="1538940">
                <a:off x="5195335" y="564235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12" name="Google Shape;2012;p35"/>
              <p:cNvSpPr/>
              <p:nvPr/>
            </p:nvSpPr>
            <p:spPr>
              <a:xfrm rot="1538940">
                <a:off x="4433239" y="502447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13" name="Google Shape;2013;p35"/>
              <p:cNvSpPr/>
              <p:nvPr/>
            </p:nvSpPr>
            <p:spPr>
              <a:xfrm rot="1538940">
                <a:off x="6039651" y="582620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14" name="Google Shape;2014;p35"/>
              <p:cNvSpPr/>
              <p:nvPr/>
            </p:nvSpPr>
            <p:spPr>
              <a:xfrm rot="1538940">
                <a:off x="6663039" y="538824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15" name="Google Shape;2015;p35"/>
              <p:cNvSpPr/>
              <p:nvPr/>
            </p:nvSpPr>
            <p:spPr>
              <a:xfrm rot="1538940">
                <a:off x="6889690" y="531126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16" name="Google Shape;2016;p35"/>
              <p:cNvSpPr/>
              <p:nvPr/>
            </p:nvSpPr>
            <p:spPr>
              <a:xfrm rot="1538940">
                <a:off x="4414400" y="450971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17" name="Google Shape;2017;p35"/>
              <p:cNvSpPr/>
              <p:nvPr/>
            </p:nvSpPr>
            <p:spPr>
              <a:xfrm rot="1538940">
                <a:off x="4394042" y="432862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18" name="Google Shape;2018;p35"/>
              <p:cNvSpPr/>
              <p:nvPr/>
            </p:nvSpPr>
            <p:spPr>
              <a:xfrm rot="1538940">
                <a:off x="4309532" y="413181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19" name="Google Shape;2019;p35"/>
              <p:cNvSpPr/>
              <p:nvPr/>
            </p:nvSpPr>
            <p:spPr>
              <a:xfrm rot="1538940">
                <a:off x="4330561" y="485401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20" name="Google Shape;2020;p35"/>
              <p:cNvSpPr/>
              <p:nvPr/>
            </p:nvSpPr>
            <p:spPr>
              <a:xfrm rot="1538940">
                <a:off x="4286809" y="5037025"/>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21" name="Google Shape;2021;p35"/>
              <p:cNvSpPr/>
              <p:nvPr/>
            </p:nvSpPr>
            <p:spPr>
              <a:xfrm rot="1538940">
                <a:off x="3969290" y="4367384"/>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22" name="Google Shape;2022;p35"/>
              <p:cNvSpPr/>
              <p:nvPr/>
            </p:nvSpPr>
            <p:spPr>
              <a:xfrm rot="1538940">
                <a:off x="6234560" y="5824045"/>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23" name="Google Shape;2023;p35"/>
              <p:cNvSpPr/>
              <p:nvPr/>
            </p:nvSpPr>
            <p:spPr>
              <a:xfrm rot="1538940">
                <a:off x="6672112" y="5777203"/>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24" name="Google Shape;2024;p35"/>
              <p:cNvSpPr/>
              <p:nvPr/>
            </p:nvSpPr>
            <p:spPr>
              <a:xfrm rot="1538940">
                <a:off x="6910169" y="5713628"/>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25" name="Google Shape;2025;p35"/>
              <p:cNvSpPr/>
              <p:nvPr/>
            </p:nvSpPr>
            <p:spPr>
              <a:xfrm rot="1538940">
                <a:off x="6762078" y="5672166"/>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26" name="Google Shape;2026;p35"/>
              <p:cNvSpPr/>
              <p:nvPr/>
            </p:nvSpPr>
            <p:spPr>
              <a:xfrm rot="1538940">
                <a:off x="6511485" y="5782427"/>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27" name="Google Shape;2027;p35"/>
              <p:cNvSpPr/>
              <p:nvPr/>
            </p:nvSpPr>
            <p:spPr>
              <a:xfrm rot="1538940">
                <a:off x="4169035" y="4898121"/>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28" name="Google Shape;2028;p35"/>
              <p:cNvSpPr/>
              <p:nvPr/>
            </p:nvSpPr>
            <p:spPr>
              <a:xfrm rot="1538940">
                <a:off x="3813805" y="4361901"/>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29" name="Google Shape;2029;p35"/>
              <p:cNvSpPr/>
              <p:nvPr/>
            </p:nvSpPr>
            <p:spPr>
              <a:xfrm rot="1538940">
                <a:off x="3805487" y="3343315"/>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30" name="Google Shape;2030;p35"/>
              <p:cNvSpPr/>
              <p:nvPr/>
            </p:nvSpPr>
            <p:spPr>
              <a:xfrm rot="1538940">
                <a:off x="3913566" y="3125092"/>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31" name="Google Shape;2031;p35"/>
              <p:cNvSpPr/>
              <p:nvPr/>
            </p:nvSpPr>
            <p:spPr>
              <a:xfrm rot="1538940">
                <a:off x="4250394" y="465889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32" name="Google Shape;2032;p35"/>
              <p:cNvSpPr/>
              <p:nvPr/>
            </p:nvSpPr>
            <p:spPr>
              <a:xfrm rot="1538940">
                <a:off x="4123394" y="453098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33" name="Google Shape;2033;p35"/>
              <p:cNvSpPr/>
              <p:nvPr/>
            </p:nvSpPr>
            <p:spPr>
              <a:xfrm rot="1538940">
                <a:off x="4135192" y="427771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34" name="Google Shape;2034;p35"/>
              <p:cNvSpPr/>
              <p:nvPr/>
            </p:nvSpPr>
            <p:spPr>
              <a:xfrm rot="1538940">
                <a:off x="4100878" y="478877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35" name="Google Shape;2035;p35"/>
              <p:cNvSpPr/>
              <p:nvPr/>
            </p:nvSpPr>
            <p:spPr>
              <a:xfrm rot="1538940">
                <a:off x="3996103" y="467059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36" name="Google Shape;2036;p35"/>
              <p:cNvSpPr/>
              <p:nvPr/>
            </p:nvSpPr>
            <p:spPr>
              <a:xfrm rot="1538940">
                <a:off x="3906706" y="453604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37" name="Google Shape;2037;p35"/>
              <p:cNvSpPr/>
              <p:nvPr/>
            </p:nvSpPr>
            <p:spPr>
              <a:xfrm rot="1538940">
                <a:off x="5848226" y="581251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38" name="Google Shape;2038;p35"/>
              <p:cNvSpPr/>
              <p:nvPr/>
            </p:nvSpPr>
            <p:spPr>
              <a:xfrm rot="1538940">
                <a:off x="6588810" y="560481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39" name="Google Shape;2039;p35"/>
              <p:cNvSpPr/>
              <p:nvPr/>
            </p:nvSpPr>
            <p:spPr>
              <a:xfrm rot="1538940">
                <a:off x="6384293" y="577661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40" name="Google Shape;2040;p35"/>
              <p:cNvSpPr/>
              <p:nvPr/>
            </p:nvSpPr>
            <p:spPr>
              <a:xfrm rot="1538940">
                <a:off x="6864296" y="553191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41" name="Google Shape;2041;p35"/>
              <p:cNvSpPr/>
              <p:nvPr/>
            </p:nvSpPr>
            <p:spPr>
              <a:xfrm rot="1538940">
                <a:off x="7059862" y="548232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42" name="Google Shape;2042;p35"/>
              <p:cNvSpPr/>
              <p:nvPr/>
            </p:nvSpPr>
            <p:spPr>
              <a:xfrm rot="1538940">
                <a:off x="7120405" y="525508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43" name="Google Shape;2043;p35"/>
              <p:cNvSpPr/>
              <p:nvPr/>
            </p:nvSpPr>
            <p:spPr>
              <a:xfrm rot="1538940">
                <a:off x="7068216" y="505965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44" name="Google Shape;2044;p35"/>
              <p:cNvSpPr/>
              <p:nvPr/>
            </p:nvSpPr>
            <p:spPr>
              <a:xfrm rot="1538940">
                <a:off x="7073121" y="475174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45" name="Google Shape;2045;p35"/>
              <p:cNvSpPr/>
              <p:nvPr/>
            </p:nvSpPr>
            <p:spPr>
              <a:xfrm rot="1538940">
                <a:off x="7181272" y="431339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46" name="Google Shape;2046;p35"/>
              <p:cNvSpPr/>
              <p:nvPr/>
            </p:nvSpPr>
            <p:spPr>
              <a:xfrm rot="1538940">
                <a:off x="7298599" y="465855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47" name="Google Shape;2047;p35"/>
              <p:cNvSpPr/>
              <p:nvPr/>
            </p:nvSpPr>
            <p:spPr>
              <a:xfrm rot="1538940">
                <a:off x="7369457" y="440040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48" name="Google Shape;2048;p35"/>
              <p:cNvSpPr/>
              <p:nvPr/>
            </p:nvSpPr>
            <p:spPr>
              <a:xfrm rot="1538940">
                <a:off x="7587550" y="447151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49" name="Google Shape;2049;p35"/>
              <p:cNvSpPr/>
              <p:nvPr/>
            </p:nvSpPr>
            <p:spPr>
              <a:xfrm rot="1538940">
                <a:off x="7509818" y="471381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50" name="Google Shape;2050;p35"/>
              <p:cNvSpPr/>
              <p:nvPr/>
            </p:nvSpPr>
            <p:spPr>
              <a:xfrm rot="1538940">
                <a:off x="7256686" y="492678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51" name="Google Shape;2051;p35"/>
              <p:cNvSpPr/>
              <p:nvPr/>
            </p:nvSpPr>
            <p:spPr>
              <a:xfrm rot="1538940">
                <a:off x="7450720" y="498291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52" name="Google Shape;2052;p35"/>
              <p:cNvSpPr/>
              <p:nvPr/>
            </p:nvSpPr>
            <p:spPr>
              <a:xfrm rot="1538940">
                <a:off x="7332101" y="521574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53" name="Google Shape;2053;p35"/>
              <p:cNvSpPr/>
              <p:nvPr/>
            </p:nvSpPr>
            <p:spPr>
              <a:xfrm rot="1538940">
                <a:off x="7539339" y="524893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54" name="Google Shape;2054;p35"/>
              <p:cNvSpPr/>
              <p:nvPr/>
            </p:nvSpPr>
            <p:spPr>
              <a:xfrm rot="1538940">
                <a:off x="7673874" y="490338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55" name="Google Shape;2055;p35"/>
              <p:cNvSpPr/>
              <p:nvPr/>
            </p:nvSpPr>
            <p:spPr>
              <a:xfrm rot="1538940">
                <a:off x="7662966" y="510692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56" name="Google Shape;2056;p35"/>
              <p:cNvSpPr/>
              <p:nvPr/>
            </p:nvSpPr>
            <p:spPr>
              <a:xfrm rot="1538940">
                <a:off x="7874144" y="497242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57" name="Google Shape;2057;p35"/>
              <p:cNvSpPr/>
              <p:nvPr/>
            </p:nvSpPr>
            <p:spPr>
              <a:xfrm rot="1538940">
                <a:off x="7740394" y="469208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58" name="Google Shape;2058;p35"/>
              <p:cNvSpPr/>
              <p:nvPr/>
            </p:nvSpPr>
            <p:spPr>
              <a:xfrm rot="1538940">
                <a:off x="7712263" y="429906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59" name="Google Shape;2059;p35"/>
              <p:cNvSpPr/>
              <p:nvPr/>
            </p:nvSpPr>
            <p:spPr>
              <a:xfrm rot="1538940">
                <a:off x="8070278" y="485049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60" name="Google Shape;2060;p35"/>
              <p:cNvSpPr/>
              <p:nvPr/>
            </p:nvSpPr>
            <p:spPr>
              <a:xfrm rot="1538940">
                <a:off x="7953286" y="472644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61" name="Google Shape;2061;p35"/>
              <p:cNvSpPr/>
              <p:nvPr/>
            </p:nvSpPr>
            <p:spPr>
              <a:xfrm rot="1538940">
                <a:off x="7887020" y="451030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62" name="Google Shape;2062;p35"/>
              <p:cNvSpPr/>
              <p:nvPr/>
            </p:nvSpPr>
            <p:spPr>
              <a:xfrm rot="1538940">
                <a:off x="8095311" y="453240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63" name="Google Shape;2063;p35"/>
              <p:cNvSpPr/>
              <p:nvPr/>
            </p:nvSpPr>
            <p:spPr>
              <a:xfrm rot="1538940">
                <a:off x="7982158" y="509623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64" name="Google Shape;2064;p35"/>
              <p:cNvSpPr/>
              <p:nvPr/>
            </p:nvSpPr>
            <p:spPr>
              <a:xfrm rot="1538940">
                <a:off x="8194783" y="4820463"/>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65" name="Google Shape;2065;p35"/>
              <p:cNvSpPr/>
              <p:nvPr/>
            </p:nvSpPr>
            <p:spPr>
              <a:xfrm rot="1538940">
                <a:off x="5942248" y="1935088"/>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66" name="Google Shape;2066;p35"/>
              <p:cNvSpPr/>
              <p:nvPr/>
            </p:nvSpPr>
            <p:spPr>
              <a:xfrm rot="1538940">
                <a:off x="4382866" y="2095497"/>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67" name="Google Shape;2067;p35"/>
              <p:cNvSpPr/>
              <p:nvPr/>
            </p:nvSpPr>
            <p:spPr>
              <a:xfrm rot="1538940">
                <a:off x="4175363" y="1910213"/>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68" name="Google Shape;2068;p35"/>
              <p:cNvSpPr/>
              <p:nvPr/>
            </p:nvSpPr>
            <p:spPr>
              <a:xfrm rot="1538940">
                <a:off x="4163427" y="1496009"/>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69" name="Google Shape;2069;p35"/>
              <p:cNvSpPr/>
              <p:nvPr/>
            </p:nvSpPr>
            <p:spPr>
              <a:xfrm rot="1538940">
                <a:off x="7177921" y="967006"/>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70" name="Google Shape;2070;p35"/>
              <p:cNvSpPr/>
              <p:nvPr/>
            </p:nvSpPr>
            <p:spPr>
              <a:xfrm rot="1538940">
                <a:off x="7126763" y="757970"/>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71" name="Google Shape;2071;p35"/>
              <p:cNvSpPr/>
              <p:nvPr/>
            </p:nvSpPr>
            <p:spPr>
              <a:xfrm rot="1538940">
                <a:off x="6977280" y="712546"/>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72" name="Google Shape;2072;p35"/>
              <p:cNvSpPr/>
              <p:nvPr/>
            </p:nvSpPr>
            <p:spPr>
              <a:xfrm rot="1538940">
                <a:off x="8338962" y="420037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73" name="Google Shape;2073;p35"/>
              <p:cNvSpPr/>
              <p:nvPr/>
            </p:nvSpPr>
            <p:spPr>
              <a:xfrm rot="1538940">
                <a:off x="8488489" y="410119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74" name="Google Shape;2074;p35"/>
              <p:cNvSpPr/>
              <p:nvPr/>
            </p:nvSpPr>
            <p:spPr>
              <a:xfrm rot="1538940">
                <a:off x="8555283" y="429139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75" name="Google Shape;2075;p35"/>
              <p:cNvSpPr/>
              <p:nvPr/>
            </p:nvSpPr>
            <p:spPr>
              <a:xfrm rot="1538940">
                <a:off x="8436741" y="437726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76" name="Google Shape;2076;p35"/>
              <p:cNvSpPr/>
              <p:nvPr/>
            </p:nvSpPr>
            <p:spPr>
              <a:xfrm rot="1538940">
                <a:off x="8240798" y="442112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77" name="Google Shape;2077;p35"/>
              <p:cNvSpPr/>
              <p:nvPr/>
            </p:nvSpPr>
            <p:spPr>
              <a:xfrm rot="1538940">
                <a:off x="8272873" y="470660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78" name="Google Shape;2078;p35"/>
              <p:cNvSpPr/>
              <p:nvPr/>
            </p:nvSpPr>
            <p:spPr>
              <a:xfrm rot="1538940">
                <a:off x="8096399" y="497999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79" name="Google Shape;2079;p35"/>
              <p:cNvSpPr/>
              <p:nvPr/>
            </p:nvSpPr>
            <p:spPr>
              <a:xfrm rot="1538940">
                <a:off x="8332077" y="461263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80" name="Google Shape;2080;p35"/>
              <p:cNvSpPr/>
              <p:nvPr/>
            </p:nvSpPr>
            <p:spPr>
              <a:xfrm rot="1538940">
                <a:off x="8448600" y="451356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81" name="Google Shape;2081;p35"/>
              <p:cNvSpPr/>
              <p:nvPr/>
            </p:nvSpPr>
            <p:spPr>
              <a:xfrm rot="1538940">
                <a:off x="8624151" y="414796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82" name="Google Shape;2082;p35"/>
              <p:cNvSpPr/>
              <p:nvPr/>
            </p:nvSpPr>
            <p:spPr>
              <a:xfrm rot="1538940">
                <a:off x="8677347" y="397495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83" name="Google Shape;2083;p35"/>
              <p:cNvSpPr/>
              <p:nvPr/>
            </p:nvSpPr>
            <p:spPr>
              <a:xfrm rot="1538940">
                <a:off x="8527428" y="391076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84" name="Google Shape;2084;p35"/>
              <p:cNvSpPr/>
              <p:nvPr/>
            </p:nvSpPr>
            <p:spPr>
              <a:xfrm rot="1538940">
                <a:off x="8632633" y="371224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85" name="Google Shape;2085;p35"/>
              <p:cNvSpPr/>
              <p:nvPr/>
            </p:nvSpPr>
            <p:spPr>
              <a:xfrm rot="1538940">
                <a:off x="8732234" y="382271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86" name="Google Shape;2086;p35"/>
              <p:cNvSpPr/>
              <p:nvPr/>
            </p:nvSpPr>
            <p:spPr>
              <a:xfrm rot="1538940">
                <a:off x="8772396" y="346968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87" name="Google Shape;2087;p35"/>
              <p:cNvSpPr/>
              <p:nvPr/>
            </p:nvSpPr>
            <p:spPr>
              <a:xfrm rot="1538940">
                <a:off x="8776471" y="332987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88" name="Google Shape;2088;p35"/>
              <p:cNvSpPr/>
              <p:nvPr/>
            </p:nvSpPr>
            <p:spPr>
              <a:xfrm rot="1538940">
                <a:off x="8659091" y="238994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89" name="Google Shape;2089;p35"/>
              <p:cNvSpPr/>
              <p:nvPr/>
            </p:nvSpPr>
            <p:spPr>
              <a:xfrm rot="1538940">
                <a:off x="8756289" y="273157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90" name="Google Shape;2090;p35"/>
              <p:cNvSpPr/>
              <p:nvPr/>
            </p:nvSpPr>
            <p:spPr>
              <a:xfrm rot="1538940">
                <a:off x="8785208" y="305177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91" name="Google Shape;2091;p35"/>
              <p:cNvSpPr/>
              <p:nvPr/>
            </p:nvSpPr>
            <p:spPr>
              <a:xfrm rot="1538940">
                <a:off x="8602875" y="229216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92" name="Google Shape;2092;p35"/>
              <p:cNvSpPr/>
              <p:nvPr/>
            </p:nvSpPr>
            <p:spPr>
              <a:xfrm rot="1538940">
                <a:off x="8455091" y="203632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93" name="Google Shape;2093;p35"/>
              <p:cNvSpPr/>
              <p:nvPr/>
            </p:nvSpPr>
            <p:spPr>
              <a:xfrm rot="1538940">
                <a:off x="8465220" y="191480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94" name="Google Shape;2094;p35"/>
              <p:cNvSpPr/>
              <p:nvPr/>
            </p:nvSpPr>
            <p:spPr>
              <a:xfrm rot="1538940">
                <a:off x="7995740" y="209800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95" name="Google Shape;2095;p35"/>
              <p:cNvSpPr/>
              <p:nvPr/>
            </p:nvSpPr>
            <p:spPr>
              <a:xfrm rot="1538940">
                <a:off x="7758480" y="218587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96" name="Google Shape;2096;p35"/>
              <p:cNvSpPr/>
              <p:nvPr/>
            </p:nvSpPr>
            <p:spPr>
              <a:xfrm rot="1538940">
                <a:off x="7913625" y="189748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97" name="Google Shape;2097;p35"/>
              <p:cNvSpPr/>
              <p:nvPr/>
            </p:nvSpPr>
            <p:spPr>
              <a:xfrm rot="1538940">
                <a:off x="8289769" y="187514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98" name="Google Shape;2098;p35"/>
              <p:cNvSpPr/>
              <p:nvPr/>
            </p:nvSpPr>
            <p:spPr>
              <a:xfrm rot="1538940">
                <a:off x="8135052" y="179218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099" name="Google Shape;2099;p35"/>
              <p:cNvSpPr/>
              <p:nvPr/>
            </p:nvSpPr>
            <p:spPr>
              <a:xfrm rot="1538940">
                <a:off x="8242154" y="162124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00" name="Google Shape;2100;p35"/>
              <p:cNvSpPr/>
              <p:nvPr/>
            </p:nvSpPr>
            <p:spPr>
              <a:xfrm rot="1538940">
                <a:off x="8170922" y="149432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01" name="Google Shape;2101;p35"/>
              <p:cNvSpPr/>
              <p:nvPr/>
            </p:nvSpPr>
            <p:spPr>
              <a:xfrm rot="1538940">
                <a:off x="8025613" y="148124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02" name="Google Shape;2102;p35"/>
              <p:cNvSpPr/>
              <p:nvPr/>
            </p:nvSpPr>
            <p:spPr>
              <a:xfrm rot="1538940">
                <a:off x="8000870" y="165012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03" name="Google Shape;2103;p35"/>
              <p:cNvSpPr/>
              <p:nvPr/>
            </p:nvSpPr>
            <p:spPr>
              <a:xfrm rot="1538940">
                <a:off x="7772587" y="169741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04" name="Google Shape;2104;p35"/>
              <p:cNvSpPr/>
              <p:nvPr/>
            </p:nvSpPr>
            <p:spPr>
              <a:xfrm rot="1538940">
                <a:off x="7689703" y="196599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05" name="Google Shape;2105;p35"/>
              <p:cNvSpPr/>
              <p:nvPr/>
            </p:nvSpPr>
            <p:spPr>
              <a:xfrm rot="1538940">
                <a:off x="7482628" y="207670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06" name="Google Shape;2106;p35"/>
              <p:cNvSpPr/>
              <p:nvPr/>
            </p:nvSpPr>
            <p:spPr>
              <a:xfrm rot="1538940">
                <a:off x="7406536" y="228174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07" name="Google Shape;2107;p35"/>
              <p:cNvSpPr/>
              <p:nvPr/>
            </p:nvSpPr>
            <p:spPr>
              <a:xfrm rot="1538940">
                <a:off x="7804527" y="149242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08" name="Google Shape;2108;p35"/>
              <p:cNvSpPr/>
              <p:nvPr/>
            </p:nvSpPr>
            <p:spPr>
              <a:xfrm rot="1538940">
                <a:off x="7124183" y="258047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09" name="Google Shape;2109;p35"/>
              <p:cNvSpPr/>
              <p:nvPr/>
            </p:nvSpPr>
            <p:spPr>
              <a:xfrm rot="1538940">
                <a:off x="6992594" y="239611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10" name="Google Shape;2110;p35"/>
              <p:cNvSpPr/>
              <p:nvPr/>
            </p:nvSpPr>
            <p:spPr>
              <a:xfrm rot="1538940">
                <a:off x="6812584" y="257143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11" name="Google Shape;2111;p35"/>
              <p:cNvSpPr/>
              <p:nvPr/>
            </p:nvSpPr>
            <p:spPr>
              <a:xfrm rot="1538940">
                <a:off x="6621988" y="236707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12" name="Google Shape;2112;p35"/>
              <p:cNvSpPr/>
              <p:nvPr/>
            </p:nvSpPr>
            <p:spPr>
              <a:xfrm rot="1538940">
                <a:off x="6532633" y="267018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13" name="Google Shape;2113;p35"/>
              <p:cNvSpPr/>
              <p:nvPr/>
            </p:nvSpPr>
            <p:spPr>
              <a:xfrm rot="1538940">
                <a:off x="6360526" y="251053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14" name="Google Shape;2114;p35"/>
              <p:cNvSpPr/>
              <p:nvPr/>
            </p:nvSpPr>
            <p:spPr>
              <a:xfrm rot="1538940">
                <a:off x="7203480" y="212779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15" name="Google Shape;2115;p35"/>
              <p:cNvSpPr/>
              <p:nvPr/>
            </p:nvSpPr>
            <p:spPr>
              <a:xfrm rot="1538940">
                <a:off x="6537320" y="214235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16" name="Google Shape;2116;p35"/>
              <p:cNvSpPr/>
              <p:nvPr/>
            </p:nvSpPr>
            <p:spPr>
              <a:xfrm rot="1538940">
                <a:off x="6314688" y="226433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17" name="Google Shape;2117;p35"/>
              <p:cNvSpPr/>
              <p:nvPr/>
            </p:nvSpPr>
            <p:spPr>
              <a:xfrm rot="1538940">
                <a:off x="6804751" y="203005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18" name="Google Shape;2118;p35"/>
              <p:cNvSpPr/>
              <p:nvPr/>
            </p:nvSpPr>
            <p:spPr>
              <a:xfrm rot="1538940">
                <a:off x="7054899" y="191108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19" name="Google Shape;2119;p35"/>
              <p:cNvSpPr/>
              <p:nvPr/>
            </p:nvSpPr>
            <p:spPr>
              <a:xfrm rot="1538940">
                <a:off x="7260446" y="182579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20" name="Google Shape;2120;p35"/>
              <p:cNvSpPr/>
              <p:nvPr/>
            </p:nvSpPr>
            <p:spPr>
              <a:xfrm rot="1538940">
                <a:off x="7510109" y="179733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21" name="Google Shape;2121;p35"/>
              <p:cNvSpPr/>
              <p:nvPr/>
            </p:nvSpPr>
            <p:spPr>
              <a:xfrm rot="1538940">
                <a:off x="7544493" y="157210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22" name="Google Shape;2122;p35"/>
              <p:cNvSpPr/>
              <p:nvPr/>
            </p:nvSpPr>
            <p:spPr>
              <a:xfrm rot="1538940">
                <a:off x="7289125" y="159761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23" name="Google Shape;2123;p35"/>
              <p:cNvSpPr/>
              <p:nvPr/>
            </p:nvSpPr>
            <p:spPr>
              <a:xfrm rot="1538940">
                <a:off x="7058503" y="156554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24" name="Google Shape;2124;p35"/>
              <p:cNvSpPr/>
              <p:nvPr/>
            </p:nvSpPr>
            <p:spPr>
              <a:xfrm rot="1538940">
                <a:off x="6772726" y="180748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25" name="Google Shape;2125;p35"/>
              <p:cNvSpPr/>
              <p:nvPr/>
            </p:nvSpPr>
            <p:spPr>
              <a:xfrm rot="1538940">
                <a:off x="7406017" y="266732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26" name="Google Shape;2126;p35"/>
              <p:cNvSpPr/>
              <p:nvPr/>
            </p:nvSpPr>
            <p:spPr>
              <a:xfrm rot="1538940">
                <a:off x="8000111" y="133891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27" name="Google Shape;2127;p35"/>
              <p:cNvSpPr/>
              <p:nvPr/>
            </p:nvSpPr>
            <p:spPr>
              <a:xfrm rot="1538940">
                <a:off x="7724965" y="132194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28" name="Google Shape;2128;p35"/>
              <p:cNvSpPr/>
              <p:nvPr/>
            </p:nvSpPr>
            <p:spPr>
              <a:xfrm rot="1538940">
                <a:off x="7525925" y="134370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29" name="Google Shape;2129;p35"/>
              <p:cNvSpPr/>
              <p:nvPr/>
            </p:nvSpPr>
            <p:spPr>
              <a:xfrm rot="1538940">
                <a:off x="7784250" y="114874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30" name="Google Shape;2130;p35"/>
              <p:cNvSpPr/>
              <p:nvPr/>
            </p:nvSpPr>
            <p:spPr>
              <a:xfrm rot="1538940">
                <a:off x="7673431" y="106762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31" name="Google Shape;2131;p35"/>
              <p:cNvSpPr/>
              <p:nvPr/>
            </p:nvSpPr>
            <p:spPr>
              <a:xfrm rot="1538940">
                <a:off x="7500538" y="115732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32" name="Google Shape;2132;p35"/>
              <p:cNvSpPr/>
              <p:nvPr/>
            </p:nvSpPr>
            <p:spPr>
              <a:xfrm rot="1538940">
                <a:off x="7293668" y="138190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33" name="Google Shape;2133;p35"/>
              <p:cNvSpPr/>
              <p:nvPr/>
            </p:nvSpPr>
            <p:spPr>
              <a:xfrm rot="1538940">
                <a:off x="7546974" y="97976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34" name="Google Shape;2134;p35"/>
              <p:cNvSpPr/>
              <p:nvPr/>
            </p:nvSpPr>
            <p:spPr>
              <a:xfrm rot="1538940">
                <a:off x="7418459" y="91842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35" name="Google Shape;2135;p35"/>
              <p:cNvSpPr/>
              <p:nvPr/>
            </p:nvSpPr>
            <p:spPr>
              <a:xfrm rot="1538940">
                <a:off x="7301162" y="112854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36" name="Google Shape;2136;p35"/>
              <p:cNvSpPr/>
              <p:nvPr/>
            </p:nvSpPr>
            <p:spPr>
              <a:xfrm rot="1538940">
                <a:off x="7120241" y="123064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37" name="Google Shape;2137;p35"/>
              <p:cNvSpPr/>
              <p:nvPr/>
            </p:nvSpPr>
            <p:spPr>
              <a:xfrm rot="1538940">
                <a:off x="6949206" y="131155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38" name="Google Shape;2138;p35"/>
              <p:cNvSpPr/>
              <p:nvPr/>
            </p:nvSpPr>
            <p:spPr>
              <a:xfrm rot="1538940">
                <a:off x="4167918" y="385904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39" name="Google Shape;2139;p35"/>
              <p:cNvSpPr/>
              <p:nvPr/>
            </p:nvSpPr>
            <p:spPr>
              <a:xfrm rot="1538940">
                <a:off x="3851331" y="376950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40" name="Google Shape;2140;p35"/>
              <p:cNvSpPr/>
              <p:nvPr/>
            </p:nvSpPr>
            <p:spPr>
              <a:xfrm rot="1538940">
                <a:off x="3886649" y="415836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41" name="Google Shape;2141;p35"/>
              <p:cNvSpPr/>
              <p:nvPr/>
            </p:nvSpPr>
            <p:spPr>
              <a:xfrm rot="1538940">
                <a:off x="3840473" y="395622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42" name="Google Shape;2142;p35"/>
              <p:cNvSpPr/>
              <p:nvPr/>
            </p:nvSpPr>
            <p:spPr>
              <a:xfrm rot="1538940">
                <a:off x="4069562" y="368298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43" name="Google Shape;2143;p35"/>
              <p:cNvSpPr/>
              <p:nvPr/>
            </p:nvSpPr>
            <p:spPr>
              <a:xfrm rot="1538940">
                <a:off x="3756794" y="423126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44" name="Google Shape;2144;p35"/>
              <p:cNvSpPr/>
              <p:nvPr/>
            </p:nvSpPr>
            <p:spPr>
              <a:xfrm rot="1538940">
                <a:off x="4031499" y="349616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45" name="Google Shape;2145;p35"/>
              <p:cNvSpPr/>
              <p:nvPr/>
            </p:nvSpPr>
            <p:spPr>
              <a:xfrm rot="1538940">
                <a:off x="3795303" y="356623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46" name="Google Shape;2146;p35"/>
              <p:cNvSpPr/>
              <p:nvPr/>
            </p:nvSpPr>
            <p:spPr>
              <a:xfrm rot="1538940">
                <a:off x="3702652" y="407914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47" name="Google Shape;2147;p35"/>
              <p:cNvSpPr/>
              <p:nvPr/>
            </p:nvSpPr>
            <p:spPr>
              <a:xfrm rot="1538940">
                <a:off x="3653437" y="392818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48" name="Google Shape;2148;p35"/>
              <p:cNvSpPr/>
              <p:nvPr/>
            </p:nvSpPr>
            <p:spPr>
              <a:xfrm rot="1538940">
                <a:off x="3656043" y="378106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49" name="Google Shape;2149;p35"/>
              <p:cNvSpPr/>
              <p:nvPr/>
            </p:nvSpPr>
            <p:spPr>
              <a:xfrm rot="1538940">
                <a:off x="3585472" y="365678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50" name="Google Shape;2150;p35"/>
              <p:cNvSpPr/>
              <p:nvPr/>
            </p:nvSpPr>
            <p:spPr>
              <a:xfrm rot="1538940">
                <a:off x="3613610" y="352273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51" name="Google Shape;2151;p35"/>
              <p:cNvSpPr/>
              <p:nvPr/>
            </p:nvSpPr>
            <p:spPr>
              <a:xfrm rot="1538940">
                <a:off x="4292358" y="336823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52" name="Google Shape;2152;p35"/>
              <p:cNvSpPr/>
              <p:nvPr/>
            </p:nvSpPr>
            <p:spPr>
              <a:xfrm rot="1538940">
                <a:off x="4523965" y="340582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53" name="Google Shape;2153;p35"/>
              <p:cNvSpPr/>
              <p:nvPr/>
            </p:nvSpPr>
            <p:spPr>
              <a:xfrm rot="1538940">
                <a:off x="4083923" y="328511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54" name="Google Shape;2154;p35"/>
              <p:cNvSpPr/>
              <p:nvPr/>
            </p:nvSpPr>
            <p:spPr>
              <a:xfrm rot="1538940">
                <a:off x="3647670" y="327574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55" name="Google Shape;2155;p35"/>
              <p:cNvSpPr/>
              <p:nvPr/>
            </p:nvSpPr>
            <p:spPr>
              <a:xfrm rot="1538940">
                <a:off x="3550453" y="338078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56" name="Google Shape;2156;p35"/>
              <p:cNvSpPr/>
              <p:nvPr/>
            </p:nvSpPr>
            <p:spPr>
              <a:xfrm rot="1538940">
                <a:off x="3681506" y="309188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57" name="Google Shape;2157;p35"/>
              <p:cNvSpPr/>
              <p:nvPr/>
            </p:nvSpPr>
            <p:spPr>
              <a:xfrm rot="1538940">
                <a:off x="3536872" y="318545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58" name="Google Shape;2158;p35"/>
              <p:cNvSpPr/>
              <p:nvPr/>
            </p:nvSpPr>
            <p:spPr>
              <a:xfrm rot="1538940">
                <a:off x="4225069" y="305113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59" name="Google Shape;2159;p35"/>
              <p:cNvSpPr/>
              <p:nvPr/>
            </p:nvSpPr>
            <p:spPr>
              <a:xfrm rot="1538940">
                <a:off x="4470502" y="313910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60" name="Google Shape;2160;p35"/>
              <p:cNvSpPr/>
              <p:nvPr/>
            </p:nvSpPr>
            <p:spPr>
              <a:xfrm rot="1538940">
                <a:off x="4894600" y="338756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61" name="Google Shape;2161;p35"/>
              <p:cNvSpPr/>
              <p:nvPr/>
            </p:nvSpPr>
            <p:spPr>
              <a:xfrm rot="1538940">
                <a:off x="3766105" y="292715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62" name="Google Shape;2162;p35"/>
              <p:cNvSpPr/>
              <p:nvPr/>
            </p:nvSpPr>
            <p:spPr>
              <a:xfrm rot="1538940">
                <a:off x="4028564" y="294302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63" name="Google Shape;2163;p35"/>
              <p:cNvSpPr/>
              <p:nvPr/>
            </p:nvSpPr>
            <p:spPr>
              <a:xfrm rot="1538940">
                <a:off x="3564266" y="298766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64" name="Google Shape;2164;p35"/>
              <p:cNvSpPr/>
              <p:nvPr/>
            </p:nvSpPr>
            <p:spPr>
              <a:xfrm rot="1538940">
                <a:off x="4384014" y="287016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65" name="Google Shape;2165;p35"/>
              <p:cNvSpPr/>
              <p:nvPr/>
            </p:nvSpPr>
            <p:spPr>
              <a:xfrm rot="1538940">
                <a:off x="4163500" y="274313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66" name="Google Shape;2166;p35"/>
              <p:cNvSpPr/>
              <p:nvPr/>
            </p:nvSpPr>
            <p:spPr>
              <a:xfrm rot="1538940">
                <a:off x="3900581" y="276601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67" name="Google Shape;2167;p35"/>
              <p:cNvSpPr/>
              <p:nvPr/>
            </p:nvSpPr>
            <p:spPr>
              <a:xfrm rot="1538940">
                <a:off x="3586428" y="283595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68" name="Google Shape;2168;p35"/>
              <p:cNvSpPr/>
              <p:nvPr/>
            </p:nvSpPr>
            <p:spPr>
              <a:xfrm rot="1538940">
                <a:off x="3742075" y="264528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69" name="Google Shape;2169;p35"/>
              <p:cNvSpPr/>
              <p:nvPr/>
            </p:nvSpPr>
            <p:spPr>
              <a:xfrm rot="1538940">
                <a:off x="3595155" y="268672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70" name="Google Shape;2170;p35"/>
              <p:cNvSpPr/>
              <p:nvPr/>
            </p:nvSpPr>
            <p:spPr>
              <a:xfrm rot="1538940">
                <a:off x="3637341" y="250861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71" name="Google Shape;2171;p35"/>
              <p:cNvSpPr/>
              <p:nvPr/>
            </p:nvSpPr>
            <p:spPr>
              <a:xfrm rot="1538940">
                <a:off x="4028185" y="254602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72" name="Google Shape;2172;p35"/>
              <p:cNvSpPr/>
              <p:nvPr/>
            </p:nvSpPr>
            <p:spPr>
              <a:xfrm rot="1538940">
                <a:off x="3846984" y="246769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73" name="Google Shape;2173;p35"/>
              <p:cNvSpPr/>
              <p:nvPr/>
            </p:nvSpPr>
            <p:spPr>
              <a:xfrm rot="1538940">
                <a:off x="4706187" y="296410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74" name="Google Shape;2174;p35"/>
              <p:cNvSpPr/>
              <p:nvPr/>
            </p:nvSpPr>
            <p:spPr>
              <a:xfrm rot="1538940">
                <a:off x="3690133" y="236755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75" name="Google Shape;2175;p35"/>
              <p:cNvSpPr/>
              <p:nvPr/>
            </p:nvSpPr>
            <p:spPr>
              <a:xfrm rot="1538940">
                <a:off x="3945713" y="226259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76" name="Google Shape;2176;p35"/>
              <p:cNvSpPr/>
              <p:nvPr/>
            </p:nvSpPr>
            <p:spPr>
              <a:xfrm rot="1538940">
                <a:off x="3757639" y="224533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77" name="Google Shape;2177;p35"/>
              <p:cNvSpPr/>
              <p:nvPr/>
            </p:nvSpPr>
            <p:spPr>
              <a:xfrm rot="1538940">
                <a:off x="4555118" y="274137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78" name="Google Shape;2178;p35"/>
              <p:cNvSpPr/>
              <p:nvPr/>
            </p:nvSpPr>
            <p:spPr>
              <a:xfrm rot="1538940">
                <a:off x="4162811" y="237146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79" name="Google Shape;2179;p35"/>
              <p:cNvSpPr/>
              <p:nvPr/>
            </p:nvSpPr>
            <p:spPr>
              <a:xfrm rot="1538940">
                <a:off x="4157495" y="216239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80" name="Google Shape;2180;p35"/>
              <p:cNvSpPr/>
              <p:nvPr/>
            </p:nvSpPr>
            <p:spPr>
              <a:xfrm rot="1538940">
                <a:off x="3792174" y="212222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81" name="Google Shape;2181;p35"/>
              <p:cNvSpPr/>
              <p:nvPr/>
            </p:nvSpPr>
            <p:spPr>
              <a:xfrm rot="1538940">
                <a:off x="4949676" y="292772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82" name="Google Shape;2182;p35"/>
              <p:cNvSpPr/>
              <p:nvPr/>
            </p:nvSpPr>
            <p:spPr>
              <a:xfrm rot="1538940">
                <a:off x="5035975" y="319195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83" name="Google Shape;2183;p35"/>
              <p:cNvSpPr/>
              <p:nvPr/>
            </p:nvSpPr>
            <p:spPr>
              <a:xfrm rot="1538940">
                <a:off x="4862306" y="1927121"/>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84" name="Google Shape;2184;p35"/>
              <p:cNvSpPr/>
              <p:nvPr/>
            </p:nvSpPr>
            <p:spPr>
              <a:xfrm rot="1538940">
                <a:off x="4497524" y="1541138"/>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85" name="Google Shape;2185;p35"/>
              <p:cNvSpPr/>
              <p:nvPr/>
            </p:nvSpPr>
            <p:spPr>
              <a:xfrm rot="1538940">
                <a:off x="5197800" y="300706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86" name="Google Shape;2186;p35"/>
              <p:cNvSpPr/>
              <p:nvPr/>
            </p:nvSpPr>
            <p:spPr>
              <a:xfrm rot="1538940">
                <a:off x="5208296" y="274417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87" name="Google Shape;2187;p35"/>
              <p:cNvSpPr/>
              <p:nvPr/>
            </p:nvSpPr>
            <p:spPr>
              <a:xfrm rot="1538940">
                <a:off x="4738914" y="260167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88" name="Google Shape;2188;p35"/>
              <p:cNvSpPr/>
              <p:nvPr/>
            </p:nvSpPr>
            <p:spPr>
              <a:xfrm rot="1538940">
                <a:off x="5541597" y="265641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89" name="Google Shape;2189;p35"/>
              <p:cNvSpPr/>
              <p:nvPr/>
            </p:nvSpPr>
            <p:spPr>
              <a:xfrm rot="1538940">
                <a:off x="5846240" y="274940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90" name="Google Shape;2190;p35"/>
              <p:cNvSpPr/>
              <p:nvPr/>
            </p:nvSpPr>
            <p:spPr>
              <a:xfrm rot="1538940">
                <a:off x="4984080" y="241648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91" name="Google Shape;2191;p35"/>
              <p:cNvSpPr/>
              <p:nvPr/>
            </p:nvSpPr>
            <p:spPr>
              <a:xfrm rot="1538940">
                <a:off x="5310339" y="254784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92" name="Google Shape;2192;p35"/>
              <p:cNvSpPr/>
              <p:nvPr/>
            </p:nvSpPr>
            <p:spPr>
              <a:xfrm rot="1538940">
                <a:off x="5456541" y="234451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93" name="Google Shape;2193;p35"/>
              <p:cNvSpPr/>
              <p:nvPr/>
            </p:nvSpPr>
            <p:spPr>
              <a:xfrm rot="1538940">
                <a:off x="5788645" y="249567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94" name="Google Shape;2194;p35"/>
              <p:cNvSpPr/>
              <p:nvPr/>
            </p:nvSpPr>
            <p:spPr>
              <a:xfrm rot="1538940">
                <a:off x="6096871" y="247588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95" name="Google Shape;2195;p35"/>
              <p:cNvSpPr/>
              <p:nvPr/>
            </p:nvSpPr>
            <p:spPr>
              <a:xfrm rot="1538940">
                <a:off x="5987161" y="224168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96" name="Google Shape;2196;p35"/>
              <p:cNvSpPr/>
              <p:nvPr/>
            </p:nvSpPr>
            <p:spPr>
              <a:xfrm rot="1538940">
                <a:off x="4412027" y="233194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97" name="Google Shape;2197;p35"/>
              <p:cNvSpPr/>
              <p:nvPr/>
            </p:nvSpPr>
            <p:spPr>
              <a:xfrm rot="1538940">
                <a:off x="4597182" y="243355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98" name="Google Shape;2198;p35"/>
              <p:cNvSpPr/>
              <p:nvPr/>
            </p:nvSpPr>
            <p:spPr>
              <a:xfrm rot="1538940">
                <a:off x="4765229" y="225460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199" name="Google Shape;2199;p35"/>
              <p:cNvSpPr/>
              <p:nvPr/>
            </p:nvSpPr>
            <p:spPr>
              <a:xfrm rot="1538940">
                <a:off x="5198871" y="227968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00" name="Google Shape;2200;p35"/>
              <p:cNvSpPr/>
              <p:nvPr/>
            </p:nvSpPr>
            <p:spPr>
              <a:xfrm rot="1538940">
                <a:off x="5025003" y="213730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01" name="Google Shape;2201;p35"/>
              <p:cNvSpPr/>
              <p:nvPr/>
            </p:nvSpPr>
            <p:spPr>
              <a:xfrm rot="1538940">
                <a:off x="4660627" y="204332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02" name="Google Shape;2202;p35"/>
              <p:cNvSpPr/>
              <p:nvPr/>
            </p:nvSpPr>
            <p:spPr>
              <a:xfrm rot="1538940">
                <a:off x="5697617" y="228417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03" name="Google Shape;2203;p35"/>
              <p:cNvSpPr/>
              <p:nvPr/>
            </p:nvSpPr>
            <p:spPr>
              <a:xfrm rot="1538940">
                <a:off x="5384547" y="208430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04" name="Google Shape;2204;p35"/>
              <p:cNvSpPr/>
              <p:nvPr/>
            </p:nvSpPr>
            <p:spPr>
              <a:xfrm rot="1538940">
                <a:off x="5747067" y="206854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05" name="Google Shape;2205;p35"/>
              <p:cNvSpPr/>
              <p:nvPr/>
            </p:nvSpPr>
            <p:spPr>
              <a:xfrm rot="1538940">
                <a:off x="5545189" y="190900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06" name="Google Shape;2206;p35"/>
              <p:cNvSpPr/>
              <p:nvPr/>
            </p:nvSpPr>
            <p:spPr>
              <a:xfrm rot="1538940">
                <a:off x="5774706" y="175512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07" name="Google Shape;2207;p35"/>
              <p:cNvSpPr/>
              <p:nvPr/>
            </p:nvSpPr>
            <p:spPr>
              <a:xfrm rot="1538940">
                <a:off x="3995671" y="201478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08" name="Google Shape;2208;p35"/>
              <p:cNvSpPr/>
              <p:nvPr/>
            </p:nvSpPr>
            <p:spPr>
              <a:xfrm rot="1538940">
                <a:off x="3859642" y="197067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09" name="Google Shape;2209;p35"/>
              <p:cNvSpPr/>
              <p:nvPr/>
            </p:nvSpPr>
            <p:spPr>
              <a:xfrm rot="1538940">
                <a:off x="3943956" y="182103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10" name="Google Shape;2210;p35"/>
              <p:cNvSpPr/>
              <p:nvPr/>
            </p:nvSpPr>
            <p:spPr>
              <a:xfrm rot="1538940">
                <a:off x="4070545" y="175803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11" name="Google Shape;2211;p35"/>
              <p:cNvSpPr/>
              <p:nvPr/>
            </p:nvSpPr>
            <p:spPr>
              <a:xfrm rot="1538940">
                <a:off x="4080465" y="163376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12" name="Google Shape;2212;p35"/>
              <p:cNvSpPr/>
              <p:nvPr/>
            </p:nvSpPr>
            <p:spPr>
              <a:xfrm rot="1538940">
                <a:off x="4328706" y="182223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13" name="Google Shape;2213;p35"/>
              <p:cNvSpPr/>
              <p:nvPr/>
            </p:nvSpPr>
            <p:spPr>
              <a:xfrm rot="1538940">
                <a:off x="4524674" y="188503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14" name="Google Shape;2214;p35"/>
              <p:cNvSpPr/>
              <p:nvPr/>
            </p:nvSpPr>
            <p:spPr>
              <a:xfrm rot="1538940">
                <a:off x="4304565" y="163603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15" name="Google Shape;2215;p35"/>
              <p:cNvSpPr/>
              <p:nvPr/>
            </p:nvSpPr>
            <p:spPr>
              <a:xfrm rot="1538940">
                <a:off x="4299925" y="144338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16" name="Google Shape;2216;p35"/>
              <p:cNvSpPr/>
              <p:nvPr/>
            </p:nvSpPr>
            <p:spPr>
              <a:xfrm rot="1538940">
                <a:off x="4672956" y="169986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17" name="Google Shape;2217;p35"/>
              <p:cNvSpPr/>
              <p:nvPr/>
            </p:nvSpPr>
            <p:spPr>
              <a:xfrm rot="1538940">
                <a:off x="4352075" y="130047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18" name="Google Shape;2218;p35"/>
              <p:cNvSpPr/>
              <p:nvPr/>
            </p:nvSpPr>
            <p:spPr>
              <a:xfrm rot="1538940">
                <a:off x="4879904" y="168834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19" name="Google Shape;2219;p35"/>
              <p:cNvSpPr/>
              <p:nvPr/>
            </p:nvSpPr>
            <p:spPr>
              <a:xfrm rot="1538940">
                <a:off x="5127107" y="192218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20" name="Google Shape;2220;p35"/>
              <p:cNvSpPr/>
              <p:nvPr/>
            </p:nvSpPr>
            <p:spPr>
              <a:xfrm rot="1538940">
                <a:off x="5330474" y="178708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21" name="Google Shape;2221;p35"/>
              <p:cNvSpPr/>
              <p:nvPr/>
            </p:nvSpPr>
            <p:spPr>
              <a:xfrm rot="1538940">
                <a:off x="4880179" y="143955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22" name="Google Shape;2222;p35"/>
              <p:cNvSpPr/>
              <p:nvPr/>
            </p:nvSpPr>
            <p:spPr>
              <a:xfrm rot="1538940">
                <a:off x="5538071" y="162655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23" name="Google Shape;2223;p35"/>
              <p:cNvSpPr/>
              <p:nvPr/>
            </p:nvSpPr>
            <p:spPr>
              <a:xfrm rot="1538940">
                <a:off x="5099954" y="164464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24" name="Google Shape;2224;p35"/>
              <p:cNvSpPr/>
              <p:nvPr/>
            </p:nvSpPr>
            <p:spPr>
              <a:xfrm rot="1538940">
                <a:off x="5301592" y="149806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25" name="Google Shape;2225;p35"/>
              <p:cNvSpPr/>
              <p:nvPr/>
            </p:nvSpPr>
            <p:spPr>
              <a:xfrm rot="1538940">
                <a:off x="5102531" y="138010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26" name="Google Shape;2226;p35"/>
              <p:cNvSpPr/>
              <p:nvPr/>
            </p:nvSpPr>
            <p:spPr>
              <a:xfrm rot="1538940">
                <a:off x="4686031" y="138213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27" name="Google Shape;2227;p35"/>
              <p:cNvSpPr/>
              <p:nvPr/>
            </p:nvSpPr>
            <p:spPr>
              <a:xfrm rot="1538940">
                <a:off x="4494872" y="135409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28" name="Google Shape;2228;p35"/>
              <p:cNvSpPr/>
              <p:nvPr/>
            </p:nvSpPr>
            <p:spPr>
              <a:xfrm rot="1538940">
                <a:off x="4769748" y="119043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29" name="Google Shape;2229;p35"/>
              <p:cNvSpPr/>
              <p:nvPr/>
            </p:nvSpPr>
            <p:spPr>
              <a:xfrm rot="1538940">
                <a:off x="4595933" y="110696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30" name="Google Shape;2230;p35"/>
              <p:cNvSpPr/>
              <p:nvPr/>
            </p:nvSpPr>
            <p:spPr>
              <a:xfrm rot="1538940">
                <a:off x="4724114" y="101347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31" name="Google Shape;2231;p35"/>
              <p:cNvSpPr/>
              <p:nvPr/>
            </p:nvSpPr>
            <p:spPr>
              <a:xfrm rot="1538940">
                <a:off x="4872047" y="97734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32" name="Google Shape;2232;p35"/>
              <p:cNvSpPr/>
              <p:nvPr/>
            </p:nvSpPr>
            <p:spPr>
              <a:xfrm rot="1538940">
                <a:off x="4965941" y="88737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33" name="Google Shape;2233;p35"/>
              <p:cNvSpPr/>
              <p:nvPr/>
            </p:nvSpPr>
            <p:spPr>
              <a:xfrm rot="1538940">
                <a:off x="5972746" y="163648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34" name="Google Shape;2234;p35"/>
              <p:cNvSpPr/>
              <p:nvPr/>
            </p:nvSpPr>
            <p:spPr>
              <a:xfrm rot="1538940">
                <a:off x="6214996" y="205416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35" name="Google Shape;2235;p35"/>
              <p:cNvSpPr/>
              <p:nvPr/>
            </p:nvSpPr>
            <p:spPr>
              <a:xfrm rot="1538940">
                <a:off x="6232539" y="183857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36" name="Google Shape;2236;p35"/>
              <p:cNvSpPr/>
              <p:nvPr/>
            </p:nvSpPr>
            <p:spPr>
              <a:xfrm rot="1538940">
                <a:off x="6533107" y="187728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37" name="Google Shape;2237;p35"/>
              <p:cNvSpPr/>
              <p:nvPr/>
            </p:nvSpPr>
            <p:spPr>
              <a:xfrm rot="1538940">
                <a:off x="5214730" y="116386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38" name="Google Shape;2238;p35"/>
              <p:cNvSpPr/>
              <p:nvPr/>
            </p:nvSpPr>
            <p:spPr>
              <a:xfrm rot="1538940">
                <a:off x="5445221" y="132465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39" name="Google Shape;2239;p35"/>
              <p:cNvSpPr/>
              <p:nvPr/>
            </p:nvSpPr>
            <p:spPr>
              <a:xfrm rot="1538940">
                <a:off x="5687241" y="143732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40" name="Google Shape;2240;p35"/>
              <p:cNvSpPr/>
              <p:nvPr/>
            </p:nvSpPr>
            <p:spPr>
              <a:xfrm rot="1538940">
                <a:off x="5895565" y="141617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41" name="Google Shape;2241;p35"/>
              <p:cNvSpPr/>
              <p:nvPr/>
            </p:nvSpPr>
            <p:spPr>
              <a:xfrm rot="1538940">
                <a:off x="5408308" y="105160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42" name="Google Shape;2242;p35"/>
              <p:cNvSpPr/>
              <p:nvPr/>
            </p:nvSpPr>
            <p:spPr>
              <a:xfrm rot="1538940">
                <a:off x="5600200" y="116447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43" name="Google Shape;2243;p35"/>
              <p:cNvSpPr/>
              <p:nvPr/>
            </p:nvSpPr>
            <p:spPr>
              <a:xfrm rot="1538940">
                <a:off x="5269089" y="87686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44" name="Google Shape;2244;p35"/>
              <p:cNvSpPr/>
              <p:nvPr/>
            </p:nvSpPr>
            <p:spPr>
              <a:xfrm rot="1538940">
                <a:off x="5116846" y="78882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45" name="Google Shape;2245;p35"/>
              <p:cNvSpPr/>
              <p:nvPr/>
            </p:nvSpPr>
            <p:spPr>
              <a:xfrm rot="1538940">
                <a:off x="5283320" y="73469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46" name="Google Shape;2246;p35"/>
              <p:cNvSpPr/>
              <p:nvPr/>
            </p:nvSpPr>
            <p:spPr>
              <a:xfrm rot="1538940">
                <a:off x="5489504" y="86448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47" name="Google Shape;2247;p35"/>
              <p:cNvSpPr/>
              <p:nvPr/>
            </p:nvSpPr>
            <p:spPr>
              <a:xfrm rot="1538940">
                <a:off x="5807680" y="109812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48" name="Google Shape;2248;p35"/>
              <p:cNvSpPr/>
              <p:nvPr/>
            </p:nvSpPr>
            <p:spPr>
              <a:xfrm rot="1538940">
                <a:off x="5674684" y="91601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49" name="Google Shape;2249;p35"/>
              <p:cNvSpPr/>
              <p:nvPr/>
            </p:nvSpPr>
            <p:spPr>
              <a:xfrm rot="1538940">
                <a:off x="5442855" y="69614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50" name="Google Shape;2250;p35"/>
              <p:cNvSpPr/>
              <p:nvPr/>
            </p:nvSpPr>
            <p:spPr>
              <a:xfrm rot="1538940">
                <a:off x="5583606" y="67909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51" name="Google Shape;2251;p35"/>
              <p:cNvSpPr/>
              <p:nvPr/>
            </p:nvSpPr>
            <p:spPr>
              <a:xfrm rot="1538940">
                <a:off x="5777340" y="73851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52" name="Google Shape;2252;p35"/>
              <p:cNvSpPr/>
              <p:nvPr/>
            </p:nvSpPr>
            <p:spPr>
              <a:xfrm rot="1538940">
                <a:off x="5976943" y="68145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53" name="Google Shape;2253;p35"/>
              <p:cNvSpPr/>
              <p:nvPr/>
            </p:nvSpPr>
            <p:spPr>
              <a:xfrm rot="1538940">
                <a:off x="6212203" y="157123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54" name="Google Shape;2254;p35"/>
              <p:cNvSpPr/>
              <p:nvPr/>
            </p:nvSpPr>
            <p:spPr>
              <a:xfrm rot="1538940">
                <a:off x="6448467" y="166672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55" name="Google Shape;2255;p35"/>
              <p:cNvSpPr/>
              <p:nvPr/>
            </p:nvSpPr>
            <p:spPr>
              <a:xfrm rot="1538940">
                <a:off x="6243152" y="135797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56" name="Google Shape;2256;p35"/>
              <p:cNvSpPr/>
              <p:nvPr/>
            </p:nvSpPr>
            <p:spPr>
              <a:xfrm rot="1538940">
                <a:off x="6515389" y="143794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57" name="Google Shape;2257;p35"/>
              <p:cNvSpPr/>
              <p:nvPr/>
            </p:nvSpPr>
            <p:spPr>
              <a:xfrm rot="1538940">
                <a:off x="6719275" y="144004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58" name="Google Shape;2258;p35"/>
              <p:cNvSpPr/>
              <p:nvPr/>
            </p:nvSpPr>
            <p:spPr>
              <a:xfrm rot="1538940">
                <a:off x="6858414" y="161710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59" name="Google Shape;2259;p35"/>
              <p:cNvSpPr/>
              <p:nvPr/>
            </p:nvSpPr>
            <p:spPr>
              <a:xfrm rot="1538940">
                <a:off x="6309927" y="114237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60" name="Google Shape;2260;p35"/>
              <p:cNvSpPr/>
              <p:nvPr/>
            </p:nvSpPr>
            <p:spPr>
              <a:xfrm rot="1538940">
                <a:off x="6519743" y="113522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61" name="Google Shape;2261;p35"/>
              <p:cNvSpPr/>
              <p:nvPr/>
            </p:nvSpPr>
            <p:spPr>
              <a:xfrm rot="1538940">
                <a:off x="6703685" y="120324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62" name="Google Shape;2262;p35"/>
              <p:cNvSpPr/>
              <p:nvPr/>
            </p:nvSpPr>
            <p:spPr>
              <a:xfrm rot="1538940">
                <a:off x="6897316" y="106925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63" name="Google Shape;2263;p35"/>
              <p:cNvSpPr/>
              <p:nvPr/>
            </p:nvSpPr>
            <p:spPr>
              <a:xfrm rot="1538940">
                <a:off x="6520035" y="89111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64" name="Google Shape;2264;p35"/>
              <p:cNvSpPr/>
              <p:nvPr/>
            </p:nvSpPr>
            <p:spPr>
              <a:xfrm rot="1538940">
                <a:off x="6120740" y="69609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65" name="Google Shape;2265;p35"/>
              <p:cNvSpPr/>
              <p:nvPr/>
            </p:nvSpPr>
            <p:spPr>
              <a:xfrm rot="1538940">
                <a:off x="6301986" y="87608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66" name="Google Shape;2266;p35"/>
              <p:cNvSpPr/>
              <p:nvPr/>
            </p:nvSpPr>
            <p:spPr>
              <a:xfrm rot="1538940">
                <a:off x="6762121" y="89958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67" name="Google Shape;2267;p35"/>
              <p:cNvSpPr/>
              <p:nvPr/>
            </p:nvSpPr>
            <p:spPr>
              <a:xfrm rot="1538940">
                <a:off x="7013252" y="89795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68" name="Google Shape;2268;p35"/>
              <p:cNvSpPr/>
              <p:nvPr/>
            </p:nvSpPr>
            <p:spPr>
              <a:xfrm rot="1538940">
                <a:off x="6322728" y="69803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69" name="Google Shape;2269;p35"/>
              <p:cNvSpPr/>
              <p:nvPr/>
            </p:nvSpPr>
            <p:spPr>
              <a:xfrm rot="1538940">
                <a:off x="6639383" y="74382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70" name="Google Shape;2270;p35"/>
              <p:cNvSpPr/>
              <p:nvPr/>
            </p:nvSpPr>
            <p:spPr>
              <a:xfrm rot="1538940">
                <a:off x="6546700" y="62301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71" name="Google Shape;2271;p35"/>
              <p:cNvSpPr/>
              <p:nvPr/>
            </p:nvSpPr>
            <p:spPr>
              <a:xfrm rot="1538940">
                <a:off x="6400718" y="58279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72" name="Google Shape;2272;p35"/>
              <p:cNvSpPr/>
              <p:nvPr/>
            </p:nvSpPr>
            <p:spPr>
              <a:xfrm rot="1538940">
                <a:off x="6186632" y="57314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73" name="Google Shape;2273;p35"/>
              <p:cNvSpPr/>
              <p:nvPr/>
            </p:nvSpPr>
            <p:spPr>
              <a:xfrm rot="1538940">
                <a:off x="5930260" y="57925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74" name="Google Shape;2274;p35"/>
              <p:cNvSpPr/>
              <p:nvPr/>
            </p:nvSpPr>
            <p:spPr>
              <a:xfrm rot="1538940">
                <a:off x="6867374" y="71150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75" name="Google Shape;2275;p35"/>
              <p:cNvSpPr/>
              <p:nvPr/>
            </p:nvSpPr>
            <p:spPr>
              <a:xfrm rot="1538940">
                <a:off x="6729318" y="63653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grpSp>
      </p:gr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0_自定义版式">
  <p:cSld name="20_自定义版式">
    <p:bg>
      <p:bgPr>
        <a:solidFill>
          <a:srgbClr val="F2F2F2"/>
        </a:solidFill>
        <a:effectLst/>
      </p:bgPr>
    </p:bg>
    <p:spTree>
      <p:nvGrpSpPr>
        <p:cNvPr id="1" name="Shape 2276"/>
        <p:cNvGrpSpPr/>
        <p:nvPr/>
      </p:nvGrpSpPr>
      <p:grpSpPr>
        <a:xfrm>
          <a:off x="0" y="0"/>
          <a:ext cx="0" cy="0"/>
          <a:chOff x="0" y="0"/>
          <a:chExt cx="0" cy="0"/>
        </a:xfrm>
      </p:grpSpPr>
      <p:sp>
        <p:nvSpPr>
          <p:cNvPr id="2277" name="Google Shape;2277;p36"/>
          <p:cNvSpPr/>
          <p:nvPr/>
        </p:nvSpPr>
        <p:spPr>
          <a:xfrm>
            <a:off x="0" y="0"/>
            <a:ext cx="12192000" cy="6874933"/>
          </a:xfrm>
          <a:prstGeom prst="rect">
            <a:avLst/>
          </a:prstGeom>
          <a:solidFill>
            <a:srgbClr val="4040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Open Sans Light"/>
              <a:ea typeface="Open Sans Light"/>
              <a:cs typeface="Open Sans Light"/>
              <a:sym typeface="Open Sans Light"/>
            </a:endParaRPr>
          </a:p>
        </p:txBody>
      </p:sp>
      <p:sp>
        <p:nvSpPr>
          <p:cNvPr id="2278" name="Google Shape;2278;p36"/>
          <p:cNvSpPr/>
          <p:nvPr/>
        </p:nvSpPr>
        <p:spPr>
          <a:xfrm>
            <a:off x="1" y="130630"/>
            <a:ext cx="5222240" cy="4373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2279" name="Google Shape;2279;p36"/>
          <p:cNvSpPr/>
          <p:nvPr/>
        </p:nvSpPr>
        <p:spPr>
          <a:xfrm>
            <a:off x="1940586" y="3883805"/>
            <a:ext cx="1589692" cy="177927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2280" name="Google Shape;2280;p36"/>
          <p:cNvSpPr/>
          <p:nvPr/>
        </p:nvSpPr>
        <p:spPr>
          <a:xfrm>
            <a:off x="532619" y="5139545"/>
            <a:ext cx="227035" cy="227035"/>
          </a:xfrm>
          <a:prstGeom prst="rect">
            <a:avLst/>
          </a:prstGeom>
          <a:solidFill>
            <a:schemeClr val="accent2"/>
          </a:solidFill>
          <a:ln w="12700" cap="flat" cmpd="sng">
            <a:solidFill>
              <a:srgbClr val="26262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2281" name="Google Shape;2281;p36"/>
          <p:cNvSpPr>
            <a:spLocks noGrp="1"/>
          </p:cNvSpPr>
          <p:nvPr>
            <p:ph type="pic" idx="2"/>
          </p:nvPr>
        </p:nvSpPr>
        <p:spPr>
          <a:xfrm>
            <a:off x="798121" y="1869545"/>
            <a:ext cx="1684350" cy="1697412"/>
          </a:xfrm>
          <a:prstGeom prst="rect">
            <a:avLst/>
          </a:prstGeom>
          <a:solidFill>
            <a:srgbClr val="D8D8D8">
              <a:alpha val="49803"/>
            </a:srgbClr>
          </a:solidFill>
          <a:ln>
            <a:noFill/>
          </a:ln>
        </p:spPr>
      </p:sp>
      <p:sp>
        <p:nvSpPr>
          <p:cNvPr id="2282" name="Google Shape;2282;p36"/>
          <p:cNvSpPr>
            <a:spLocks noGrp="1"/>
          </p:cNvSpPr>
          <p:nvPr>
            <p:ph type="pic" idx="3"/>
          </p:nvPr>
        </p:nvSpPr>
        <p:spPr>
          <a:xfrm>
            <a:off x="2406103" y="2193800"/>
            <a:ext cx="1684350" cy="1407085"/>
          </a:xfrm>
          <a:prstGeom prst="rect">
            <a:avLst/>
          </a:prstGeom>
          <a:solidFill>
            <a:srgbClr val="D8D8D8">
              <a:alpha val="49803"/>
            </a:srgbClr>
          </a:solidFill>
          <a:ln>
            <a:noFill/>
          </a:ln>
        </p:spPr>
      </p:sp>
      <p:sp>
        <p:nvSpPr>
          <p:cNvPr id="2283" name="Google Shape;2283;p36"/>
          <p:cNvSpPr>
            <a:spLocks noGrp="1"/>
          </p:cNvSpPr>
          <p:nvPr>
            <p:ph type="pic" idx="4"/>
          </p:nvPr>
        </p:nvSpPr>
        <p:spPr>
          <a:xfrm>
            <a:off x="1180932" y="3495351"/>
            <a:ext cx="2261208" cy="2061471"/>
          </a:xfrm>
          <a:prstGeom prst="rect">
            <a:avLst/>
          </a:prstGeom>
          <a:solidFill>
            <a:srgbClr val="D8D8D8">
              <a:alpha val="49803"/>
            </a:srgbClr>
          </a:solid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300"/>
                                  </p:stCondLst>
                                  <p:childTnLst>
                                    <p:set>
                                      <p:cBhvr>
                                        <p:cTn id="6" dur="1" fill="hold">
                                          <p:stCondLst>
                                            <p:cond delay="0"/>
                                          </p:stCondLst>
                                        </p:cTn>
                                        <p:tgtEl>
                                          <p:spTgt spid="2280"/>
                                        </p:tgtEl>
                                        <p:attrNameLst>
                                          <p:attrName>style.visibility</p:attrName>
                                        </p:attrNameLst>
                                      </p:cBhvr>
                                      <p:to>
                                        <p:strVal val="visible"/>
                                      </p:to>
                                    </p:set>
                                    <p:animEffect transition="in" filter="fade">
                                      <p:cBhvr>
                                        <p:cTn id="7" dur="1000"/>
                                        <p:tgtEl>
                                          <p:spTgt spid="2280"/>
                                        </p:tgtEl>
                                      </p:cBhvr>
                                    </p:animEffect>
                                  </p:childTnLst>
                                </p:cTn>
                              </p:par>
                              <p:par>
                                <p:cTn id="8" presetID="10" presetClass="entr" presetSubtype="0" fill="hold" nodeType="withEffect">
                                  <p:stCondLst>
                                    <p:cond delay="300"/>
                                  </p:stCondLst>
                                  <p:childTnLst>
                                    <p:set>
                                      <p:cBhvr>
                                        <p:cTn id="9" dur="1" fill="hold">
                                          <p:stCondLst>
                                            <p:cond delay="0"/>
                                          </p:stCondLst>
                                        </p:cTn>
                                        <p:tgtEl>
                                          <p:spTgt spid="2279"/>
                                        </p:tgtEl>
                                        <p:attrNameLst>
                                          <p:attrName>style.visibility</p:attrName>
                                        </p:attrNameLst>
                                      </p:cBhvr>
                                      <p:to>
                                        <p:strVal val="visible"/>
                                      </p:to>
                                    </p:set>
                                    <p:animEffect transition="in" filter="fade">
                                      <p:cBhvr>
                                        <p:cTn id="10" dur="1000"/>
                                        <p:tgtEl>
                                          <p:spTgt spid="2279"/>
                                        </p:tgtEl>
                                      </p:cBhvr>
                                    </p:animEffect>
                                  </p:childTnLst>
                                </p:cTn>
                              </p:par>
                              <p:par>
                                <p:cTn id="11" presetID="10" presetClass="entr" presetSubtype="0" fill="hold" nodeType="withEffect">
                                  <p:stCondLst>
                                    <p:cond delay="900"/>
                                  </p:stCondLst>
                                  <p:childTnLst>
                                    <p:set>
                                      <p:cBhvr>
                                        <p:cTn id="12" dur="1" fill="hold">
                                          <p:stCondLst>
                                            <p:cond delay="0"/>
                                          </p:stCondLst>
                                        </p:cTn>
                                        <p:tgtEl>
                                          <p:spTgt spid="2281"/>
                                        </p:tgtEl>
                                        <p:attrNameLst>
                                          <p:attrName>style.visibility</p:attrName>
                                        </p:attrNameLst>
                                      </p:cBhvr>
                                      <p:to>
                                        <p:strVal val="visible"/>
                                      </p:to>
                                    </p:set>
                                    <p:animEffect transition="in" filter="fade">
                                      <p:cBhvr>
                                        <p:cTn id="13" dur="500"/>
                                        <p:tgtEl>
                                          <p:spTgt spid="2281"/>
                                        </p:tgtEl>
                                      </p:cBhvr>
                                    </p:animEffect>
                                  </p:childTnLst>
                                </p:cTn>
                              </p:par>
                            </p:childTnLst>
                          </p:cTn>
                        </p:par>
                        <p:par>
                          <p:cTn id="14" fill="hold">
                            <p:stCondLst>
                              <p:cond delay="1000"/>
                            </p:stCondLst>
                            <p:childTnLst>
                              <p:par>
                                <p:cTn id="15" presetID="10" presetClass="entr" presetSubtype="0" fill="hold" nodeType="afterEffect">
                                  <p:stCondLst>
                                    <p:cond delay="1000"/>
                                  </p:stCondLst>
                                  <p:childTnLst>
                                    <p:set>
                                      <p:cBhvr>
                                        <p:cTn id="16" dur="1" fill="hold">
                                          <p:stCondLst>
                                            <p:cond delay="0"/>
                                          </p:stCondLst>
                                        </p:cTn>
                                        <p:tgtEl>
                                          <p:spTgt spid="2282"/>
                                        </p:tgtEl>
                                        <p:attrNameLst>
                                          <p:attrName>style.visibility</p:attrName>
                                        </p:attrNameLst>
                                      </p:cBhvr>
                                      <p:to>
                                        <p:strVal val="visible"/>
                                      </p:to>
                                    </p:set>
                                    <p:animEffect transition="in" filter="fade">
                                      <p:cBhvr>
                                        <p:cTn id="17" dur="500"/>
                                        <p:tgtEl>
                                          <p:spTgt spid="2282"/>
                                        </p:tgtEl>
                                      </p:cBhvr>
                                    </p:animEffect>
                                  </p:childTnLst>
                                </p:cTn>
                              </p:par>
                            </p:childTnLst>
                          </p:cTn>
                        </p:par>
                        <p:par>
                          <p:cTn id="18" fill="hold">
                            <p:stCondLst>
                              <p:cond delay="1500"/>
                            </p:stCondLst>
                            <p:childTnLst>
                              <p:par>
                                <p:cTn id="19" presetID="10" presetClass="entr" presetSubtype="0" fill="hold" nodeType="afterEffect">
                                  <p:stCondLst>
                                    <p:cond delay="750"/>
                                  </p:stCondLst>
                                  <p:childTnLst>
                                    <p:set>
                                      <p:cBhvr>
                                        <p:cTn id="20" dur="1" fill="hold">
                                          <p:stCondLst>
                                            <p:cond delay="0"/>
                                          </p:stCondLst>
                                        </p:cTn>
                                        <p:tgtEl>
                                          <p:spTgt spid="2283"/>
                                        </p:tgtEl>
                                        <p:attrNameLst>
                                          <p:attrName>style.visibility</p:attrName>
                                        </p:attrNameLst>
                                      </p:cBhvr>
                                      <p:to>
                                        <p:strVal val="visible"/>
                                      </p:to>
                                    </p:set>
                                    <p:animEffect transition="in" filter="fade">
                                      <p:cBhvr>
                                        <p:cTn id="21" dur="500"/>
                                        <p:tgtEl>
                                          <p:spTgt spid="2283"/>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2278"/>
                                        </p:tgtEl>
                                        <p:attrNameLst>
                                          <p:attrName>style.visibility</p:attrName>
                                        </p:attrNameLst>
                                      </p:cBhvr>
                                      <p:to>
                                        <p:strVal val="visible"/>
                                      </p:to>
                                    </p:set>
                                    <p:animEffect transition="in" filter="fade">
                                      <p:cBhvr>
                                        <p:cTn id="25" dur="250"/>
                                        <p:tgtEl>
                                          <p:spTgt spid="2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6_自定义版式">
  <p:cSld name="6_自定义版式">
    <p:bg>
      <p:bgPr>
        <a:solidFill>
          <a:srgbClr val="404040"/>
        </a:solidFill>
        <a:effectLst/>
      </p:bgPr>
    </p:bg>
    <p:spTree>
      <p:nvGrpSpPr>
        <p:cNvPr id="1" name="Shape 2284"/>
        <p:cNvGrpSpPr/>
        <p:nvPr/>
      </p:nvGrpSpPr>
      <p:grpSpPr>
        <a:xfrm>
          <a:off x="0" y="0"/>
          <a:ext cx="0" cy="0"/>
          <a:chOff x="0" y="0"/>
          <a:chExt cx="0" cy="0"/>
        </a:xfrm>
      </p:grpSpPr>
      <p:sp>
        <p:nvSpPr>
          <p:cNvPr id="2285" name="Google Shape;2285;p37"/>
          <p:cNvSpPr/>
          <p:nvPr/>
        </p:nvSpPr>
        <p:spPr>
          <a:xfrm rot="-1130778">
            <a:off x="4656547" y="4038784"/>
            <a:ext cx="191572" cy="191572"/>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86" name="Google Shape;2286;p37"/>
          <p:cNvSpPr/>
          <p:nvPr/>
        </p:nvSpPr>
        <p:spPr>
          <a:xfrm rot="-1130778">
            <a:off x="7021210" y="5070787"/>
            <a:ext cx="180000" cy="180000"/>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87" name="Google Shape;2287;p37"/>
          <p:cNvSpPr/>
          <p:nvPr/>
        </p:nvSpPr>
        <p:spPr>
          <a:xfrm rot="-1130778">
            <a:off x="7902443" y="4032550"/>
            <a:ext cx="152732" cy="152732"/>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88" name="Google Shape;2288;p37"/>
          <p:cNvSpPr/>
          <p:nvPr/>
        </p:nvSpPr>
        <p:spPr>
          <a:xfrm rot="-1130778">
            <a:off x="7659384" y="2207049"/>
            <a:ext cx="180596" cy="18059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89" name="Google Shape;2289;p37"/>
          <p:cNvSpPr/>
          <p:nvPr/>
        </p:nvSpPr>
        <p:spPr>
          <a:xfrm rot="-1130778">
            <a:off x="8045398" y="3641633"/>
            <a:ext cx="132739" cy="132739"/>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grpSp>
        <p:nvGrpSpPr>
          <p:cNvPr id="2290" name="Google Shape;2290;p37"/>
          <p:cNvGrpSpPr/>
          <p:nvPr/>
        </p:nvGrpSpPr>
        <p:grpSpPr>
          <a:xfrm rot="-2669718">
            <a:off x="4132382" y="1446362"/>
            <a:ext cx="4011653" cy="4012973"/>
            <a:chOff x="3532369" y="558825"/>
            <a:chExt cx="5326345" cy="5328098"/>
          </a:xfrm>
        </p:grpSpPr>
        <p:sp>
          <p:nvSpPr>
            <p:cNvPr id="2291" name="Google Shape;2291;p37"/>
            <p:cNvSpPr/>
            <p:nvPr/>
          </p:nvSpPr>
          <p:spPr>
            <a:xfrm rot="1538940">
              <a:off x="7885733" y="5155507"/>
              <a:ext cx="78396" cy="7839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92" name="Google Shape;2292;p37"/>
            <p:cNvSpPr/>
            <p:nvPr/>
          </p:nvSpPr>
          <p:spPr>
            <a:xfrm rot="1538940">
              <a:off x="7625299" y="5352520"/>
              <a:ext cx="101147" cy="10114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93" name="Google Shape;2293;p37"/>
            <p:cNvSpPr/>
            <p:nvPr/>
          </p:nvSpPr>
          <p:spPr>
            <a:xfrm rot="1538940">
              <a:off x="6066129" y="965587"/>
              <a:ext cx="141883" cy="14188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94" name="Google Shape;2294;p37"/>
            <p:cNvSpPr/>
            <p:nvPr/>
          </p:nvSpPr>
          <p:spPr>
            <a:xfrm rot="1538940">
              <a:off x="5986079" y="1204066"/>
              <a:ext cx="92649" cy="92649"/>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95" name="Google Shape;2295;p37"/>
            <p:cNvSpPr/>
            <p:nvPr/>
          </p:nvSpPr>
          <p:spPr>
            <a:xfrm rot="1538940">
              <a:off x="5700699" y="571875"/>
              <a:ext cx="78067" cy="7806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96" name="Google Shape;2296;p37"/>
            <p:cNvSpPr/>
            <p:nvPr/>
          </p:nvSpPr>
          <p:spPr>
            <a:xfrm rot="1538940">
              <a:off x="7303982" y="807159"/>
              <a:ext cx="78067" cy="7806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97" name="Google Shape;2297;p37"/>
            <p:cNvSpPr/>
            <p:nvPr/>
          </p:nvSpPr>
          <p:spPr>
            <a:xfrm rot="1538940">
              <a:off x="8342635" y="1721610"/>
              <a:ext cx="78067" cy="7806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98" name="Google Shape;2298;p37"/>
            <p:cNvSpPr/>
            <p:nvPr/>
          </p:nvSpPr>
          <p:spPr>
            <a:xfrm rot="1538940">
              <a:off x="4489545" y="1171988"/>
              <a:ext cx="78067" cy="7806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299" name="Google Shape;2299;p37"/>
            <p:cNvSpPr/>
            <p:nvPr/>
          </p:nvSpPr>
          <p:spPr>
            <a:xfrm rot="1538940">
              <a:off x="5083019" y="969427"/>
              <a:ext cx="78067" cy="7806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00" name="Google Shape;2300;p37"/>
            <p:cNvSpPr/>
            <p:nvPr/>
          </p:nvSpPr>
          <p:spPr>
            <a:xfrm rot="1538940">
              <a:off x="4981427" y="1161362"/>
              <a:ext cx="54310" cy="54310"/>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01" name="Google Shape;2301;p37"/>
            <p:cNvSpPr/>
            <p:nvPr/>
          </p:nvSpPr>
          <p:spPr>
            <a:xfrm rot="1538940">
              <a:off x="8065051" y="2859988"/>
              <a:ext cx="78067" cy="7806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02" name="Google Shape;2302;p37"/>
            <p:cNvSpPr/>
            <p:nvPr/>
          </p:nvSpPr>
          <p:spPr>
            <a:xfrm rot="1538940">
              <a:off x="8788009" y="3159682"/>
              <a:ext cx="60579" cy="60579"/>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03" name="Google Shape;2303;p37"/>
            <p:cNvSpPr/>
            <p:nvPr/>
          </p:nvSpPr>
          <p:spPr>
            <a:xfrm rot="1538940">
              <a:off x="8766230" y="2850776"/>
              <a:ext cx="60579" cy="60579"/>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04" name="Google Shape;2304;p37"/>
            <p:cNvSpPr/>
            <p:nvPr/>
          </p:nvSpPr>
          <p:spPr>
            <a:xfrm rot="1538940">
              <a:off x="8709745" y="2548559"/>
              <a:ext cx="60579" cy="60579"/>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05" name="Google Shape;2305;p37"/>
            <p:cNvSpPr/>
            <p:nvPr/>
          </p:nvSpPr>
          <p:spPr>
            <a:xfrm rot="1538940">
              <a:off x="8571495" y="2136723"/>
              <a:ext cx="60579" cy="60579"/>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06" name="Google Shape;2306;p37"/>
            <p:cNvSpPr/>
            <p:nvPr/>
          </p:nvSpPr>
          <p:spPr>
            <a:xfrm rot="1538940">
              <a:off x="4033570" y="4007294"/>
              <a:ext cx="78067" cy="7806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07" name="Google Shape;2307;p37"/>
            <p:cNvSpPr/>
            <p:nvPr/>
          </p:nvSpPr>
          <p:spPr>
            <a:xfrm rot="1538940">
              <a:off x="3741484" y="4377608"/>
              <a:ext cx="78067" cy="7806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08" name="Google Shape;2308;p37"/>
            <p:cNvSpPr/>
            <p:nvPr/>
          </p:nvSpPr>
          <p:spPr>
            <a:xfrm rot="1538940">
              <a:off x="7871770" y="306821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09" name="Google Shape;2309;p37"/>
            <p:cNvSpPr/>
            <p:nvPr/>
          </p:nvSpPr>
          <p:spPr>
            <a:xfrm rot="1538940">
              <a:off x="7814552" y="333919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10" name="Google Shape;2310;p37"/>
            <p:cNvSpPr/>
            <p:nvPr/>
          </p:nvSpPr>
          <p:spPr>
            <a:xfrm rot="1538940">
              <a:off x="7570476" y="328721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11" name="Google Shape;2311;p37"/>
            <p:cNvSpPr/>
            <p:nvPr/>
          </p:nvSpPr>
          <p:spPr>
            <a:xfrm rot="1538940">
              <a:off x="7529770" y="308385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12" name="Google Shape;2312;p37"/>
            <p:cNvSpPr/>
            <p:nvPr/>
          </p:nvSpPr>
          <p:spPr>
            <a:xfrm rot="1538940">
              <a:off x="7514183" y="352206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13" name="Google Shape;2313;p37"/>
            <p:cNvSpPr/>
            <p:nvPr/>
          </p:nvSpPr>
          <p:spPr>
            <a:xfrm rot="1538940">
              <a:off x="7719646" y="364544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14" name="Google Shape;2314;p37"/>
            <p:cNvSpPr/>
            <p:nvPr/>
          </p:nvSpPr>
          <p:spPr>
            <a:xfrm rot="1538940">
              <a:off x="7341048" y="385152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15" name="Google Shape;2315;p37"/>
            <p:cNvSpPr/>
            <p:nvPr/>
          </p:nvSpPr>
          <p:spPr>
            <a:xfrm rot="1538940">
              <a:off x="7334393" y="359879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16" name="Google Shape;2316;p37"/>
            <p:cNvSpPr/>
            <p:nvPr/>
          </p:nvSpPr>
          <p:spPr>
            <a:xfrm rot="1538940">
              <a:off x="7587591" y="387923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17" name="Google Shape;2317;p37"/>
            <p:cNvSpPr/>
            <p:nvPr/>
          </p:nvSpPr>
          <p:spPr>
            <a:xfrm rot="1538940">
              <a:off x="7499851" y="413429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18" name="Google Shape;2318;p37"/>
            <p:cNvSpPr/>
            <p:nvPr/>
          </p:nvSpPr>
          <p:spPr>
            <a:xfrm rot="1538940">
              <a:off x="7235968" y="407036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19" name="Google Shape;2319;p37"/>
            <p:cNvSpPr/>
            <p:nvPr/>
          </p:nvSpPr>
          <p:spPr>
            <a:xfrm rot="1538940">
              <a:off x="7065298" y="386593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20" name="Google Shape;2320;p37"/>
            <p:cNvSpPr/>
            <p:nvPr/>
          </p:nvSpPr>
          <p:spPr>
            <a:xfrm rot="1538940">
              <a:off x="7063206" y="360273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21" name="Google Shape;2321;p37"/>
            <p:cNvSpPr/>
            <p:nvPr/>
          </p:nvSpPr>
          <p:spPr>
            <a:xfrm rot="1538940">
              <a:off x="7141037" y="335783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22" name="Google Shape;2322;p37"/>
            <p:cNvSpPr/>
            <p:nvPr/>
          </p:nvSpPr>
          <p:spPr>
            <a:xfrm rot="1538940">
              <a:off x="7270831" y="318062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23" name="Google Shape;2323;p37"/>
            <p:cNvSpPr/>
            <p:nvPr/>
          </p:nvSpPr>
          <p:spPr>
            <a:xfrm rot="1538940">
              <a:off x="6838533" y="383910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24" name="Google Shape;2324;p37"/>
            <p:cNvSpPr/>
            <p:nvPr/>
          </p:nvSpPr>
          <p:spPr>
            <a:xfrm rot="1538940">
              <a:off x="6853943" y="347237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25" name="Google Shape;2325;p37"/>
            <p:cNvSpPr/>
            <p:nvPr/>
          </p:nvSpPr>
          <p:spPr>
            <a:xfrm rot="1538940">
              <a:off x="6631250" y="362763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26" name="Google Shape;2326;p37"/>
            <p:cNvSpPr/>
            <p:nvPr/>
          </p:nvSpPr>
          <p:spPr>
            <a:xfrm rot="1538940">
              <a:off x="6580050" y="389376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27" name="Google Shape;2327;p37"/>
            <p:cNvSpPr/>
            <p:nvPr/>
          </p:nvSpPr>
          <p:spPr>
            <a:xfrm rot="1538940">
              <a:off x="6937396" y="318581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28" name="Google Shape;2328;p37"/>
            <p:cNvSpPr/>
            <p:nvPr/>
          </p:nvSpPr>
          <p:spPr>
            <a:xfrm rot="1538940">
              <a:off x="6638850" y="335414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29" name="Google Shape;2329;p37"/>
            <p:cNvSpPr/>
            <p:nvPr/>
          </p:nvSpPr>
          <p:spPr>
            <a:xfrm rot="1538940">
              <a:off x="6665788" y="308234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30" name="Google Shape;2330;p37"/>
            <p:cNvSpPr/>
            <p:nvPr/>
          </p:nvSpPr>
          <p:spPr>
            <a:xfrm rot="1538940">
              <a:off x="6382859" y="315189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31" name="Google Shape;2331;p37"/>
            <p:cNvSpPr/>
            <p:nvPr/>
          </p:nvSpPr>
          <p:spPr>
            <a:xfrm rot="1538940">
              <a:off x="6373716" y="338703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32" name="Google Shape;2332;p37"/>
            <p:cNvSpPr/>
            <p:nvPr/>
          </p:nvSpPr>
          <p:spPr>
            <a:xfrm rot="1538940">
              <a:off x="6357676" y="369804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33" name="Google Shape;2333;p37"/>
            <p:cNvSpPr/>
            <p:nvPr/>
          </p:nvSpPr>
          <p:spPr>
            <a:xfrm rot="1538940">
              <a:off x="6165861" y="354158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34" name="Google Shape;2334;p37"/>
            <p:cNvSpPr/>
            <p:nvPr/>
          </p:nvSpPr>
          <p:spPr>
            <a:xfrm rot="1538940">
              <a:off x="6066716" y="331185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35" name="Google Shape;2335;p37"/>
            <p:cNvSpPr/>
            <p:nvPr/>
          </p:nvSpPr>
          <p:spPr>
            <a:xfrm rot="1538940">
              <a:off x="6431372" y="288107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36" name="Google Shape;2336;p37"/>
            <p:cNvSpPr/>
            <p:nvPr/>
          </p:nvSpPr>
          <p:spPr>
            <a:xfrm rot="1538940">
              <a:off x="6764234" y="281509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37" name="Google Shape;2337;p37"/>
            <p:cNvSpPr/>
            <p:nvPr/>
          </p:nvSpPr>
          <p:spPr>
            <a:xfrm rot="1538940">
              <a:off x="6955779" y="295177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38" name="Google Shape;2338;p37"/>
            <p:cNvSpPr/>
            <p:nvPr/>
          </p:nvSpPr>
          <p:spPr>
            <a:xfrm rot="1538940">
              <a:off x="6113663" y="270920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39" name="Google Shape;2339;p37"/>
            <p:cNvSpPr/>
            <p:nvPr/>
          </p:nvSpPr>
          <p:spPr>
            <a:xfrm rot="1538940">
              <a:off x="6195785" y="297054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40" name="Google Shape;2340;p37"/>
            <p:cNvSpPr/>
            <p:nvPr/>
          </p:nvSpPr>
          <p:spPr>
            <a:xfrm rot="1538940">
              <a:off x="5972063" y="300409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41" name="Google Shape;2341;p37"/>
            <p:cNvSpPr/>
            <p:nvPr/>
          </p:nvSpPr>
          <p:spPr>
            <a:xfrm rot="1538940">
              <a:off x="5826468" y="318896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42" name="Google Shape;2342;p37"/>
            <p:cNvSpPr/>
            <p:nvPr/>
          </p:nvSpPr>
          <p:spPr>
            <a:xfrm rot="1538940">
              <a:off x="7943848" y="352682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43" name="Google Shape;2343;p37"/>
            <p:cNvSpPr/>
            <p:nvPr/>
          </p:nvSpPr>
          <p:spPr>
            <a:xfrm rot="1538940">
              <a:off x="7867867" y="383069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44" name="Google Shape;2344;p37"/>
            <p:cNvSpPr/>
            <p:nvPr/>
          </p:nvSpPr>
          <p:spPr>
            <a:xfrm rot="1538940">
              <a:off x="8111036" y="369816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45" name="Google Shape;2345;p37"/>
            <p:cNvSpPr/>
            <p:nvPr/>
          </p:nvSpPr>
          <p:spPr>
            <a:xfrm rot="1538940">
              <a:off x="7782902" y="406987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46" name="Google Shape;2346;p37"/>
            <p:cNvSpPr/>
            <p:nvPr/>
          </p:nvSpPr>
          <p:spPr>
            <a:xfrm rot="1538940">
              <a:off x="8059539" y="395452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47" name="Google Shape;2347;p37"/>
            <p:cNvSpPr/>
            <p:nvPr/>
          </p:nvSpPr>
          <p:spPr>
            <a:xfrm rot="1538940">
              <a:off x="8174027" y="341433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48" name="Google Shape;2348;p37"/>
            <p:cNvSpPr/>
            <p:nvPr/>
          </p:nvSpPr>
          <p:spPr>
            <a:xfrm rot="1538940">
              <a:off x="8064827" y="322317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49" name="Google Shape;2349;p37"/>
            <p:cNvSpPr/>
            <p:nvPr/>
          </p:nvSpPr>
          <p:spPr>
            <a:xfrm rot="1538940">
              <a:off x="7348630" y="292036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50" name="Google Shape;2350;p37"/>
            <p:cNvSpPr/>
            <p:nvPr/>
          </p:nvSpPr>
          <p:spPr>
            <a:xfrm rot="1538940">
              <a:off x="7686034" y="290787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51" name="Google Shape;2351;p37"/>
            <p:cNvSpPr/>
            <p:nvPr/>
          </p:nvSpPr>
          <p:spPr>
            <a:xfrm rot="1538940">
              <a:off x="7144764" y="281618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52" name="Google Shape;2352;p37"/>
            <p:cNvSpPr/>
            <p:nvPr/>
          </p:nvSpPr>
          <p:spPr>
            <a:xfrm rot="1538940">
              <a:off x="7474703" y="267862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53" name="Google Shape;2353;p37"/>
            <p:cNvSpPr/>
            <p:nvPr/>
          </p:nvSpPr>
          <p:spPr>
            <a:xfrm rot="1538940">
              <a:off x="8356957" y="354617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54" name="Google Shape;2354;p37"/>
            <p:cNvSpPr/>
            <p:nvPr/>
          </p:nvSpPr>
          <p:spPr>
            <a:xfrm rot="1538940">
              <a:off x="8274458" y="392678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55" name="Google Shape;2355;p37"/>
            <p:cNvSpPr/>
            <p:nvPr/>
          </p:nvSpPr>
          <p:spPr>
            <a:xfrm rot="1538940">
              <a:off x="8394436" y="374689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56" name="Google Shape;2356;p37"/>
            <p:cNvSpPr/>
            <p:nvPr/>
          </p:nvSpPr>
          <p:spPr>
            <a:xfrm rot="1538940">
              <a:off x="8140519" y="417461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57" name="Google Shape;2357;p37"/>
            <p:cNvSpPr/>
            <p:nvPr/>
          </p:nvSpPr>
          <p:spPr>
            <a:xfrm rot="1538940">
              <a:off x="7958076" y="427720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58" name="Google Shape;2358;p37"/>
            <p:cNvSpPr/>
            <p:nvPr/>
          </p:nvSpPr>
          <p:spPr>
            <a:xfrm rot="1538940">
              <a:off x="8395968" y="331610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59" name="Google Shape;2359;p37"/>
            <p:cNvSpPr/>
            <p:nvPr/>
          </p:nvSpPr>
          <p:spPr>
            <a:xfrm rot="1538940">
              <a:off x="8459693" y="310607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60" name="Google Shape;2360;p37"/>
            <p:cNvSpPr/>
            <p:nvPr/>
          </p:nvSpPr>
          <p:spPr>
            <a:xfrm rot="1538940">
              <a:off x="7920958" y="273715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61" name="Google Shape;2361;p37"/>
            <p:cNvSpPr/>
            <p:nvPr/>
          </p:nvSpPr>
          <p:spPr>
            <a:xfrm rot="1538940">
              <a:off x="8251074" y="275479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62" name="Google Shape;2362;p37"/>
            <p:cNvSpPr/>
            <p:nvPr/>
          </p:nvSpPr>
          <p:spPr>
            <a:xfrm rot="1538940">
              <a:off x="8434605" y="287165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63" name="Google Shape;2363;p37"/>
            <p:cNvSpPr/>
            <p:nvPr/>
          </p:nvSpPr>
          <p:spPr>
            <a:xfrm rot="1538940">
              <a:off x="8617960" y="300305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64" name="Google Shape;2364;p37"/>
            <p:cNvSpPr/>
            <p:nvPr/>
          </p:nvSpPr>
          <p:spPr>
            <a:xfrm rot="1538940">
              <a:off x="7712159" y="264178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65" name="Google Shape;2365;p37"/>
            <p:cNvSpPr/>
            <p:nvPr/>
          </p:nvSpPr>
          <p:spPr>
            <a:xfrm rot="1538940">
              <a:off x="8089231" y="255310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66" name="Google Shape;2366;p37"/>
            <p:cNvSpPr/>
            <p:nvPr/>
          </p:nvSpPr>
          <p:spPr>
            <a:xfrm rot="1538940">
              <a:off x="8369483" y="258914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67" name="Google Shape;2367;p37"/>
            <p:cNvSpPr/>
            <p:nvPr/>
          </p:nvSpPr>
          <p:spPr>
            <a:xfrm rot="1538940">
              <a:off x="7676069" y="239934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68" name="Google Shape;2368;p37"/>
            <p:cNvSpPr/>
            <p:nvPr/>
          </p:nvSpPr>
          <p:spPr>
            <a:xfrm rot="1538940">
              <a:off x="7938460" y="238217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69" name="Google Shape;2369;p37"/>
            <p:cNvSpPr/>
            <p:nvPr/>
          </p:nvSpPr>
          <p:spPr>
            <a:xfrm rot="1538940">
              <a:off x="8151068" y="228904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70" name="Google Shape;2370;p37"/>
            <p:cNvSpPr/>
            <p:nvPr/>
          </p:nvSpPr>
          <p:spPr>
            <a:xfrm rot="1538940">
              <a:off x="8349868" y="240316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71" name="Google Shape;2371;p37"/>
            <p:cNvSpPr/>
            <p:nvPr/>
          </p:nvSpPr>
          <p:spPr>
            <a:xfrm rot="1538940">
              <a:off x="8610764" y="329122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72" name="Google Shape;2372;p37"/>
            <p:cNvSpPr/>
            <p:nvPr/>
          </p:nvSpPr>
          <p:spPr>
            <a:xfrm rot="1538940">
              <a:off x="7339223" y="247713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73" name="Google Shape;2373;p37"/>
            <p:cNvSpPr/>
            <p:nvPr/>
          </p:nvSpPr>
          <p:spPr>
            <a:xfrm rot="1538940">
              <a:off x="8593121" y="275640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74" name="Google Shape;2374;p37"/>
            <p:cNvSpPr/>
            <p:nvPr/>
          </p:nvSpPr>
          <p:spPr>
            <a:xfrm rot="1538940">
              <a:off x="8579272" y="351128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75" name="Google Shape;2375;p37"/>
            <p:cNvSpPr/>
            <p:nvPr/>
          </p:nvSpPr>
          <p:spPr>
            <a:xfrm rot="1538940">
              <a:off x="8565152" y="253755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76" name="Google Shape;2376;p37"/>
            <p:cNvSpPr/>
            <p:nvPr/>
          </p:nvSpPr>
          <p:spPr>
            <a:xfrm rot="1538940">
              <a:off x="8389227" y="221945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77" name="Google Shape;2377;p37"/>
            <p:cNvSpPr/>
            <p:nvPr/>
          </p:nvSpPr>
          <p:spPr>
            <a:xfrm rot="1538940">
              <a:off x="8221432" y="204857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78" name="Google Shape;2378;p37"/>
            <p:cNvSpPr/>
            <p:nvPr/>
          </p:nvSpPr>
          <p:spPr>
            <a:xfrm rot="1538940">
              <a:off x="5968614" y="372605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79" name="Google Shape;2379;p37"/>
            <p:cNvSpPr/>
            <p:nvPr/>
          </p:nvSpPr>
          <p:spPr>
            <a:xfrm rot="1538940">
              <a:off x="5843012" y="351419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80" name="Google Shape;2380;p37"/>
            <p:cNvSpPr/>
            <p:nvPr/>
          </p:nvSpPr>
          <p:spPr>
            <a:xfrm rot="1538940">
              <a:off x="6255952" y="391699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81" name="Google Shape;2381;p37"/>
            <p:cNvSpPr/>
            <p:nvPr/>
          </p:nvSpPr>
          <p:spPr>
            <a:xfrm rot="1538940">
              <a:off x="6421635" y="412640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82" name="Google Shape;2382;p37"/>
            <p:cNvSpPr/>
            <p:nvPr/>
          </p:nvSpPr>
          <p:spPr>
            <a:xfrm rot="1538940">
              <a:off x="6009515" y="397792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83" name="Google Shape;2383;p37"/>
            <p:cNvSpPr/>
            <p:nvPr/>
          </p:nvSpPr>
          <p:spPr>
            <a:xfrm rot="1538940">
              <a:off x="6156712" y="420476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84" name="Google Shape;2384;p37"/>
            <p:cNvSpPr/>
            <p:nvPr/>
          </p:nvSpPr>
          <p:spPr>
            <a:xfrm rot="1538940">
              <a:off x="6574867" y="432598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85" name="Google Shape;2385;p37"/>
            <p:cNvSpPr/>
            <p:nvPr/>
          </p:nvSpPr>
          <p:spPr>
            <a:xfrm rot="1538940">
              <a:off x="6751397" y="410192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86" name="Google Shape;2386;p37"/>
            <p:cNvSpPr/>
            <p:nvPr/>
          </p:nvSpPr>
          <p:spPr>
            <a:xfrm rot="1538940">
              <a:off x="6980963" y="418024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87" name="Google Shape;2387;p37"/>
            <p:cNvSpPr/>
            <p:nvPr/>
          </p:nvSpPr>
          <p:spPr>
            <a:xfrm rot="1538940">
              <a:off x="6836623" y="440293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88" name="Google Shape;2388;p37"/>
            <p:cNvSpPr/>
            <p:nvPr/>
          </p:nvSpPr>
          <p:spPr>
            <a:xfrm rot="1538940">
              <a:off x="6685357" y="459496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89" name="Google Shape;2389;p37"/>
            <p:cNvSpPr/>
            <p:nvPr/>
          </p:nvSpPr>
          <p:spPr>
            <a:xfrm rot="1538940">
              <a:off x="6338169" y="443376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90" name="Google Shape;2390;p37"/>
            <p:cNvSpPr/>
            <p:nvPr/>
          </p:nvSpPr>
          <p:spPr>
            <a:xfrm rot="1538940">
              <a:off x="6397262" y="464587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91" name="Google Shape;2391;p37"/>
            <p:cNvSpPr/>
            <p:nvPr/>
          </p:nvSpPr>
          <p:spPr>
            <a:xfrm rot="1538940">
              <a:off x="6061255" y="443467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92" name="Google Shape;2392;p37"/>
            <p:cNvSpPr/>
            <p:nvPr/>
          </p:nvSpPr>
          <p:spPr>
            <a:xfrm rot="1538940">
              <a:off x="6089050" y="466542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93" name="Google Shape;2393;p37"/>
            <p:cNvSpPr/>
            <p:nvPr/>
          </p:nvSpPr>
          <p:spPr>
            <a:xfrm rot="1538940">
              <a:off x="5672866" y="376686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94" name="Google Shape;2394;p37"/>
            <p:cNvSpPr/>
            <p:nvPr/>
          </p:nvSpPr>
          <p:spPr>
            <a:xfrm rot="1538940">
              <a:off x="5777358" y="403811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95" name="Google Shape;2395;p37"/>
            <p:cNvSpPr/>
            <p:nvPr/>
          </p:nvSpPr>
          <p:spPr>
            <a:xfrm rot="1538940">
              <a:off x="5833461" y="425833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96" name="Google Shape;2396;p37"/>
            <p:cNvSpPr/>
            <p:nvPr/>
          </p:nvSpPr>
          <p:spPr>
            <a:xfrm rot="1538940">
              <a:off x="5801309" y="449288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97" name="Google Shape;2397;p37"/>
            <p:cNvSpPr/>
            <p:nvPr/>
          </p:nvSpPr>
          <p:spPr>
            <a:xfrm rot="1538940">
              <a:off x="5588542" y="317975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98" name="Google Shape;2398;p37"/>
            <p:cNvSpPr/>
            <p:nvPr/>
          </p:nvSpPr>
          <p:spPr>
            <a:xfrm rot="1538940">
              <a:off x="5599081" y="343564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399" name="Google Shape;2399;p37"/>
            <p:cNvSpPr/>
            <p:nvPr/>
          </p:nvSpPr>
          <p:spPr>
            <a:xfrm rot="1538940">
              <a:off x="5639177" y="288907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00" name="Google Shape;2400;p37"/>
            <p:cNvSpPr/>
            <p:nvPr/>
          </p:nvSpPr>
          <p:spPr>
            <a:xfrm rot="1538940">
              <a:off x="5310836" y="331218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01" name="Google Shape;2401;p37"/>
            <p:cNvSpPr/>
            <p:nvPr/>
          </p:nvSpPr>
          <p:spPr>
            <a:xfrm rot="1538940">
              <a:off x="5157858" y="348670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02" name="Google Shape;2402;p37"/>
            <p:cNvSpPr/>
            <p:nvPr/>
          </p:nvSpPr>
          <p:spPr>
            <a:xfrm rot="1538940">
              <a:off x="5275770" y="375517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03" name="Google Shape;2403;p37"/>
            <p:cNvSpPr/>
            <p:nvPr/>
          </p:nvSpPr>
          <p:spPr>
            <a:xfrm rot="1538940">
              <a:off x="5418182" y="299950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04" name="Google Shape;2404;p37"/>
            <p:cNvSpPr/>
            <p:nvPr/>
          </p:nvSpPr>
          <p:spPr>
            <a:xfrm rot="1538940">
              <a:off x="5438909" y="360518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05" name="Google Shape;2405;p37"/>
            <p:cNvSpPr/>
            <p:nvPr/>
          </p:nvSpPr>
          <p:spPr>
            <a:xfrm rot="1538940">
              <a:off x="5529206" y="398887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06" name="Google Shape;2406;p37"/>
            <p:cNvSpPr/>
            <p:nvPr/>
          </p:nvSpPr>
          <p:spPr>
            <a:xfrm rot="1538940">
              <a:off x="5481091" y="423584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07" name="Google Shape;2407;p37"/>
            <p:cNvSpPr/>
            <p:nvPr/>
          </p:nvSpPr>
          <p:spPr>
            <a:xfrm rot="1538940">
              <a:off x="5490095" y="444756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08" name="Google Shape;2408;p37"/>
            <p:cNvSpPr/>
            <p:nvPr/>
          </p:nvSpPr>
          <p:spPr>
            <a:xfrm rot="1538940">
              <a:off x="5278008" y="402150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09" name="Google Shape;2409;p37"/>
            <p:cNvSpPr/>
            <p:nvPr/>
          </p:nvSpPr>
          <p:spPr>
            <a:xfrm rot="1538940">
              <a:off x="5200769" y="427252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10" name="Google Shape;2410;p37"/>
            <p:cNvSpPr/>
            <p:nvPr/>
          </p:nvSpPr>
          <p:spPr>
            <a:xfrm rot="1538940">
              <a:off x="4977960" y="368250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11" name="Google Shape;2411;p37"/>
            <p:cNvSpPr/>
            <p:nvPr/>
          </p:nvSpPr>
          <p:spPr>
            <a:xfrm rot="1538940">
              <a:off x="5047605" y="394319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12" name="Google Shape;2412;p37"/>
            <p:cNvSpPr/>
            <p:nvPr/>
          </p:nvSpPr>
          <p:spPr>
            <a:xfrm rot="1538940">
              <a:off x="5641028" y="465192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13" name="Google Shape;2413;p37"/>
            <p:cNvSpPr/>
            <p:nvPr/>
          </p:nvSpPr>
          <p:spPr>
            <a:xfrm rot="1538940">
              <a:off x="5741516" y="484069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14" name="Google Shape;2414;p37"/>
            <p:cNvSpPr/>
            <p:nvPr/>
          </p:nvSpPr>
          <p:spPr>
            <a:xfrm rot="1538940">
              <a:off x="5274326" y="462797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15" name="Google Shape;2415;p37"/>
            <p:cNvSpPr/>
            <p:nvPr/>
          </p:nvSpPr>
          <p:spPr>
            <a:xfrm rot="1538940">
              <a:off x="5437225" y="478470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16" name="Google Shape;2416;p37"/>
            <p:cNvSpPr/>
            <p:nvPr/>
          </p:nvSpPr>
          <p:spPr>
            <a:xfrm rot="1538940">
              <a:off x="5360675" y="497524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17" name="Google Shape;2417;p37"/>
            <p:cNvSpPr/>
            <p:nvPr/>
          </p:nvSpPr>
          <p:spPr>
            <a:xfrm rot="1538940">
              <a:off x="5103980" y="449785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18" name="Google Shape;2418;p37"/>
            <p:cNvSpPr/>
            <p:nvPr/>
          </p:nvSpPr>
          <p:spPr>
            <a:xfrm rot="1538940">
              <a:off x="4968490" y="421357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19" name="Google Shape;2419;p37"/>
            <p:cNvSpPr/>
            <p:nvPr/>
          </p:nvSpPr>
          <p:spPr>
            <a:xfrm rot="1538940">
              <a:off x="4874211" y="448954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20" name="Google Shape;2420;p37"/>
            <p:cNvSpPr/>
            <p:nvPr/>
          </p:nvSpPr>
          <p:spPr>
            <a:xfrm rot="1538940">
              <a:off x="4804846" y="389027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21" name="Google Shape;2421;p37"/>
            <p:cNvSpPr/>
            <p:nvPr/>
          </p:nvSpPr>
          <p:spPr>
            <a:xfrm rot="1538940">
              <a:off x="4749558" y="417092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22" name="Google Shape;2422;p37"/>
            <p:cNvSpPr/>
            <p:nvPr/>
          </p:nvSpPr>
          <p:spPr>
            <a:xfrm rot="1538940">
              <a:off x="4751542" y="481765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23" name="Google Shape;2423;p37"/>
            <p:cNvSpPr/>
            <p:nvPr/>
          </p:nvSpPr>
          <p:spPr>
            <a:xfrm rot="1538940">
              <a:off x="5128338" y="493200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24" name="Google Shape;2424;p37"/>
            <p:cNvSpPr/>
            <p:nvPr/>
          </p:nvSpPr>
          <p:spPr>
            <a:xfrm rot="1538940">
              <a:off x="4898539" y="500851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25" name="Google Shape;2425;p37"/>
            <p:cNvSpPr/>
            <p:nvPr/>
          </p:nvSpPr>
          <p:spPr>
            <a:xfrm rot="1538940">
              <a:off x="4667297" y="462736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26" name="Google Shape;2426;p37"/>
            <p:cNvSpPr/>
            <p:nvPr/>
          </p:nvSpPr>
          <p:spPr>
            <a:xfrm rot="1538940">
              <a:off x="4482729" y="474682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27" name="Google Shape;2427;p37"/>
            <p:cNvSpPr/>
            <p:nvPr/>
          </p:nvSpPr>
          <p:spPr>
            <a:xfrm rot="1538940">
              <a:off x="4640670" y="439234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28" name="Google Shape;2428;p37"/>
            <p:cNvSpPr/>
            <p:nvPr/>
          </p:nvSpPr>
          <p:spPr>
            <a:xfrm rot="1538940">
              <a:off x="4569307" y="405999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29" name="Google Shape;2429;p37"/>
            <p:cNvSpPr/>
            <p:nvPr/>
          </p:nvSpPr>
          <p:spPr>
            <a:xfrm rot="1538940">
              <a:off x="4584835" y="374977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30" name="Google Shape;2430;p37"/>
            <p:cNvSpPr/>
            <p:nvPr/>
          </p:nvSpPr>
          <p:spPr>
            <a:xfrm rot="1538940">
              <a:off x="4397137" y="388713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31" name="Google Shape;2431;p37"/>
            <p:cNvSpPr/>
            <p:nvPr/>
          </p:nvSpPr>
          <p:spPr>
            <a:xfrm rot="1538940">
              <a:off x="4734745" y="356571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32" name="Google Shape;2432;p37"/>
            <p:cNvSpPr/>
            <p:nvPr/>
          </p:nvSpPr>
          <p:spPr>
            <a:xfrm rot="1538940">
              <a:off x="4657763" y="498184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33" name="Google Shape;2433;p37"/>
            <p:cNvSpPr/>
            <p:nvPr/>
          </p:nvSpPr>
          <p:spPr>
            <a:xfrm rot="1538940">
              <a:off x="4352759" y="360710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34" name="Google Shape;2434;p37"/>
            <p:cNvSpPr/>
            <p:nvPr/>
          </p:nvSpPr>
          <p:spPr>
            <a:xfrm rot="1538940">
              <a:off x="5120869" y="518489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35" name="Google Shape;2435;p37"/>
            <p:cNvSpPr/>
            <p:nvPr/>
          </p:nvSpPr>
          <p:spPr>
            <a:xfrm rot="1538940">
              <a:off x="5346720" y="520218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36" name="Google Shape;2436;p37"/>
            <p:cNvSpPr/>
            <p:nvPr/>
          </p:nvSpPr>
          <p:spPr>
            <a:xfrm rot="1538940">
              <a:off x="5569597" y="512894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37" name="Google Shape;2437;p37"/>
            <p:cNvSpPr/>
            <p:nvPr/>
          </p:nvSpPr>
          <p:spPr>
            <a:xfrm rot="1538940">
              <a:off x="5788442" y="506297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38" name="Google Shape;2438;p37"/>
            <p:cNvSpPr/>
            <p:nvPr/>
          </p:nvSpPr>
          <p:spPr>
            <a:xfrm rot="1538940">
              <a:off x="5998714" y="485355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39" name="Google Shape;2439;p37"/>
            <p:cNvSpPr/>
            <p:nvPr/>
          </p:nvSpPr>
          <p:spPr>
            <a:xfrm rot="1538940">
              <a:off x="6378397" y="486787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40" name="Google Shape;2440;p37"/>
            <p:cNvSpPr/>
            <p:nvPr/>
          </p:nvSpPr>
          <p:spPr>
            <a:xfrm rot="1538940">
              <a:off x="6024045" y="516090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41" name="Google Shape;2441;p37"/>
            <p:cNvSpPr/>
            <p:nvPr/>
          </p:nvSpPr>
          <p:spPr>
            <a:xfrm rot="1538940">
              <a:off x="5286262" y="542193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42" name="Google Shape;2442;p37"/>
            <p:cNvSpPr/>
            <p:nvPr/>
          </p:nvSpPr>
          <p:spPr>
            <a:xfrm rot="1538940">
              <a:off x="5503542" y="539852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43" name="Google Shape;2443;p37"/>
            <p:cNvSpPr/>
            <p:nvPr/>
          </p:nvSpPr>
          <p:spPr>
            <a:xfrm rot="1538940">
              <a:off x="5800701" y="529705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44" name="Google Shape;2444;p37"/>
            <p:cNvSpPr/>
            <p:nvPr/>
          </p:nvSpPr>
          <p:spPr>
            <a:xfrm rot="1538940">
              <a:off x="5733582" y="546794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45" name="Google Shape;2445;p37"/>
            <p:cNvSpPr/>
            <p:nvPr/>
          </p:nvSpPr>
          <p:spPr>
            <a:xfrm rot="1538940">
              <a:off x="6006826" y="540547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46" name="Google Shape;2446;p37"/>
            <p:cNvSpPr/>
            <p:nvPr/>
          </p:nvSpPr>
          <p:spPr>
            <a:xfrm rot="1538940">
              <a:off x="6288838" y="522571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47" name="Google Shape;2447;p37"/>
            <p:cNvSpPr/>
            <p:nvPr/>
          </p:nvSpPr>
          <p:spPr>
            <a:xfrm rot="1538940">
              <a:off x="6256519" y="545878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48" name="Google Shape;2448;p37"/>
            <p:cNvSpPr/>
            <p:nvPr/>
          </p:nvSpPr>
          <p:spPr>
            <a:xfrm rot="1538940">
              <a:off x="5909708" y="568012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49" name="Google Shape;2449;p37"/>
            <p:cNvSpPr/>
            <p:nvPr/>
          </p:nvSpPr>
          <p:spPr>
            <a:xfrm rot="1538940">
              <a:off x="6177192" y="572419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50" name="Google Shape;2450;p37"/>
            <p:cNvSpPr/>
            <p:nvPr/>
          </p:nvSpPr>
          <p:spPr>
            <a:xfrm rot="1538940">
              <a:off x="5126296" y="547364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51" name="Google Shape;2451;p37"/>
            <p:cNvSpPr/>
            <p:nvPr/>
          </p:nvSpPr>
          <p:spPr>
            <a:xfrm rot="1538940">
              <a:off x="4795682" y="525383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52" name="Google Shape;2452;p37"/>
            <p:cNvSpPr/>
            <p:nvPr/>
          </p:nvSpPr>
          <p:spPr>
            <a:xfrm rot="1538940">
              <a:off x="4577235" y="513400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53" name="Google Shape;2453;p37"/>
            <p:cNvSpPr/>
            <p:nvPr/>
          </p:nvSpPr>
          <p:spPr>
            <a:xfrm rot="1538940">
              <a:off x="6071732" y="560043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54" name="Google Shape;2454;p37"/>
            <p:cNvSpPr/>
            <p:nvPr/>
          </p:nvSpPr>
          <p:spPr>
            <a:xfrm rot="1538940">
              <a:off x="5727721" y="563769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55" name="Google Shape;2455;p37"/>
            <p:cNvSpPr/>
            <p:nvPr/>
          </p:nvSpPr>
          <p:spPr>
            <a:xfrm rot="1538940">
              <a:off x="6491900" y="529113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56" name="Google Shape;2456;p37"/>
            <p:cNvSpPr/>
            <p:nvPr/>
          </p:nvSpPr>
          <p:spPr>
            <a:xfrm rot="1538940">
              <a:off x="6548734" y="506472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57" name="Google Shape;2457;p37"/>
            <p:cNvSpPr/>
            <p:nvPr/>
          </p:nvSpPr>
          <p:spPr>
            <a:xfrm rot="1538940">
              <a:off x="6663669" y="482353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58" name="Google Shape;2458;p37"/>
            <p:cNvSpPr/>
            <p:nvPr/>
          </p:nvSpPr>
          <p:spPr>
            <a:xfrm rot="1538940">
              <a:off x="6413454" y="557896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59" name="Google Shape;2459;p37"/>
            <p:cNvSpPr/>
            <p:nvPr/>
          </p:nvSpPr>
          <p:spPr>
            <a:xfrm rot="1538940">
              <a:off x="6883370" y="489802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60" name="Google Shape;2460;p37"/>
            <p:cNvSpPr/>
            <p:nvPr/>
          </p:nvSpPr>
          <p:spPr>
            <a:xfrm rot="1538940">
              <a:off x="6773538" y="512675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61" name="Google Shape;2461;p37"/>
            <p:cNvSpPr/>
            <p:nvPr/>
          </p:nvSpPr>
          <p:spPr>
            <a:xfrm rot="1538940">
              <a:off x="4768371" y="542366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62" name="Google Shape;2462;p37"/>
            <p:cNvSpPr/>
            <p:nvPr/>
          </p:nvSpPr>
          <p:spPr>
            <a:xfrm rot="1538940">
              <a:off x="4916169" y="546194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63" name="Google Shape;2463;p37"/>
            <p:cNvSpPr/>
            <p:nvPr/>
          </p:nvSpPr>
          <p:spPr>
            <a:xfrm rot="1538940">
              <a:off x="4482407" y="523591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64" name="Google Shape;2464;p37"/>
            <p:cNvSpPr/>
            <p:nvPr/>
          </p:nvSpPr>
          <p:spPr>
            <a:xfrm rot="1538940">
              <a:off x="4636540" y="530712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65" name="Google Shape;2465;p37"/>
            <p:cNvSpPr/>
            <p:nvPr/>
          </p:nvSpPr>
          <p:spPr>
            <a:xfrm rot="1538940">
              <a:off x="5021671" y="556072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66" name="Google Shape;2466;p37"/>
            <p:cNvSpPr/>
            <p:nvPr/>
          </p:nvSpPr>
          <p:spPr>
            <a:xfrm rot="1538940">
              <a:off x="5195335" y="564235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67" name="Google Shape;2467;p37"/>
            <p:cNvSpPr/>
            <p:nvPr/>
          </p:nvSpPr>
          <p:spPr>
            <a:xfrm rot="1538940">
              <a:off x="4433239" y="502447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68" name="Google Shape;2468;p37"/>
            <p:cNvSpPr/>
            <p:nvPr/>
          </p:nvSpPr>
          <p:spPr>
            <a:xfrm rot="1538940">
              <a:off x="6039651" y="582620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69" name="Google Shape;2469;p37"/>
            <p:cNvSpPr/>
            <p:nvPr/>
          </p:nvSpPr>
          <p:spPr>
            <a:xfrm rot="1538940">
              <a:off x="6663039" y="538824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70" name="Google Shape;2470;p37"/>
            <p:cNvSpPr/>
            <p:nvPr/>
          </p:nvSpPr>
          <p:spPr>
            <a:xfrm rot="1538940">
              <a:off x="6889690" y="531126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71" name="Google Shape;2471;p37"/>
            <p:cNvSpPr/>
            <p:nvPr/>
          </p:nvSpPr>
          <p:spPr>
            <a:xfrm rot="1538940">
              <a:off x="4414400" y="450971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72" name="Google Shape;2472;p37"/>
            <p:cNvSpPr/>
            <p:nvPr/>
          </p:nvSpPr>
          <p:spPr>
            <a:xfrm rot="1538940">
              <a:off x="4394042" y="432862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73" name="Google Shape;2473;p37"/>
            <p:cNvSpPr/>
            <p:nvPr/>
          </p:nvSpPr>
          <p:spPr>
            <a:xfrm rot="1538940">
              <a:off x="4309532" y="413181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74" name="Google Shape;2474;p37"/>
            <p:cNvSpPr/>
            <p:nvPr/>
          </p:nvSpPr>
          <p:spPr>
            <a:xfrm rot="1538940">
              <a:off x="4330561" y="485401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75" name="Google Shape;2475;p37"/>
            <p:cNvSpPr/>
            <p:nvPr/>
          </p:nvSpPr>
          <p:spPr>
            <a:xfrm rot="1538940">
              <a:off x="4286809" y="5037025"/>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76" name="Google Shape;2476;p37"/>
            <p:cNvSpPr/>
            <p:nvPr/>
          </p:nvSpPr>
          <p:spPr>
            <a:xfrm rot="1538940">
              <a:off x="3969290" y="4367384"/>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77" name="Google Shape;2477;p37"/>
            <p:cNvSpPr/>
            <p:nvPr/>
          </p:nvSpPr>
          <p:spPr>
            <a:xfrm rot="1538940">
              <a:off x="6234560" y="5824045"/>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78" name="Google Shape;2478;p37"/>
            <p:cNvSpPr/>
            <p:nvPr/>
          </p:nvSpPr>
          <p:spPr>
            <a:xfrm rot="1538940">
              <a:off x="6672112" y="5777203"/>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79" name="Google Shape;2479;p37"/>
            <p:cNvSpPr/>
            <p:nvPr/>
          </p:nvSpPr>
          <p:spPr>
            <a:xfrm rot="1538940">
              <a:off x="6910169" y="5713628"/>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80" name="Google Shape;2480;p37"/>
            <p:cNvSpPr/>
            <p:nvPr/>
          </p:nvSpPr>
          <p:spPr>
            <a:xfrm rot="1538940">
              <a:off x="6762078" y="5672166"/>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81" name="Google Shape;2481;p37"/>
            <p:cNvSpPr/>
            <p:nvPr/>
          </p:nvSpPr>
          <p:spPr>
            <a:xfrm rot="1538940">
              <a:off x="6511485" y="5782427"/>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82" name="Google Shape;2482;p37"/>
            <p:cNvSpPr/>
            <p:nvPr/>
          </p:nvSpPr>
          <p:spPr>
            <a:xfrm rot="1538940">
              <a:off x="4169035" y="4898121"/>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83" name="Google Shape;2483;p37"/>
            <p:cNvSpPr/>
            <p:nvPr/>
          </p:nvSpPr>
          <p:spPr>
            <a:xfrm rot="1538940">
              <a:off x="3813805" y="4361901"/>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84" name="Google Shape;2484;p37"/>
            <p:cNvSpPr/>
            <p:nvPr/>
          </p:nvSpPr>
          <p:spPr>
            <a:xfrm rot="1538940">
              <a:off x="3805487" y="3343315"/>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85" name="Google Shape;2485;p37"/>
            <p:cNvSpPr/>
            <p:nvPr/>
          </p:nvSpPr>
          <p:spPr>
            <a:xfrm rot="1538940">
              <a:off x="3913566" y="3125092"/>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86" name="Google Shape;2486;p37"/>
            <p:cNvSpPr/>
            <p:nvPr/>
          </p:nvSpPr>
          <p:spPr>
            <a:xfrm rot="1538940">
              <a:off x="4250394" y="465889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87" name="Google Shape;2487;p37"/>
            <p:cNvSpPr/>
            <p:nvPr/>
          </p:nvSpPr>
          <p:spPr>
            <a:xfrm rot="1538940">
              <a:off x="4123394" y="453098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88" name="Google Shape;2488;p37"/>
            <p:cNvSpPr/>
            <p:nvPr/>
          </p:nvSpPr>
          <p:spPr>
            <a:xfrm rot="1538940">
              <a:off x="4135192" y="427771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89" name="Google Shape;2489;p37"/>
            <p:cNvSpPr/>
            <p:nvPr/>
          </p:nvSpPr>
          <p:spPr>
            <a:xfrm rot="1538940">
              <a:off x="4100878" y="478877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90" name="Google Shape;2490;p37"/>
            <p:cNvSpPr/>
            <p:nvPr/>
          </p:nvSpPr>
          <p:spPr>
            <a:xfrm rot="1538940">
              <a:off x="3996103" y="467059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91" name="Google Shape;2491;p37"/>
            <p:cNvSpPr/>
            <p:nvPr/>
          </p:nvSpPr>
          <p:spPr>
            <a:xfrm rot="1538940">
              <a:off x="3906706" y="453604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92" name="Google Shape;2492;p37"/>
            <p:cNvSpPr/>
            <p:nvPr/>
          </p:nvSpPr>
          <p:spPr>
            <a:xfrm rot="1538940">
              <a:off x="5848226" y="581251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93" name="Google Shape;2493;p37"/>
            <p:cNvSpPr/>
            <p:nvPr/>
          </p:nvSpPr>
          <p:spPr>
            <a:xfrm rot="1538940">
              <a:off x="6588810" y="560481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94" name="Google Shape;2494;p37"/>
            <p:cNvSpPr/>
            <p:nvPr/>
          </p:nvSpPr>
          <p:spPr>
            <a:xfrm rot="1538940">
              <a:off x="6384293" y="577661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95" name="Google Shape;2495;p37"/>
            <p:cNvSpPr/>
            <p:nvPr/>
          </p:nvSpPr>
          <p:spPr>
            <a:xfrm rot="1538940">
              <a:off x="6864296" y="553191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96" name="Google Shape;2496;p37"/>
            <p:cNvSpPr/>
            <p:nvPr/>
          </p:nvSpPr>
          <p:spPr>
            <a:xfrm rot="1538940">
              <a:off x="7059862" y="548232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97" name="Google Shape;2497;p37"/>
            <p:cNvSpPr/>
            <p:nvPr/>
          </p:nvSpPr>
          <p:spPr>
            <a:xfrm rot="1538940">
              <a:off x="7120405" y="525508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98" name="Google Shape;2498;p37"/>
            <p:cNvSpPr/>
            <p:nvPr/>
          </p:nvSpPr>
          <p:spPr>
            <a:xfrm rot="1538940">
              <a:off x="7068216" y="505965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499" name="Google Shape;2499;p37"/>
            <p:cNvSpPr/>
            <p:nvPr/>
          </p:nvSpPr>
          <p:spPr>
            <a:xfrm rot="1538940">
              <a:off x="7073121" y="475174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00" name="Google Shape;2500;p37"/>
            <p:cNvSpPr/>
            <p:nvPr/>
          </p:nvSpPr>
          <p:spPr>
            <a:xfrm rot="1538940">
              <a:off x="7181272" y="431339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01" name="Google Shape;2501;p37"/>
            <p:cNvSpPr/>
            <p:nvPr/>
          </p:nvSpPr>
          <p:spPr>
            <a:xfrm rot="1538940">
              <a:off x="7298599" y="465855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02" name="Google Shape;2502;p37"/>
            <p:cNvSpPr/>
            <p:nvPr/>
          </p:nvSpPr>
          <p:spPr>
            <a:xfrm rot="1538940">
              <a:off x="7369457" y="440040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03" name="Google Shape;2503;p37"/>
            <p:cNvSpPr/>
            <p:nvPr/>
          </p:nvSpPr>
          <p:spPr>
            <a:xfrm rot="1538940">
              <a:off x="7587550" y="447151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04" name="Google Shape;2504;p37"/>
            <p:cNvSpPr/>
            <p:nvPr/>
          </p:nvSpPr>
          <p:spPr>
            <a:xfrm rot="1538940">
              <a:off x="7509818" y="471381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05" name="Google Shape;2505;p37"/>
            <p:cNvSpPr/>
            <p:nvPr/>
          </p:nvSpPr>
          <p:spPr>
            <a:xfrm rot="1538940">
              <a:off x="7256686" y="492678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06" name="Google Shape;2506;p37"/>
            <p:cNvSpPr/>
            <p:nvPr/>
          </p:nvSpPr>
          <p:spPr>
            <a:xfrm rot="1538940">
              <a:off x="7450720" y="498291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07" name="Google Shape;2507;p37"/>
            <p:cNvSpPr/>
            <p:nvPr/>
          </p:nvSpPr>
          <p:spPr>
            <a:xfrm rot="1538940">
              <a:off x="7332101" y="521574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08" name="Google Shape;2508;p37"/>
            <p:cNvSpPr/>
            <p:nvPr/>
          </p:nvSpPr>
          <p:spPr>
            <a:xfrm rot="1538940">
              <a:off x="7539339" y="524893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09" name="Google Shape;2509;p37"/>
            <p:cNvSpPr/>
            <p:nvPr/>
          </p:nvSpPr>
          <p:spPr>
            <a:xfrm rot="1538940">
              <a:off x="7673874" y="490338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10" name="Google Shape;2510;p37"/>
            <p:cNvSpPr/>
            <p:nvPr/>
          </p:nvSpPr>
          <p:spPr>
            <a:xfrm rot="1538940">
              <a:off x="7662966" y="510692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11" name="Google Shape;2511;p37"/>
            <p:cNvSpPr/>
            <p:nvPr/>
          </p:nvSpPr>
          <p:spPr>
            <a:xfrm rot="1538940">
              <a:off x="7874144" y="497242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12" name="Google Shape;2512;p37"/>
            <p:cNvSpPr/>
            <p:nvPr/>
          </p:nvSpPr>
          <p:spPr>
            <a:xfrm rot="1538940">
              <a:off x="7740394" y="469208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13" name="Google Shape;2513;p37"/>
            <p:cNvSpPr/>
            <p:nvPr/>
          </p:nvSpPr>
          <p:spPr>
            <a:xfrm rot="1538940">
              <a:off x="7712263" y="429906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14" name="Google Shape;2514;p37"/>
            <p:cNvSpPr/>
            <p:nvPr/>
          </p:nvSpPr>
          <p:spPr>
            <a:xfrm rot="1538940">
              <a:off x="8070278" y="485049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15" name="Google Shape;2515;p37"/>
            <p:cNvSpPr/>
            <p:nvPr/>
          </p:nvSpPr>
          <p:spPr>
            <a:xfrm rot="1538940">
              <a:off x="7953286" y="472644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16" name="Google Shape;2516;p37"/>
            <p:cNvSpPr/>
            <p:nvPr/>
          </p:nvSpPr>
          <p:spPr>
            <a:xfrm rot="1538940">
              <a:off x="7887020" y="451030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17" name="Google Shape;2517;p37"/>
            <p:cNvSpPr/>
            <p:nvPr/>
          </p:nvSpPr>
          <p:spPr>
            <a:xfrm rot="1538940">
              <a:off x="8095311" y="453240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18" name="Google Shape;2518;p37"/>
            <p:cNvSpPr/>
            <p:nvPr/>
          </p:nvSpPr>
          <p:spPr>
            <a:xfrm rot="1538940">
              <a:off x="7982158" y="509623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19" name="Google Shape;2519;p37"/>
            <p:cNvSpPr/>
            <p:nvPr/>
          </p:nvSpPr>
          <p:spPr>
            <a:xfrm rot="1538940">
              <a:off x="8194783" y="4820463"/>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20" name="Google Shape;2520;p37"/>
            <p:cNvSpPr/>
            <p:nvPr/>
          </p:nvSpPr>
          <p:spPr>
            <a:xfrm rot="1538940">
              <a:off x="5942248" y="1935088"/>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21" name="Google Shape;2521;p37"/>
            <p:cNvSpPr/>
            <p:nvPr/>
          </p:nvSpPr>
          <p:spPr>
            <a:xfrm rot="1538940">
              <a:off x="4382866" y="2095497"/>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22" name="Google Shape;2522;p37"/>
            <p:cNvSpPr/>
            <p:nvPr/>
          </p:nvSpPr>
          <p:spPr>
            <a:xfrm rot="1538940">
              <a:off x="4175363" y="1910213"/>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23" name="Google Shape;2523;p37"/>
            <p:cNvSpPr/>
            <p:nvPr/>
          </p:nvSpPr>
          <p:spPr>
            <a:xfrm rot="1538940">
              <a:off x="4163427" y="1496009"/>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24" name="Google Shape;2524;p37"/>
            <p:cNvSpPr/>
            <p:nvPr/>
          </p:nvSpPr>
          <p:spPr>
            <a:xfrm rot="1538940">
              <a:off x="7177921" y="967006"/>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25" name="Google Shape;2525;p37"/>
            <p:cNvSpPr/>
            <p:nvPr/>
          </p:nvSpPr>
          <p:spPr>
            <a:xfrm rot="1538940">
              <a:off x="7126763" y="757970"/>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26" name="Google Shape;2526;p37"/>
            <p:cNvSpPr/>
            <p:nvPr/>
          </p:nvSpPr>
          <p:spPr>
            <a:xfrm rot="1538940">
              <a:off x="6977280" y="712546"/>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27" name="Google Shape;2527;p37"/>
            <p:cNvSpPr/>
            <p:nvPr/>
          </p:nvSpPr>
          <p:spPr>
            <a:xfrm rot="1538940">
              <a:off x="8338962" y="420037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28" name="Google Shape;2528;p37"/>
            <p:cNvSpPr/>
            <p:nvPr/>
          </p:nvSpPr>
          <p:spPr>
            <a:xfrm rot="1538940">
              <a:off x="8488489" y="410119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29" name="Google Shape;2529;p37"/>
            <p:cNvSpPr/>
            <p:nvPr/>
          </p:nvSpPr>
          <p:spPr>
            <a:xfrm rot="1538940">
              <a:off x="8555283" y="429139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30" name="Google Shape;2530;p37"/>
            <p:cNvSpPr/>
            <p:nvPr/>
          </p:nvSpPr>
          <p:spPr>
            <a:xfrm rot="1538940">
              <a:off x="8436741" y="437726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31" name="Google Shape;2531;p37"/>
            <p:cNvSpPr/>
            <p:nvPr/>
          </p:nvSpPr>
          <p:spPr>
            <a:xfrm rot="1538940">
              <a:off x="8240798" y="442112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32" name="Google Shape;2532;p37"/>
            <p:cNvSpPr/>
            <p:nvPr/>
          </p:nvSpPr>
          <p:spPr>
            <a:xfrm rot="1538940">
              <a:off x="8272873" y="470660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33" name="Google Shape;2533;p37"/>
            <p:cNvSpPr/>
            <p:nvPr/>
          </p:nvSpPr>
          <p:spPr>
            <a:xfrm rot="1538940">
              <a:off x="8096399" y="497999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34" name="Google Shape;2534;p37"/>
            <p:cNvSpPr/>
            <p:nvPr/>
          </p:nvSpPr>
          <p:spPr>
            <a:xfrm rot="1538940">
              <a:off x="8332077" y="461263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35" name="Google Shape;2535;p37"/>
            <p:cNvSpPr/>
            <p:nvPr/>
          </p:nvSpPr>
          <p:spPr>
            <a:xfrm rot="1538940">
              <a:off x="8448600" y="451356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36" name="Google Shape;2536;p37"/>
            <p:cNvSpPr/>
            <p:nvPr/>
          </p:nvSpPr>
          <p:spPr>
            <a:xfrm rot="1538940">
              <a:off x="8624151" y="414796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37" name="Google Shape;2537;p37"/>
            <p:cNvSpPr/>
            <p:nvPr/>
          </p:nvSpPr>
          <p:spPr>
            <a:xfrm rot="1538940">
              <a:off x="8677347" y="397495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38" name="Google Shape;2538;p37"/>
            <p:cNvSpPr/>
            <p:nvPr/>
          </p:nvSpPr>
          <p:spPr>
            <a:xfrm rot="1538940">
              <a:off x="8527428" y="391076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39" name="Google Shape;2539;p37"/>
            <p:cNvSpPr/>
            <p:nvPr/>
          </p:nvSpPr>
          <p:spPr>
            <a:xfrm rot="1538940">
              <a:off x="8632633" y="371224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40" name="Google Shape;2540;p37"/>
            <p:cNvSpPr/>
            <p:nvPr/>
          </p:nvSpPr>
          <p:spPr>
            <a:xfrm rot="1538940">
              <a:off x="8732234" y="382271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41" name="Google Shape;2541;p37"/>
            <p:cNvSpPr/>
            <p:nvPr/>
          </p:nvSpPr>
          <p:spPr>
            <a:xfrm rot="1538940">
              <a:off x="8772396" y="346968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42" name="Google Shape;2542;p37"/>
            <p:cNvSpPr/>
            <p:nvPr/>
          </p:nvSpPr>
          <p:spPr>
            <a:xfrm rot="1538940">
              <a:off x="8776471" y="332987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43" name="Google Shape;2543;p37"/>
            <p:cNvSpPr/>
            <p:nvPr/>
          </p:nvSpPr>
          <p:spPr>
            <a:xfrm rot="1538940">
              <a:off x="8659091" y="238994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44" name="Google Shape;2544;p37"/>
            <p:cNvSpPr/>
            <p:nvPr/>
          </p:nvSpPr>
          <p:spPr>
            <a:xfrm rot="1538940">
              <a:off x="8756289" y="273157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45" name="Google Shape;2545;p37"/>
            <p:cNvSpPr/>
            <p:nvPr/>
          </p:nvSpPr>
          <p:spPr>
            <a:xfrm rot="1538940">
              <a:off x="8785208" y="305177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46" name="Google Shape;2546;p37"/>
            <p:cNvSpPr/>
            <p:nvPr/>
          </p:nvSpPr>
          <p:spPr>
            <a:xfrm rot="1538940">
              <a:off x="8602875" y="229216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47" name="Google Shape;2547;p37"/>
            <p:cNvSpPr/>
            <p:nvPr/>
          </p:nvSpPr>
          <p:spPr>
            <a:xfrm rot="1538940">
              <a:off x="8455091" y="203632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48" name="Google Shape;2548;p37"/>
            <p:cNvSpPr/>
            <p:nvPr/>
          </p:nvSpPr>
          <p:spPr>
            <a:xfrm rot="1538940">
              <a:off x="8465220" y="191480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49" name="Google Shape;2549;p37"/>
            <p:cNvSpPr/>
            <p:nvPr/>
          </p:nvSpPr>
          <p:spPr>
            <a:xfrm rot="1538940">
              <a:off x="7995740" y="209800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50" name="Google Shape;2550;p37"/>
            <p:cNvSpPr/>
            <p:nvPr/>
          </p:nvSpPr>
          <p:spPr>
            <a:xfrm rot="1538940">
              <a:off x="7758480" y="218587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51" name="Google Shape;2551;p37"/>
            <p:cNvSpPr/>
            <p:nvPr/>
          </p:nvSpPr>
          <p:spPr>
            <a:xfrm rot="1538940">
              <a:off x="7913625" y="189748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52" name="Google Shape;2552;p37"/>
            <p:cNvSpPr/>
            <p:nvPr/>
          </p:nvSpPr>
          <p:spPr>
            <a:xfrm rot="1538940">
              <a:off x="8289769" y="187514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53" name="Google Shape;2553;p37"/>
            <p:cNvSpPr/>
            <p:nvPr/>
          </p:nvSpPr>
          <p:spPr>
            <a:xfrm rot="1538940">
              <a:off x="8135052" y="179218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54" name="Google Shape;2554;p37"/>
            <p:cNvSpPr/>
            <p:nvPr/>
          </p:nvSpPr>
          <p:spPr>
            <a:xfrm rot="1538940">
              <a:off x="8242154" y="162124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55" name="Google Shape;2555;p37"/>
            <p:cNvSpPr/>
            <p:nvPr/>
          </p:nvSpPr>
          <p:spPr>
            <a:xfrm rot="1538940">
              <a:off x="8170922" y="149432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56" name="Google Shape;2556;p37"/>
            <p:cNvSpPr/>
            <p:nvPr/>
          </p:nvSpPr>
          <p:spPr>
            <a:xfrm rot="1538940">
              <a:off x="8025613" y="148124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57" name="Google Shape;2557;p37"/>
            <p:cNvSpPr/>
            <p:nvPr/>
          </p:nvSpPr>
          <p:spPr>
            <a:xfrm rot="1538940">
              <a:off x="8000870" y="165012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58" name="Google Shape;2558;p37"/>
            <p:cNvSpPr/>
            <p:nvPr/>
          </p:nvSpPr>
          <p:spPr>
            <a:xfrm rot="1538940">
              <a:off x="7772587" y="169741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59" name="Google Shape;2559;p37"/>
            <p:cNvSpPr/>
            <p:nvPr/>
          </p:nvSpPr>
          <p:spPr>
            <a:xfrm rot="1538940">
              <a:off x="7689703" y="196599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60" name="Google Shape;2560;p37"/>
            <p:cNvSpPr/>
            <p:nvPr/>
          </p:nvSpPr>
          <p:spPr>
            <a:xfrm rot="1538940">
              <a:off x="7482628" y="207670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61" name="Google Shape;2561;p37"/>
            <p:cNvSpPr/>
            <p:nvPr/>
          </p:nvSpPr>
          <p:spPr>
            <a:xfrm rot="1538940">
              <a:off x="7406536" y="228174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62" name="Google Shape;2562;p37"/>
            <p:cNvSpPr/>
            <p:nvPr/>
          </p:nvSpPr>
          <p:spPr>
            <a:xfrm rot="1538940">
              <a:off x="7804527" y="149242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63" name="Google Shape;2563;p37"/>
            <p:cNvSpPr/>
            <p:nvPr/>
          </p:nvSpPr>
          <p:spPr>
            <a:xfrm rot="1538940">
              <a:off x="7124183" y="258047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64" name="Google Shape;2564;p37"/>
            <p:cNvSpPr/>
            <p:nvPr/>
          </p:nvSpPr>
          <p:spPr>
            <a:xfrm rot="1538940">
              <a:off x="6992594" y="239611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65" name="Google Shape;2565;p37"/>
            <p:cNvSpPr/>
            <p:nvPr/>
          </p:nvSpPr>
          <p:spPr>
            <a:xfrm rot="1538940">
              <a:off x="6812584" y="257143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66" name="Google Shape;2566;p37"/>
            <p:cNvSpPr/>
            <p:nvPr/>
          </p:nvSpPr>
          <p:spPr>
            <a:xfrm rot="1538940">
              <a:off x="6621988" y="236707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67" name="Google Shape;2567;p37"/>
            <p:cNvSpPr/>
            <p:nvPr/>
          </p:nvSpPr>
          <p:spPr>
            <a:xfrm rot="1538940">
              <a:off x="6532633" y="267018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68" name="Google Shape;2568;p37"/>
            <p:cNvSpPr/>
            <p:nvPr/>
          </p:nvSpPr>
          <p:spPr>
            <a:xfrm rot="1538940">
              <a:off x="6360526" y="251053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69" name="Google Shape;2569;p37"/>
            <p:cNvSpPr/>
            <p:nvPr/>
          </p:nvSpPr>
          <p:spPr>
            <a:xfrm rot="1538940">
              <a:off x="7203480" y="212779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70" name="Google Shape;2570;p37"/>
            <p:cNvSpPr/>
            <p:nvPr/>
          </p:nvSpPr>
          <p:spPr>
            <a:xfrm rot="1538940">
              <a:off x="6537320" y="214235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71" name="Google Shape;2571;p37"/>
            <p:cNvSpPr/>
            <p:nvPr/>
          </p:nvSpPr>
          <p:spPr>
            <a:xfrm rot="1538940">
              <a:off x="6314688" y="226433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72" name="Google Shape;2572;p37"/>
            <p:cNvSpPr/>
            <p:nvPr/>
          </p:nvSpPr>
          <p:spPr>
            <a:xfrm rot="1538940">
              <a:off x="6804751" y="203005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73" name="Google Shape;2573;p37"/>
            <p:cNvSpPr/>
            <p:nvPr/>
          </p:nvSpPr>
          <p:spPr>
            <a:xfrm rot="1538940">
              <a:off x="7054899" y="191108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74" name="Google Shape;2574;p37"/>
            <p:cNvSpPr/>
            <p:nvPr/>
          </p:nvSpPr>
          <p:spPr>
            <a:xfrm rot="1538940">
              <a:off x="7260446" y="182579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75" name="Google Shape;2575;p37"/>
            <p:cNvSpPr/>
            <p:nvPr/>
          </p:nvSpPr>
          <p:spPr>
            <a:xfrm rot="1538940">
              <a:off x="7510109" y="179733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76" name="Google Shape;2576;p37"/>
            <p:cNvSpPr/>
            <p:nvPr/>
          </p:nvSpPr>
          <p:spPr>
            <a:xfrm rot="1538940">
              <a:off x="7544493" y="157210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77" name="Google Shape;2577;p37"/>
            <p:cNvSpPr/>
            <p:nvPr/>
          </p:nvSpPr>
          <p:spPr>
            <a:xfrm rot="1538940">
              <a:off x="7289125" y="159761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78" name="Google Shape;2578;p37"/>
            <p:cNvSpPr/>
            <p:nvPr/>
          </p:nvSpPr>
          <p:spPr>
            <a:xfrm rot="1538940">
              <a:off x="7058503" y="156554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79" name="Google Shape;2579;p37"/>
            <p:cNvSpPr/>
            <p:nvPr/>
          </p:nvSpPr>
          <p:spPr>
            <a:xfrm rot="1538940">
              <a:off x="6772726" y="180748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80" name="Google Shape;2580;p37"/>
            <p:cNvSpPr/>
            <p:nvPr/>
          </p:nvSpPr>
          <p:spPr>
            <a:xfrm rot="1538940">
              <a:off x="7406017" y="266732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81" name="Google Shape;2581;p37"/>
            <p:cNvSpPr/>
            <p:nvPr/>
          </p:nvSpPr>
          <p:spPr>
            <a:xfrm rot="1538940">
              <a:off x="8000111" y="133891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82" name="Google Shape;2582;p37"/>
            <p:cNvSpPr/>
            <p:nvPr/>
          </p:nvSpPr>
          <p:spPr>
            <a:xfrm rot="1538940">
              <a:off x="7724965" y="132194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83" name="Google Shape;2583;p37"/>
            <p:cNvSpPr/>
            <p:nvPr/>
          </p:nvSpPr>
          <p:spPr>
            <a:xfrm rot="1538940">
              <a:off x="7525925" y="134370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84" name="Google Shape;2584;p37"/>
            <p:cNvSpPr/>
            <p:nvPr/>
          </p:nvSpPr>
          <p:spPr>
            <a:xfrm rot="1538940">
              <a:off x="7784250" y="114874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85" name="Google Shape;2585;p37"/>
            <p:cNvSpPr/>
            <p:nvPr/>
          </p:nvSpPr>
          <p:spPr>
            <a:xfrm rot="1538940">
              <a:off x="7673431" y="106762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86" name="Google Shape;2586;p37"/>
            <p:cNvSpPr/>
            <p:nvPr/>
          </p:nvSpPr>
          <p:spPr>
            <a:xfrm rot="1538940">
              <a:off x="7500538" y="115732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87" name="Google Shape;2587;p37"/>
            <p:cNvSpPr/>
            <p:nvPr/>
          </p:nvSpPr>
          <p:spPr>
            <a:xfrm rot="1538940">
              <a:off x="7293668" y="138190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88" name="Google Shape;2588;p37"/>
            <p:cNvSpPr/>
            <p:nvPr/>
          </p:nvSpPr>
          <p:spPr>
            <a:xfrm rot="1538940">
              <a:off x="7546974" y="97976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89" name="Google Shape;2589;p37"/>
            <p:cNvSpPr/>
            <p:nvPr/>
          </p:nvSpPr>
          <p:spPr>
            <a:xfrm rot="1538940">
              <a:off x="7418459" y="91842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90" name="Google Shape;2590;p37"/>
            <p:cNvSpPr/>
            <p:nvPr/>
          </p:nvSpPr>
          <p:spPr>
            <a:xfrm rot="1538940">
              <a:off x="7301162" y="112854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91" name="Google Shape;2591;p37"/>
            <p:cNvSpPr/>
            <p:nvPr/>
          </p:nvSpPr>
          <p:spPr>
            <a:xfrm rot="1538940">
              <a:off x="7120241" y="123064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92" name="Google Shape;2592;p37"/>
            <p:cNvSpPr/>
            <p:nvPr/>
          </p:nvSpPr>
          <p:spPr>
            <a:xfrm rot="1538940">
              <a:off x="6949206" y="131155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93" name="Google Shape;2593;p37"/>
            <p:cNvSpPr/>
            <p:nvPr/>
          </p:nvSpPr>
          <p:spPr>
            <a:xfrm rot="1538940">
              <a:off x="4167918" y="385904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94" name="Google Shape;2594;p37"/>
            <p:cNvSpPr/>
            <p:nvPr/>
          </p:nvSpPr>
          <p:spPr>
            <a:xfrm rot="1538940">
              <a:off x="3851331" y="376950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95" name="Google Shape;2595;p37"/>
            <p:cNvSpPr/>
            <p:nvPr/>
          </p:nvSpPr>
          <p:spPr>
            <a:xfrm rot="1538940">
              <a:off x="3886649" y="415836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96" name="Google Shape;2596;p37"/>
            <p:cNvSpPr/>
            <p:nvPr/>
          </p:nvSpPr>
          <p:spPr>
            <a:xfrm rot="1538940">
              <a:off x="3840473" y="395622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97" name="Google Shape;2597;p37"/>
            <p:cNvSpPr/>
            <p:nvPr/>
          </p:nvSpPr>
          <p:spPr>
            <a:xfrm rot="1538940">
              <a:off x="4069562" y="368298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98" name="Google Shape;2598;p37"/>
            <p:cNvSpPr/>
            <p:nvPr/>
          </p:nvSpPr>
          <p:spPr>
            <a:xfrm rot="1538940">
              <a:off x="3756794" y="423126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599" name="Google Shape;2599;p37"/>
            <p:cNvSpPr/>
            <p:nvPr/>
          </p:nvSpPr>
          <p:spPr>
            <a:xfrm rot="1538940">
              <a:off x="4031499" y="349616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00" name="Google Shape;2600;p37"/>
            <p:cNvSpPr/>
            <p:nvPr/>
          </p:nvSpPr>
          <p:spPr>
            <a:xfrm rot="1538940">
              <a:off x="3795303" y="356623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01" name="Google Shape;2601;p37"/>
            <p:cNvSpPr/>
            <p:nvPr/>
          </p:nvSpPr>
          <p:spPr>
            <a:xfrm rot="1538940">
              <a:off x="3702652" y="407914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02" name="Google Shape;2602;p37"/>
            <p:cNvSpPr/>
            <p:nvPr/>
          </p:nvSpPr>
          <p:spPr>
            <a:xfrm rot="1538940">
              <a:off x="3653437" y="392818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03" name="Google Shape;2603;p37"/>
            <p:cNvSpPr/>
            <p:nvPr/>
          </p:nvSpPr>
          <p:spPr>
            <a:xfrm rot="1538940">
              <a:off x="3656043" y="378106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04" name="Google Shape;2604;p37"/>
            <p:cNvSpPr/>
            <p:nvPr/>
          </p:nvSpPr>
          <p:spPr>
            <a:xfrm rot="1538940">
              <a:off x="3585472" y="365678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05" name="Google Shape;2605;p37"/>
            <p:cNvSpPr/>
            <p:nvPr/>
          </p:nvSpPr>
          <p:spPr>
            <a:xfrm rot="1538940">
              <a:off x="3613610" y="352273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06" name="Google Shape;2606;p37"/>
            <p:cNvSpPr/>
            <p:nvPr/>
          </p:nvSpPr>
          <p:spPr>
            <a:xfrm rot="1538940">
              <a:off x="4292358" y="336823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07" name="Google Shape;2607;p37"/>
            <p:cNvSpPr/>
            <p:nvPr/>
          </p:nvSpPr>
          <p:spPr>
            <a:xfrm rot="1538940">
              <a:off x="4523965" y="340582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08" name="Google Shape;2608;p37"/>
            <p:cNvSpPr/>
            <p:nvPr/>
          </p:nvSpPr>
          <p:spPr>
            <a:xfrm rot="1538940">
              <a:off x="4083923" y="328511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09" name="Google Shape;2609;p37"/>
            <p:cNvSpPr/>
            <p:nvPr/>
          </p:nvSpPr>
          <p:spPr>
            <a:xfrm rot="1538940">
              <a:off x="3647670" y="327574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10" name="Google Shape;2610;p37"/>
            <p:cNvSpPr/>
            <p:nvPr/>
          </p:nvSpPr>
          <p:spPr>
            <a:xfrm rot="1538940">
              <a:off x="3550453" y="338078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11" name="Google Shape;2611;p37"/>
            <p:cNvSpPr/>
            <p:nvPr/>
          </p:nvSpPr>
          <p:spPr>
            <a:xfrm rot="1538940">
              <a:off x="3681506" y="309188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12" name="Google Shape;2612;p37"/>
            <p:cNvSpPr/>
            <p:nvPr/>
          </p:nvSpPr>
          <p:spPr>
            <a:xfrm rot="1538940">
              <a:off x="3536872" y="318545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13" name="Google Shape;2613;p37"/>
            <p:cNvSpPr/>
            <p:nvPr/>
          </p:nvSpPr>
          <p:spPr>
            <a:xfrm rot="1538940">
              <a:off x="4225069" y="305113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14" name="Google Shape;2614;p37"/>
            <p:cNvSpPr/>
            <p:nvPr/>
          </p:nvSpPr>
          <p:spPr>
            <a:xfrm rot="1538940">
              <a:off x="4470502" y="313910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15" name="Google Shape;2615;p37"/>
            <p:cNvSpPr/>
            <p:nvPr/>
          </p:nvSpPr>
          <p:spPr>
            <a:xfrm rot="1538940">
              <a:off x="4894600" y="338756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16" name="Google Shape;2616;p37"/>
            <p:cNvSpPr/>
            <p:nvPr/>
          </p:nvSpPr>
          <p:spPr>
            <a:xfrm rot="1538940">
              <a:off x="3766105" y="292715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17" name="Google Shape;2617;p37"/>
            <p:cNvSpPr/>
            <p:nvPr/>
          </p:nvSpPr>
          <p:spPr>
            <a:xfrm rot="1538940">
              <a:off x="4028564" y="294302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18" name="Google Shape;2618;p37"/>
            <p:cNvSpPr/>
            <p:nvPr/>
          </p:nvSpPr>
          <p:spPr>
            <a:xfrm rot="1538940">
              <a:off x="3564266" y="298766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19" name="Google Shape;2619;p37"/>
            <p:cNvSpPr/>
            <p:nvPr/>
          </p:nvSpPr>
          <p:spPr>
            <a:xfrm rot="1538940">
              <a:off x="4384014" y="287016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20" name="Google Shape;2620;p37"/>
            <p:cNvSpPr/>
            <p:nvPr/>
          </p:nvSpPr>
          <p:spPr>
            <a:xfrm rot="1538940">
              <a:off x="4163500" y="274313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21" name="Google Shape;2621;p37"/>
            <p:cNvSpPr/>
            <p:nvPr/>
          </p:nvSpPr>
          <p:spPr>
            <a:xfrm rot="1538940">
              <a:off x="3900581" y="276601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22" name="Google Shape;2622;p37"/>
            <p:cNvSpPr/>
            <p:nvPr/>
          </p:nvSpPr>
          <p:spPr>
            <a:xfrm rot="1538940">
              <a:off x="3586428" y="283595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23" name="Google Shape;2623;p37"/>
            <p:cNvSpPr/>
            <p:nvPr/>
          </p:nvSpPr>
          <p:spPr>
            <a:xfrm rot="1538940">
              <a:off x="3742075" y="264528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24" name="Google Shape;2624;p37"/>
            <p:cNvSpPr/>
            <p:nvPr/>
          </p:nvSpPr>
          <p:spPr>
            <a:xfrm rot="1538940">
              <a:off x="3595155" y="268672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25" name="Google Shape;2625;p37"/>
            <p:cNvSpPr/>
            <p:nvPr/>
          </p:nvSpPr>
          <p:spPr>
            <a:xfrm rot="1538940">
              <a:off x="3637341" y="250861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26" name="Google Shape;2626;p37"/>
            <p:cNvSpPr/>
            <p:nvPr/>
          </p:nvSpPr>
          <p:spPr>
            <a:xfrm rot="1538940">
              <a:off x="4028185" y="254602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27" name="Google Shape;2627;p37"/>
            <p:cNvSpPr/>
            <p:nvPr/>
          </p:nvSpPr>
          <p:spPr>
            <a:xfrm rot="1538940">
              <a:off x="3846984" y="246769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28" name="Google Shape;2628;p37"/>
            <p:cNvSpPr/>
            <p:nvPr/>
          </p:nvSpPr>
          <p:spPr>
            <a:xfrm rot="1538940">
              <a:off x="4706187" y="296410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29" name="Google Shape;2629;p37"/>
            <p:cNvSpPr/>
            <p:nvPr/>
          </p:nvSpPr>
          <p:spPr>
            <a:xfrm rot="1538940">
              <a:off x="3690133" y="236755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30" name="Google Shape;2630;p37"/>
            <p:cNvSpPr/>
            <p:nvPr/>
          </p:nvSpPr>
          <p:spPr>
            <a:xfrm rot="1538940">
              <a:off x="3945713" y="226259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31" name="Google Shape;2631;p37"/>
            <p:cNvSpPr/>
            <p:nvPr/>
          </p:nvSpPr>
          <p:spPr>
            <a:xfrm rot="1538940">
              <a:off x="3757639" y="224533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32" name="Google Shape;2632;p37"/>
            <p:cNvSpPr/>
            <p:nvPr/>
          </p:nvSpPr>
          <p:spPr>
            <a:xfrm rot="1538940">
              <a:off x="4555118" y="274137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33" name="Google Shape;2633;p37"/>
            <p:cNvSpPr/>
            <p:nvPr/>
          </p:nvSpPr>
          <p:spPr>
            <a:xfrm rot="1538940">
              <a:off x="4162811" y="237146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34" name="Google Shape;2634;p37"/>
            <p:cNvSpPr/>
            <p:nvPr/>
          </p:nvSpPr>
          <p:spPr>
            <a:xfrm rot="1538940">
              <a:off x="4157495" y="216239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35" name="Google Shape;2635;p37"/>
            <p:cNvSpPr/>
            <p:nvPr/>
          </p:nvSpPr>
          <p:spPr>
            <a:xfrm rot="1538940">
              <a:off x="3792174" y="212222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36" name="Google Shape;2636;p37"/>
            <p:cNvSpPr/>
            <p:nvPr/>
          </p:nvSpPr>
          <p:spPr>
            <a:xfrm rot="1538940">
              <a:off x="4949676" y="292772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37" name="Google Shape;2637;p37"/>
            <p:cNvSpPr/>
            <p:nvPr/>
          </p:nvSpPr>
          <p:spPr>
            <a:xfrm rot="1538940">
              <a:off x="5035975" y="319195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38" name="Google Shape;2638;p37"/>
            <p:cNvSpPr/>
            <p:nvPr/>
          </p:nvSpPr>
          <p:spPr>
            <a:xfrm rot="1538940">
              <a:off x="4862306" y="1927121"/>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39" name="Google Shape;2639;p37"/>
            <p:cNvSpPr/>
            <p:nvPr/>
          </p:nvSpPr>
          <p:spPr>
            <a:xfrm rot="1538940">
              <a:off x="4497524" y="1541138"/>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40" name="Google Shape;2640;p37"/>
            <p:cNvSpPr/>
            <p:nvPr/>
          </p:nvSpPr>
          <p:spPr>
            <a:xfrm rot="1538940">
              <a:off x="5197800" y="300706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41" name="Google Shape;2641;p37"/>
            <p:cNvSpPr/>
            <p:nvPr/>
          </p:nvSpPr>
          <p:spPr>
            <a:xfrm rot="1538940">
              <a:off x="5208296" y="274417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42" name="Google Shape;2642;p37"/>
            <p:cNvSpPr/>
            <p:nvPr/>
          </p:nvSpPr>
          <p:spPr>
            <a:xfrm rot="1538940">
              <a:off x="4738914" y="260167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43" name="Google Shape;2643;p37"/>
            <p:cNvSpPr/>
            <p:nvPr/>
          </p:nvSpPr>
          <p:spPr>
            <a:xfrm rot="1538940">
              <a:off x="5541597" y="265641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44" name="Google Shape;2644;p37"/>
            <p:cNvSpPr/>
            <p:nvPr/>
          </p:nvSpPr>
          <p:spPr>
            <a:xfrm rot="1538940">
              <a:off x="5846240" y="274940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45" name="Google Shape;2645;p37"/>
            <p:cNvSpPr/>
            <p:nvPr/>
          </p:nvSpPr>
          <p:spPr>
            <a:xfrm rot="1538940">
              <a:off x="4984080" y="241648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46" name="Google Shape;2646;p37"/>
            <p:cNvSpPr/>
            <p:nvPr/>
          </p:nvSpPr>
          <p:spPr>
            <a:xfrm rot="1538940">
              <a:off x="5310339" y="254784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47" name="Google Shape;2647;p37"/>
            <p:cNvSpPr/>
            <p:nvPr/>
          </p:nvSpPr>
          <p:spPr>
            <a:xfrm rot="1538940">
              <a:off x="5456541" y="234451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48" name="Google Shape;2648;p37"/>
            <p:cNvSpPr/>
            <p:nvPr/>
          </p:nvSpPr>
          <p:spPr>
            <a:xfrm rot="1538940">
              <a:off x="5788645" y="249567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49" name="Google Shape;2649;p37"/>
            <p:cNvSpPr/>
            <p:nvPr/>
          </p:nvSpPr>
          <p:spPr>
            <a:xfrm rot="1538940">
              <a:off x="6096871" y="247588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50" name="Google Shape;2650;p37"/>
            <p:cNvSpPr/>
            <p:nvPr/>
          </p:nvSpPr>
          <p:spPr>
            <a:xfrm rot="1538940">
              <a:off x="5987161" y="224168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51" name="Google Shape;2651;p37"/>
            <p:cNvSpPr/>
            <p:nvPr/>
          </p:nvSpPr>
          <p:spPr>
            <a:xfrm rot="1538940">
              <a:off x="4412027" y="233194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52" name="Google Shape;2652;p37"/>
            <p:cNvSpPr/>
            <p:nvPr/>
          </p:nvSpPr>
          <p:spPr>
            <a:xfrm rot="1538940">
              <a:off x="4597182" y="243355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53" name="Google Shape;2653;p37"/>
            <p:cNvSpPr/>
            <p:nvPr/>
          </p:nvSpPr>
          <p:spPr>
            <a:xfrm rot="1538940">
              <a:off x="4765229" y="225460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54" name="Google Shape;2654;p37"/>
            <p:cNvSpPr/>
            <p:nvPr/>
          </p:nvSpPr>
          <p:spPr>
            <a:xfrm rot="1538940">
              <a:off x="5198871" y="227968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55" name="Google Shape;2655;p37"/>
            <p:cNvSpPr/>
            <p:nvPr/>
          </p:nvSpPr>
          <p:spPr>
            <a:xfrm rot="1538940">
              <a:off x="5025003" y="213730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56" name="Google Shape;2656;p37"/>
            <p:cNvSpPr/>
            <p:nvPr/>
          </p:nvSpPr>
          <p:spPr>
            <a:xfrm rot="1538940">
              <a:off x="4660627" y="204332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57" name="Google Shape;2657;p37"/>
            <p:cNvSpPr/>
            <p:nvPr/>
          </p:nvSpPr>
          <p:spPr>
            <a:xfrm rot="1538940">
              <a:off x="5697617" y="228417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58" name="Google Shape;2658;p37"/>
            <p:cNvSpPr/>
            <p:nvPr/>
          </p:nvSpPr>
          <p:spPr>
            <a:xfrm rot="1538940">
              <a:off x="5384547" y="208430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59" name="Google Shape;2659;p37"/>
            <p:cNvSpPr/>
            <p:nvPr/>
          </p:nvSpPr>
          <p:spPr>
            <a:xfrm rot="1538940">
              <a:off x="5747067" y="206854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60" name="Google Shape;2660;p37"/>
            <p:cNvSpPr/>
            <p:nvPr/>
          </p:nvSpPr>
          <p:spPr>
            <a:xfrm rot="1538940">
              <a:off x="5545189" y="190900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61" name="Google Shape;2661;p37"/>
            <p:cNvSpPr/>
            <p:nvPr/>
          </p:nvSpPr>
          <p:spPr>
            <a:xfrm rot="1538940">
              <a:off x="5774706" y="175512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62" name="Google Shape;2662;p37"/>
            <p:cNvSpPr/>
            <p:nvPr/>
          </p:nvSpPr>
          <p:spPr>
            <a:xfrm rot="1538940">
              <a:off x="3995671" y="201478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63" name="Google Shape;2663;p37"/>
            <p:cNvSpPr/>
            <p:nvPr/>
          </p:nvSpPr>
          <p:spPr>
            <a:xfrm rot="1538940">
              <a:off x="3859642" y="197067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64" name="Google Shape;2664;p37"/>
            <p:cNvSpPr/>
            <p:nvPr/>
          </p:nvSpPr>
          <p:spPr>
            <a:xfrm rot="1538940">
              <a:off x="3943956" y="182103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65" name="Google Shape;2665;p37"/>
            <p:cNvSpPr/>
            <p:nvPr/>
          </p:nvSpPr>
          <p:spPr>
            <a:xfrm rot="1538940">
              <a:off x="4070545" y="175803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66" name="Google Shape;2666;p37"/>
            <p:cNvSpPr/>
            <p:nvPr/>
          </p:nvSpPr>
          <p:spPr>
            <a:xfrm rot="1538940">
              <a:off x="4080465" y="163376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67" name="Google Shape;2667;p37"/>
            <p:cNvSpPr/>
            <p:nvPr/>
          </p:nvSpPr>
          <p:spPr>
            <a:xfrm rot="1538940">
              <a:off x="4328706" y="182223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68" name="Google Shape;2668;p37"/>
            <p:cNvSpPr/>
            <p:nvPr/>
          </p:nvSpPr>
          <p:spPr>
            <a:xfrm rot="1538940">
              <a:off x="4524674" y="188503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69" name="Google Shape;2669;p37"/>
            <p:cNvSpPr/>
            <p:nvPr/>
          </p:nvSpPr>
          <p:spPr>
            <a:xfrm rot="1538940">
              <a:off x="4304565" y="163603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70" name="Google Shape;2670;p37"/>
            <p:cNvSpPr/>
            <p:nvPr/>
          </p:nvSpPr>
          <p:spPr>
            <a:xfrm rot="1538940">
              <a:off x="4299925" y="144338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71" name="Google Shape;2671;p37"/>
            <p:cNvSpPr/>
            <p:nvPr/>
          </p:nvSpPr>
          <p:spPr>
            <a:xfrm rot="1538940">
              <a:off x="4672956" y="169986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72" name="Google Shape;2672;p37"/>
            <p:cNvSpPr/>
            <p:nvPr/>
          </p:nvSpPr>
          <p:spPr>
            <a:xfrm rot="1538940">
              <a:off x="4352075" y="130047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73" name="Google Shape;2673;p37"/>
            <p:cNvSpPr/>
            <p:nvPr/>
          </p:nvSpPr>
          <p:spPr>
            <a:xfrm rot="1538940">
              <a:off x="4879904" y="168834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74" name="Google Shape;2674;p37"/>
            <p:cNvSpPr/>
            <p:nvPr/>
          </p:nvSpPr>
          <p:spPr>
            <a:xfrm rot="1538940">
              <a:off x="5127107" y="192218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75" name="Google Shape;2675;p37"/>
            <p:cNvSpPr/>
            <p:nvPr/>
          </p:nvSpPr>
          <p:spPr>
            <a:xfrm rot="1538940">
              <a:off x="5330474" y="178708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76" name="Google Shape;2676;p37"/>
            <p:cNvSpPr/>
            <p:nvPr/>
          </p:nvSpPr>
          <p:spPr>
            <a:xfrm rot="1538940">
              <a:off x="4880179" y="143955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77" name="Google Shape;2677;p37"/>
            <p:cNvSpPr/>
            <p:nvPr/>
          </p:nvSpPr>
          <p:spPr>
            <a:xfrm rot="1538940">
              <a:off x="5538071" y="162655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78" name="Google Shape;2678;p37"/>
            <p:cNvSpPr/>
            <p:nvPr/>
          </p:nvSpPr>
          <p:spPr>
            <a:xfrm rot="1538940">
              <a:off x="5099954" y="164464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79" name="Google Shape;2679;p37"/>
            <p:cNvSpPr/>
            <p:nvPr/>
          </p:nvSpPr>
          <p:spPr>
            <a:xfrm rot="1538940">
              <a:off x="5301592" y="149806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80" name="Google Shape;2680;p37"/>
            <p:cNvSpPr/>
            <p:nvPr/>
          </p:nvSpPr>
          <p:spPr>
            <a:xfrm rot="1538940">
              <a:off x="5102531" y="138010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81" name="Google Shape;2681;p37"/>
            <p:cNvSpPr/>
            <p:nvPr/>
          </p:nvSpPr>
          <p:spPr>
            <a:xfrm rot="1538940">
              <a:off x="4686031" y="138213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82" name="Google Shape;2682;p37"/>
            <p:cNvSpPr/>
            <p:nvPr/>
          </p:nvSpPr>
          <p:spPr>
            <a:xfrm rot="1538940">
              <a:off x="4494872" y="135409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83" name="Google Shape;2683;p37"/>
            <p:cNvSpPr/>
            <p:nvPr/>
          </p:nvSpPr>
          <p:spPr>
            <a:xfrm rot="1538940">
              <a:off x="4769748" y="119043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84" name="Google Shape;2684;p37"/>
            <p:cNvSpPr/>
            <p:nvPr/>
          </p:nvSpPr>
          <p:spPr>
            <a:xfrm rot="1538940">
              <a:off x="4595933" y="110696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85" name="Google Shape;2685;p37"/>
            <p:cNvSpPr/>
            <p:nvPr/>
          </p:nvSpPr>
          <p:spPr>
            <a:xfrm rot="1538940">
              <a:off x="4724114" y="101347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86" name="Google Shape;2686;p37"/>
            <p:cNvSpPr/>
            <p:nvPr/>
          </p:nvSpPr>
          <p:spPr>
            <a:xfrm rot="1538940">
              <a:off x="4872047" y="97734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87" name="Google Shape;2687;p37"/>
            <p:cNvSpPr/>
            <p:nvPr/>
          </p:nvSpPr>
          <p:spPr>
            <a:xfrm rot="1538940">
              <a:off x="4965941" y="88737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88" name="Google Shape;2688;p37"/>
            <p:cNvSpPr/>
            <p:nvPr/>
          </p:nvSpPr>
          <p:spPr>
            <a:xfrm rot="1538940">
              <a:off x="5972746" y="163648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89" name="Google Shape;2689;p37"/>
            <p:cNvSpPr/>
            <p:nvPr/>
          </p:nvSpPr>
          <p:spPr>
            <a:xfrm rot="1538940">
              <a:off x="6214996" y="205416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90" name="Google Shape;2690;p37"/>
            <p:cNvSpPr/>
            <p:nvPr/>
          </p:nvSpPr>
          <p:spPr>
            <a:xfrm rot="1538940">
              <a:off x="6232539" y="183857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91" name="Google Shape;2691;p37"/>
            <p:cNvSpPr/>
            <p:nvPr/>
          </p:nvSpPr>
          <p:spPr>
            <a:xfrm rot="1538940">
              <a:off x="6533107" y="187728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92" name="Google Shape;2692;p37"/>
            <p:cNvSpPr/>
            <p:nvPr/>
          </p:nvSpPr>
          <p:spPr>
            <a:xfrm rot="1538940">
              <a:off x="5214730" y="116386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93" name="Google Shape;2693;p37"/>
            <p:cNvSpPr/>
            <p:nvPr/>
          </p:nvSpPr>
          <p:spPr>
            <a:xfrm rot="1538940">
              <a:off x="5445221" y="132465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94" name="Google Shape;2694;p37"/>
            <p:cNvSpPr/>
            <p:nvPr/>
          </p:nvSpPr>
          <p:spPr>
            <a:xfrm rot="1538940">
              <a:off x="5687241" y="143732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95" name="Google Shape;2695;p37"/>
            <p:cNvSpPr/>
            <p:nvPr/>
          </p:nvSpPr>
          <p:spPr>
            <a:xfrm rot="1538940">
              <a:off x="5895565" y="141617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96" name="Google Shape;2696;p37"/>
            <p:cNvSpPr/>
            <p:nvPr/>
          </p:nvSpPr>
          <p:spPr>
            <a:xfrm rot="1538940">
              <a:off x="5408308" y="105160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97" name="Google Shape;2697;p37"/>
            <p:cNvSpPr/>
            <p:nvPr/>
          </p:nvSpPr>
          <p:spPr>
            <a:xfrm rot="1538940">
              <a:off x="5600200" y="116447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98" name="Google Shape;2698;p37"/>
            <p:cNvSpPr/>
            <p:nvPr/>
          </p:nvSpPr>
          <p:spPr>
            <a:xfrm rot="1538940">
              <a:off x="5269089" y="87686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699" name="Google Shape;2699;p37"/>
            <p:cNvSpPr/>
            <p:nvPr/>
          </p:nvSpPr>
          <p:spPr>
            <a:xfrm rot="1538940">
              <a:off x="5116846" y="78882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700" name="Google Shape;2700;p37"/>
            <p:cNvSpPr/>
            <p:nvPr/>
          </p:nvSpPr>
          <p:spPr>
            <a:xfrm rot="1538940">
              <a:off x="5283320" y="73469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701" name="Google Shape;2701;p37"/>
            <p:cNvSpPr/>
            <p:nvPr/>
          </p:nvSpPr>
          <p:spPr>
            <a:xfrm rot="1538940">
              <a:off x="5489504" y="86448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702" name="Google Shape;2702;p37"/>
            <p:cNvSpPr/>
            <p:nvPr/>
          </p:nvSpPr>
          <p:spPr>
            <a:xfrm rot="1538940">
              <a:off x="5807680" y="109812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703" name="Google Shape;2703;p37"/>
            <p:cNvSpPr/>
            <p:nvPr/>
          </p:nvSpPr>
          <p:spPr>
            <a:xfrm rot="1538940">
              <a:off x="5674684" y="91601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704" name="Google Shape;2704;p37"/>
            <p:cNvSpPr/>
            <p:nvPr/>
          </p:nvSpPr>
          <p:spPr>
            <a:xfrm rot="1538940">
              <a:off x="5442855" y="69614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705" name="Google Shape;2705;p37"/>
            <p:cNvSpPr/>
            <p:nvPr/>
          </p:nvSpPr>
          <p:spPr>
            <a:xfrm rot="1538940">
              <a:off x="5583606" y="67909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706" name="Google Shape;2706;p37"/>
            <p:cNvSpPr/>
            <p:nvPr/>
          </p:nvSpPr>
          <p:spPr>
            <a:xfrm rot="1538940">
              <a:off x="5777340" y="73851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707" name="Google Shape;2707;p37"/>
            <p:cNvSpPr/>
            <p:nvPr/>
          </p:nvSpPr>
          <p:spPr>
            <a:xfrm rot="1538940">
              <a:off x="5976943" y="68145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708" name="Google Shape;2708;p37"/>
            <p:cNvSpPr/>
            <p:nvPr/>
          </p:nvSpPr>
          <p:spPr>
            <a:xfrm rot="1538940">
              <a:off x="6212203" y="157123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709" name="Google Shape;2709;p37"/>
            <p:cNvSpPr/>
            <p:nvPr/>
          </p:nvSpPr>
          <p:spPr>
            <a:xfrm rot="1538940">
              <a:off x="6448467" y="166672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710" name="Google Shape;2710;p37"/>
            <p:cNvSpPr/>
            <p:nvPr/>
          </p:nvSpPr>
          <p:spPr>
            <a:xfrm rot="1538940">
              <a:off x="6243152" y="135797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711" name="Google Shape;2711;p37"/>
            <p:cNvSpPr/>
            <p:nvPr/>
          </p:nvSpPr>
          <p:spPr>
            <a:xfrm rot="1538940">
              <a:off x="6515389" y="143794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712" name="Google Shape;2712;p37"/>
            <p:cNvSpPr/>
            <p:nvPr/>
          </p:nvSpPr>
          <p:spPr>
            <a:xfrm rot="1538940">
              <a:off x="6719275" y="144004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713" name="Google Shape;2713;p37"/>
            <p:cNvSpPr/>
            <p:nvPr/>
          </p:nvSpPr>
          <p:spPr>
            <a:xfrm rot="1538940">
              <a:off x="6858414" y="161710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714" name="Google Shape;2714;p37"/>
            <p:cNvSpPr/>
            <p:nvPr/>
          </p:nvSpPr>
          <p:spPr>
            <a:xfrm rot="1538940">
              <a:off x="6309927" y="114237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715" name="Google Shape;2715;p37"/>
            <p:cNvSpPr/>
            <p:nvPr/>
          </p:nvSpPr>
          <p:spPr>
            <a:xfrm rot="1538940">
              <a:off x="6519743" y="113522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716" name="Google Shape;2716;p37"/>
            <p:cNvSpPr/>
            <p:nvPr/>
          </p:nvSpPr>
          <p:spPr>
            <a:xfrm rot="1538940">
              <a:off x="6703685" y="120324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717" name="Google Shape;2717;p37"/>
            <p:cNvSpPr/>
            <p:nvPr/>
          </p:nvSpPr>
          <p:spPr>
            <a:xfrm rot="1538940">
              <a:off x="6897316" y="106925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718" name="Google Shape;2718;p37"/>
            <p:cNvSpPr/>
            <p:nvPr/>
          </p:nvSpPr>
          <p:spPr>
            <a:xfrm rot="1538940">
              <a:off x="6520035" y="89111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719" name="Google Shape;2719;p37"/>
            <p:cNvSpPr/>
            <p:nvPr/>
          </p:nvSpPr>
          <p:spPr>
            <a:xfrm rot="1538940">
              <a:off x="6120740" y="69609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720" name="Google Shape;2720;p37"/>
            <p:cNvSpPr/>
            <p:nvPr/>
          </p:nvSpPr>
          <p:spPr>
            <a:xfrm rot="1538940">
              <a:off x="6301986" y="87608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721" name="Google Shape;2721;p37"/>
            <p:cNvSpPr/>
            <p:nvPr/>
          </p:nvSpPr>
          <p:spPr>
            <a:xfrm rot="1538940">
              <a:off x="6762121" y="89958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722" name="Google Shape;2722;p37"/>
            <p:cNvSpPr/>
            <p:nvPr/>
          </p:nvSpPr>
          <p:spPr>
            <a:xfrm rot="1538940">
              <a:off x="7013252" y="89795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723" name="Google Shape;2723;p37"/>
            <p:cNvSpPr/>
            <p:nvPr/>
          </p:nvSpPr>
          <p:spPr>
            <a:xfrm rot="1538940">
              <a:off x="6322728" y="69803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724" name="Google Shape;2724;p37"/>
            <p:cNvSpPr/>
            <p:nvPr/>
          </p:nvSpPr>
          <p:spPr>
            <a:xfrm rot="1538940">
              <a:off x="6639383" y="74382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725" name="Google Shape;2725;p37"/>
            <p:cNvSpPr/>
            <p:nvPr/>
          </p:nvSpPr>
          <p:spPr>
            <a:xfrm rot="1538940">
              <a:off x="6546700" y="62301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726" name="Google Shape;2726;p37"/>
            <p:cNvSpPr/>
            <p:nvPr/>
          </p:nvSpPr>
          <p:spPr>
            <a:xfrm rot="1538940">
              <a:off x="6400718" y="58279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727" name="Google Shape;2727;p37"/>
            <p:cNvSpPr/>
            <p:nvPr/>
          </p:nvSpPr>
          <p:spPr>
            <a:xfrm rot="1538940">
              <a:off x="6186632" y="57314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728" name="Google Shape;2728;p37"/>
            <p:cNvSpPr/>
            <p:nvPr/>
          </p:nvSpPr>
          <p:spPr>
            <a:xfrm rot="1538940">
              <a:off x="5930260" y="57925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729" name="Google Shape;2729;p37"/>
            <p:cNvSpPr/>
            <p:nvPr/>
          </p:nvSpPr>
          <p:spPr>
            <a:xfrm rot="1538940">
              <a:off x="6867374" y="71150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730" name="Google Shape;2730;p37"/>
            <p:cNvSpPr/>
            <p:nvPr/>
          </p:nvSpPr>
          <p:spPr>
            <a:xfrm rot="1538940">
              <a:off x="6729318" y="63653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90"/>
                                        </p:tgtEl>
                                        <p:attrNameLst>
                                          <p:attrName>style.visibility</p:attrName>
                                        </p:attrNameLst>
                                      </p:cBhvr>
                                      <p:to>
                                        <p:strVal val="visible"/>
                                      </p:to>
                                    </p:set>
                                    <p:animEffect transition="in" filter="fade">
                                      <p:cBhvr>
                                        <p:cTn id="7" dur="1000"/>
                                        <p:tgtEl>
                                          <p:spTgt spid="229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285"/>
                                        </p:tgtEl>
                                        <p:attrNameLst>
                                          <p:attrName>style.visibility</p:attrName>
                                        </p:attrNameLst>
                                      </p:cBhvr>
                                      <p:to>
                                        <p:strVal val="visible"/>
                                      </p:to>
                                    </p:set>
                                    <p:animEffect transition="in" filter="fade">
                                      <p:cBhvr>
                                        <p:cTn id="11" dur="100"/>
                                        <p:tgtEl>
                                          <p:spTgt spid="2285"/>
                                        </p:tgtEl>
                                      </p:cBhvr>
                                    </p:animEffect>
                                  </p:childTnLst>
                                </p:cTn>
                              </p:par>
                            </p:childTnLst>
                          </p:cTn>
                        </p:par>
                        <p:par>
                          <p:cTn id="12" fill="hold">
                            <p:stCondLst>
                              <p:cond delay="1100"/>
                            </p:stCondLst>
                            <p:childTnLst>
                              <p:par>
                                <p:cTn id="13" presetID="10" presetClass="entr" presetSubtype="0" fill="hold" nodeType="afterEffect">
                                  <p:stCondLst>
                                    <p:cond delay="0"/>
                                  </p:stCondLst>
                                  <p:childTnLst>
                                    <p:set>
                                      <p:cBhvr>
                                        <p:cTn id="14" dur="1" fill="hold">
                                          <p:stCondLst>
                                            <p:cond delay="0"/>
                                          </p:stCondLst>
                                        </p:cTn>
                                        <p:tgtEl>
                                          <p:spTgt spid="2286"/>
                                        </p:tgtEl>
                                        <p:attrNameLst>
                                          <p:attrName>style.visibility</p:attrName>
                                        </p:attrNameLst>
                                      </p:cBhvr>
                                      <p:to>
                                        <p:strVal val="visible"/>
                                      </p:to>
                                    </p:set>
                                    <p:animEffect transition="in" filter="fade">
                                      <p:cBhvr>
                                        <p:cTn id="15" dur="100"/>
                                        <p:tgtEl>
                                          <p:spTgt spid="2286"/>
                                        </p:tgtEl>
                                      </p:cBhvr>
                                    </p:animEffect>
                                  </p:childTnLst>
                                </p:cTn>
                              </p:par>
                            </p:childTnLst>
                          </p:cTn>
                        </p:par>
                        <p:par>
                          <p:cTn id="16" fill="hold">
                            <p:stCondLst>
                              <p:cond delay="1200"/>
                            </p:stCondLst>
                            <p:childTnLst>
                              <p:par>
                                <p:cTn id="17" presetID="10" presetClass="entr" presetSubtype="0" fill="hold" nodeType="afterEffect">
                                  <p:stCondLst>
                                    <p:cond delay="0"/>
                                  </p:stCondLst>
                                  <p:childTnLst>
                                    <p:set>
                                      <p:cBhvr>
                                        <p:cTn id="18" dur="1" fill="hold">
                                          <p:stCondLst>
                                            <p:cond delay="0"/>
                                          </p:stCondLst>
                                        </p:cTn>
                                        <p:tgtEl>
                                          <p:spTgt spid="2287"/>
                                        </p:tgtEl>
                                        <p:attrNameLst>
                                          <p:attrName>style.visibility</p:attrName>
                                        </p:attrNameLst>
                                      </p:cBhvr>
                                      <p:to>
                                        <p:strVal val="visible"/>
                                      </p:to>
                                    </p:set>
                                    <p:animEffect transition="in" filter="fade">
                                      <p:cBhvr>
                                        <p:cTn id="19" dur="100"/>
                                        <p:tgtEl>
                                          <p:spTgt spid="2287"/>
                                        </p:tgtEl>
                                      </p:cBhvr>
                                    </p:animEffect>
                                  </p:childTnLst>
                                </p:cTn>
                              </p:par>
                            </p:childTnLst>
                          </p:cTn>
                        </p:par>
                        <p:par>
                          <p:cTn id="20" fill="hold">
                            <p:stCondLst>
                              <p:cond delay="1300"/>
                            </p:stCondLst>
                            <p:childTnLst>
                              <p:par>
                                <p:cTn id="21" presetID="10" presetClass="entr" presetSubtype="0" fill="hold" nodeType="afterEffect">
                                  <p:stCondLst>
                                    <p:cond delay="0"/>
                                  </p:stCondLst>
                                  <p:childTnLst>
                                    <p:set>
                                      <p:cBhvr>
                                        <p:cTn id="22" dur="1" fill="hold">
                                          <p:stCondLst>
                                            <p:cond delay="0"/>
                                          </p:stCondLst>
                                        </p:cTn>
                                        <p:tgtEl>
                                          <p:spTgt spid="2288"/>
                                        </p:tgtEl>
                                        <p:attrNameLst>
                                          <p:attrName>style.visibility</p:attrName>
                                        </p:attrNameLst>
                                      </p:cBhvr>
                                      <p:to>
                                        <p:strVal val="visible"/>
                                      </p:to>
                                    </p:set>
                                    <p:animEffect transition="in" filter="fade">
                                      <p:cBhvr>
                                        <p:cTn id="23" dur="100"/>
                                        <p:tgtEl>
                                          <p:spTgt spid="2288"/>
                                        </p:tgtEl>
                                      </p:cBhvr>
                                    </p:animEffect>
                                  </p:childTnLst>
                                </p:cTn>
                              </p:par>
                            </p:childTnLst>
                          </p:cTn>
                        </p:par>
                        <p:par>
                          <p:cTn id="24" fill="hold">
                            <p:stCondLst>
                              <p:cond delay="1400"/>
                            </p:stCondLst>
                            <p:childTnLst>
                              <p:par>
                                <p:cTn id="25" presetID="10" presetClass="entr" presetSubtype="0" fill="hold" nodeType="afterEffect">
                                  <p:stCondLst>
                                    <p:cond delay="0"/>
                                  </p:stCondLst>
                                  <p:childTnLst>
                                    <p:set>
                                      <p:cBhvr>
                                        <p:cTn id="26" dur="1" fill="hold">
                                          <p:stCondLst>
                                            <p:cond delay="0"/>
                                          </p:stCondLst>
                                        </p:cTn>
                                        <p:tgtEl>
                                          <p:spTgt spid="2289"/>
                                        </p:tgtEl>
                                        <p:attrNameLst>
                                          <p:attrName>style.visibility</p:attrName>
                                        </p:attrNameLst>
                                      </p:cBhvr>
                                      <p:to>
                                        <p:strVal val="visible"/>
                                      </p:to>
                                    </p:set>
                                    <p:animEffect transition="in" filter="fade">
                                      <p:cBhvr>
                                        <p:cTn id="27" dur="100"/>
                                        <p:tgtEl>
                                          <p:spTgt spid="2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lide 2">
  <p:cSld name="Slide 2">
    <p:spTree>
      <p:nvGrpSpPr>
        <p:cNvPr id="1" name="Shape 2731"/>
        <p:cNvGrpSpPr/>
        <p:nvPr/>
      </p:nvGrpSpPr>
      <p:grpSpPr>
        <a:xfrm>
          <a:off x="0" y="0"/>
          <a:ext cx="0" cy="0"/>
          <a:chOff x="0" y="0"/>
          <a:chExt cx="0" cy="0"/>
        </a:xfrm>
      </p:grpSpPr>
      <p:sp>
        <p:nvSpPr>
          <p:cNvPr id="2732" name="Google Shape;2732;p38"/>
          <p:cNvSpPr/>
          <p:nvPr/>
        </p:nvSpPr>
        <p:spPr>
          <a:xfrm>
            <a:off x="0" y="1333500"/>
            <a:ext cx="12192000" cy="5524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2733"/>
        <p:cNvGrpSpPr/>
        <p:nvPr/>
      </p:nvGrpSpPr>
      <p:grpSpPr>
        <a:xfrm>
          <a:off x="0" y="0"/>
          <a:ext cx="0" cy="0"/>
          <a:chOff x="0" y="0"/>
          <a:chExt cx="0" cy="0"/>
        </a:xfrm>
      </p:grpSpPr>
      <p:sp>
        <p:nvSpPr>
          <p:cNvPr id="2734" name="Google Shape;2734;g2a5719a6168_0_20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735" name="Google Shape;2735;g2a5719a6168_0_20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736" name="Google Shape;2736;g2a5719a6168_0_20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5_自定义版式">
  <p:cSld name="5_自定义版式">
    <p:bg>
      <p:bgPr>
        <a:solidFill>
          <a:srgbClr val="F2F2F2"/>
        </a:solidFill>
        <a:effectLst/>
      </p:bgPr>
    </p:bg>
    <p:spTree>
      <p:nvGrpSpPr>
        <p:cNvPr id="1" name="Shape 463"/>
        <p:cNvGrpSpPr/>
        <p:nvPr/>
      </p:nvGrpSpPr>
      <p:grpSpPr>
        <a:xfrm>
          <a:off x="0" y="0"/>
          <a:ext cx="0" cy="0"/>
          <a:chOff x="0" y="0"/>
          <a:chExt cx="0" cy="0"/>
        </a:xfrm>
      </p:grpSpPr>
      <p:sp>
        <p:nvSpPr>
          <p:cNvPr id="464" name="Google Shape;464;p26"/>
          <p:cNvSpPr/>
          <p:nvPr/>
        </p:nvSpPr>
        <p:spPr>
          <a:xfrm>
            <a:off x="267337" y="-6743"/>
            <a:ext cx="4834130" cy="6858000"/>
          </a:xfrm>
          <a:custGeom>
            <a:avLst/>
            <a:gdLst/>
            <a:ahLst/>
            <a:cxnLst/>
            <a:rect l="l" t="t" r="r" b="b"/>
            <a:pathLst>
              <a:path w="4977276" h="6858000" extrusionOk="0">
                <a:moveTo>
                  <a:pt x="0" y="0"/>
                </a:moveTo>
                <a:lnTo>
                  <a:pt x="3589160" y="0"/>
                </a:lnTo>
                <a:lnTo>
                  <a:pt x="3596727" y="7216"/>
                </a:lnTo>
                <a:cubicBezTo>
                  <a:pt x="4449701" y="860189"/>
                  <a:pt x="4977276" y="2038561"/>
                  <a:pt x="4977276" y="3340155"/>
                </a:cubicBezTo>
                <a:cubicBezTo>
                  <a:pt x="4977276" y="4723099"/>
                  <a:pt x="4381693" y="5966937"/>
                  <a:pt x="3433031" y="6829165"/>
                </a:cubicBezTo>
                <a:lnTo>
                  <a:pt x="3399742" y="6858000"/>
                </a:lnTo>
                <a:lnTo>
                  <a:pt x="0" y="6858000"/>
                </a:lnTo>
                <a:close/>
              </a:path>
            </a:pathLst>
          </a:custGeom>
          <a:solidFill>
            <a:srgbClr val="404040">
              <a:alpha val="20000"/>
            </a:srgbClr>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465" name="Google Shape;465;p26"/>
          <p:cNvSpPr/>
          <p:nvPr/>
        </p:nvSpPr>
        <p:spPr>
          <a:xfrm>
            <a:off x="0" y="0"/>
            <a:ext cx="4977276" cy="6858000"/>
          </a:xfrm>
          <a:custGeom>
            <a:avLst/>
            <a:gdLst/>
            <a:ahLst/>
            <a:cxnLst/>
            <a:rect l="l" t="t" r="r" b="b"/>
            <a:pathLst>
              <a:path w="4977276" h="6858000" extrusionOk="0">
                <a:moveTo>
                  <a:pt x="0" y="0"/>
                </a:moveTo>
                <a:lnTo>
                  <a:pt x="3589160" y="0"/>
                </a:lnTo>
                <a:lnTo>
                  <a:pt x="3596727" y="7216"/>
                </a:lnTo>
                <a:cubicBezTo>
                  <a:pt x="4449701" y="860189"/>
                  <a:pt x="4977276" y="2038561"/>
                  <a:pt x="4977276" y="3340155"/>
                </a:cubicBezTo>
                <a:cubicBezTo>
                  <a:pt x="4977276" y="4723099"/>
                  <a:pt x="4381693" y="5966937"/>
                  <a:pt x="3433031" y="6829165"/>
                </a:cubicBezTo>
                <a:lnTo>
                  <a:pt x="3399742" y="6858000"/>
                </a:lnTo>
                <a:lnTo>
                  <a:pt x="0" y="6858000"/>
                </a:lnTo>
                <a:close/>
              </a:path>
            </a:pathLst>
          </a:custGeom>
          <a:solidFill>
            <a:srgbClr val="404040"/>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466" name="Google Shape;466;p26"/>
          <p:cNvSpPr/>
          <p:nvPr/>
        </p:nvSpPr>
        <p:spPr>
          <a:xfrm rot="1538940">
            <a:off x="-292565" y="5753928"/>
            <a:ext cx="389725" cy="389725"/>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467" name="Google Shape;467;p26"/>
          <p:cNvSpPr/>
          <p:nvPr/>
        </p:nvSpPr>
        <p:spPr>
          <a:xfrm rot="1538940">
            <a:off x="1643035" y="5562787"/>
            <a:ext cx="302893" cy="30289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468" name="Google Shape;468;p26"/>
          <p:cNvSpPr/>
          <p:nvPr/>
        </p:nvSpPr>
        <p:spPr>
          <a:xfrm rot="1538940">
            <a:off x="1455582" y="5651281"/>
            <a:ext cx="338527" cy="33852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469" name="Google Shape;469;p26"/>
          <p:cNvSpPr/>
          <p:nvPr/>
        </p:nvSpPr>
        <p:spPr>
          <a:xfrm rot="1538940">
            <a:off x="3009371" y="3712970"/>
            <a:ext cx="237563" cy="23756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470" name="Google Shape;470;p26"/>
          <p:cNvSpPr/>
          <p:nvPr/>
        </p:nvSpPr>
        <p:spPr>
          <a:xfrm rot="1538940">
            <a:off x="2080079" y="5401897"/>
            <a:ext cx="174609" cy="174609"/>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grpSp>
        <p:nvGrpSpPr>
          <p:cNvPr id="471" name="Google Shape;471;p26"/>
          <p:cNvGrpSpPr/>
          <p:nvPr/>
        </p:nvGrpSpPr>
        <p:grpSpPr>
          <a:xfrm>
            <a:off x="-2136911" y="741705"/>
            <a:ext cx="5326345" cy="5328098"/>
            <a:chOff x="3532369" y="558825"/>
            <a:chExt cx="5326345" cy="5328098"/>
          </a:xfrm>
        </p:grpSpPr>
        <p:sp>
          <p:nvSpPr>
            <p:cNvPr id="472" name="Google Shape;472;p26"/>
            <p:cNvSpPr/>
            <p:nvPr/>
          </p:nvSpPr>
          <p:spPr>
            <a:xfrm rot="1538940">
              <a:off x="7885733" y="5155507"/>
              <a:ext cx="78396" cy="7839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473" name="Google Shape;473;p26"/>
            <p:cNvSpPr/>
            <p:nvPr/>
          </p:nvSpPr>
          <p:spPr>
            <a:xfrm rot="1538940">
              <a:off x="7625299" y="5352520"/>
              <a:ext cx="101147" cy="10114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474" name="Google Shape;474;p26"/>
            <p:cNvSpPr/>
            <p:nvPr/>
          </p:nvSpPr>
          <p:spPr>
            <a:xfrm rot="1538940">
              <a:off x="6066129" y="965587"/>
              <a:ext cx="141883" cy="14188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475" name="Google Shape;475;p26"/>
            <p:cNvSpPr/>
            <p:nvPr/>
          </p:nvSpPr>
          <p:spPr>
            <a:xfrm rot="1538940">
              <a:off x="5986079" y="1204066"/>
              <a:ext cx="92649" cy="92649"/>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476" name="Google Shape;476;p26"/>
            <p:cNvSpPr/>
            <p:nvPr/>
          </p:nvSpPr>
          <p:spPr>
            <a:xfrm rot="1538940">
              <a:off x="5700699" y="571875"/>
              <a:ext cx="78067" cy="7806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477" name="Google Shape;477;p26"/>
            <p:cNvSpPr/>
            <p:nvPr/>
          </p:nvSpPr>
          <p:spPr>
            <a:xfrm rot="1538940">
              <a:off x="7303982" y="807159"/>
              <a:ext cx="78067" cy="7806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478" name="Google Shape;478;p26"/>
            <p:cNvSpPr/>
            <p:nvPr/>
          </p:nvSpPr>
          <p:spPr>
            <a:xfrm rot="1538940">
              <a:off x="8342635" y="1721610"/>
              <a:ext cx="78067" cy="7806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479" name="Google Shape;479;p26"/>
            <p:cNvSpPr/>
            <p:nvPr/>
          </p:nvSpPr>
          <p:spPr>
            <a:xfrm rot="1538940">
              <a:off x="4489545" y="1171988"/>
              <a:ext cx="78067" cy="7806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480" name="Google Shape;480;p26"/>
            <p:cNvSpPr/>
            <p:nvPr/>
          </p:nvSpPr>
          <p:spPr>
            <a:xfrm rot="1538940">
              <a:off x="5083019" y="969427"/>
              <a:ext cx="78067" cy="7806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481" name="Google Shape;481;p26"/>
            <p:cNvSpPr/>
            <p:nvPr/>
          </p:nvSpPr>
          <p:spPr>
            <a:xfrm rot="1538940">
              <a:off x="4981427" y="1161362"/>
              <a:ext cx="54310" cy="54310"/>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482" name="Google Shape;482;p26"/>
            <p:cNvSpPr/>
            <p:nvPr/>
          </p:nvSpPr>
          <p:spPr>
            <a:xfrm rot="1538940">
              <a:off x="8065051" y="2859988"/>
              <a:ext cx="78067" cy="7806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483" name="Google Shape;483;p26"/>
            <p:cNvSpPr/>
            <p:nvPr/>
          </p:nvSpPr>
          <p:spPr>
            <a:xfrm rot="1538940">
              <a:off x="8788009" y="3159682"/>
              <a:ext cx="60579" cy="60579"/>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484" name="Google Shape;484;p26"/>
            <p:cNvSpPr/>
            <p:nvPr/>
          </p:nvSpPr>
          <p:spPr>
            <a:xfrm rot="1538940">
              <a:off x="8766230" y="2850776"/>
              <a:ext cx="60579" cy="60579"/>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485" name="Google Shape;485;p26"/>
            <p:cNvSpPr/>
            <p:nvPr/>
          </p:nvSpPr>
          <p:spPr>
            <a:xfrm rot="1538940">
              <a:off x="8709745" y="2548559"/>
              <a:ext cx="60579" cy="60579"/>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486" name="Google Shape;486;p26"/>
            <p:cNvSpPr/>
            <p:nvPr/>
          </p:nvSpPr>
          <p:spPr>
            <a:xfrm rot="1538940">
              <a:off x="8571495" y="2136723"/>
              <a:ext cx="60579" cy="60579"/>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487" name="Google Shape;487;p26"/>
            <p:cNvSpPr/>
            <p:nvPr/>
          </p:nvSpPr>
          <p:spPr>
            <a:xfrm rot="1538940">
              <a:off x="4033570" y="4007294"/>
              <a:ext cx="78067" cy="7806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488" name="Google Shape;488;p26"/>
            <p:cNvSpPr/>
            <p:nvPr/>
          </p:nvSpPr>
          <p:spPr>
            <a:xfrm rot="1538940">
              <a:off x="3741484" y="4377608"/>
              <a:ext cx="78067" cy="7806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489" name="Google Shape;489;p26"/>
            <p:cNvSpPr/>
            <p:nvPr/>
          </p:nvSpPr>
          <p:spPr>
            <a:xfrm rot="1538940">
              <a:off x="7871770" y="306821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490" name="Google Shape;490;p26"/>
            <p:cNvSpPr/>
            <p:nvPr/>
          </p:nvSpPr>
          <p:spPr>
            <a:xfrm rot="1538940">
              <a:off x="7814552" y="333919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491" name="Google Shape;491;p26"/>
            <p:cNvSpPr/>
            <p:nvPr/>
          </p:nvSpPr>
          <p:spPr>
            <a:xfrm rot="1538940">
              <a:off x="7570476" y="328721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492" name="Google Shape;492;p26"/>
            <p:cNvSpPr/>
            <p:nvPr/>
          </p:nvSpPr>
          <p:spPr>
            <a:xfrm rot="1538940">
              <a:off x="7529770" y="308385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493" name="Google Shape;493;p26"/>
            <p:cNvSpPr/>
            <p:nvPr/>
          </p:nvSpPr>
          <p:spPr>
            <a:xfrm rot="1538940">
              <a:off x="7514183" y="352206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494" name="Google Shape;494;p26"/>
            <p:cNvSpPr/>
            <p:nvPr/>
          </p:nvSpPr>
          <p:spPr>
            <a:xfrm rot="1538940">
              <a:off x="7719646" y="364544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495" name="Google Shape;495;p26"/>
            <p:cNvSpPr/>
            <p:nvPr/>
          </p:nvSpPr>
          <p:spPr>
            <a:xfrm rot="1538940">
              <a:off x="7341048" y="385152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496" name="Google Shape;496;p26"/>
            <p:cNvSpPr/>
            <p:nvPr/>
          </p:nvSpPr>
          <p:spPr>
            <a:xfrm rot="1538940">
              <a:off x="7334393" y="359879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497" name="Google Shape;497;p26"/>
            <p:cNvSpPr/>
            <p:nvPr/>
          </p:nvSpPr>
          <p:spPr>
            <a:xfrm rot="1538940">
              <a:off x="7587591" y="387923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498" name="Google Shape;498;p26"/>
            <p:cNvSpPr/>
            <p:nvPr/>
          </p:nvSpPr>
          <p:spPr>
            <a:xfrm rot="1538940">
              <a:off x="7499851" y="413429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499" name="Google Shape;499;p26"/>
            <p:cNvSpPr/>
            <p:nvPr/>
          </p:nvSpPr>
          <p:spPr>
            <a:xfrm rot="1538940">
              <a:off x="7235968" y="407036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00" name="Google Shape;500;p26"/>
            <p:cNvSpPr/>
            <p:nvPr/>
          </p:nvSpPr>
          <p:spPr>
            <a:xfrm rot="1538940">
              <a:off x="7065298" y="386593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01" name="Google Shape;501;p26"/>
            <p:cNvSpPr/>
            <p:nvPr/>
          </p:nvSpPr>
          <p:spPr>
            <a:xfrm rot="1538940">
              <a:off x="7063206" y="360273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02" name="Google Shape;502;p26"/>
            <p:cNvSpPr/>
            <p:nvPr/>
          </p:nvSpPr>
          <p:spPr>
            <a:xfrm rot="1538940">
              <a:off x="7141037" y="335783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03" name="Google Shape;503;p26"/>
            <p:cNvSpPr/>
            <p:nvPr/>
          </p:nvSpPr>
          <p:spPr>
            <a:xfrm rot="1538940">
              <a:off x="7270831" y="318062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04" name="Google Shape;504;p26"/>
            <p:cNvSpPr/>
            <p:nvPr/>
          </p:nvSpPr>
          <p:spPr>
            <a:xfrm rot="1538940">
              <a:off x="6838533" y="383910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05" name="Google Shape;505;p26"/>
            <p:cNvSpPr/>
            <p:nvPr/>
          </p:nvSpPr>
          <p:spPr>
            <a:xfrm rot="1538940">
              <a:off x="6853943" y="347237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06" name="Google Shape;506;p26"/>
            <p:cNvSpPr/>
            <p:nvPr/>
          </p:nvSpPr>
          <p:spPr>
            <a:xfrm rot="1538940">
              <a:off x="6631250" y="362763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07" name="Google Shape;507;p26"/>
            <p:cNvSpPr/>
            <p:nvPr/>
          </p:nvSpPr>
          <p:spPr>
            <a:xfrm rot="1538940">
              <a:off x="6580050" y="389376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08" name="Google Shape;508;p26"/>
            <p:cNvSpPr/>
            <p:nvPr/>
          </p:nvSpPr>
          <p:spPr>
            <a:xfrm rot="1538940">
              <a:off x="6937396" y="318581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09" name="Google Shape;509;p26"/>
            <p:cNvSpPr/>
            <p:nvPr/>
          </p:nvSpPr>
          <p:spPr>
            <a:xfrm rot="1538940">
              <a:off x="6638850" y="335414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10" name="Google Shape;510;p26"/>
            <p:cNvSpPr/>
            <p:nvPr/>
          </p:nvSpPr>
          <p:spPr>
            <a:xfrm rot="1538940">
              <a:off x="6665788" y="308234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11" name="Google Shape;511;p26"/>
            <p:cNvSpPr/>
            <p:nvPr/>
          </p:nvSpPr>
          <p:spPr>
            <a:xfrm rot="1538940">
              <a:off x="6382859" y="315189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12" name="Google Shape;512;p26"/>
            <p:cNvSpPr/>
            <p:nvPr/>
          </p:nvSpPr>
          <p:spPr>
            <a:xfrm rot="1538940">
              <a:off x="6373716" y="338703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13" name="Google Shape;513;p26"/>
            <p:cNvSpPr/>
            <p:nvPr/>
          </p:nvSpPr>
          <p:spPr>
            <a:xfrm rot="1538940">
              <a:off x="6357676" y="369804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14" name="Google Shape;514;p26"/>
            <p:cNvSpPr/>
            <p:nvPr/>
          </p:nvSpPr>
          <p:spPr>
            <a:xfrm rot="1538940">
              <a:off x="6165861" y="354158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15" name="Google Shape;515;p26"/>
            <p:cNvSpPr/>
            <p:nvPr/>
          </p:nvSpPr>
          <p:spPr>
            <a:xfrm rot="1538940">
              <a:off x="6066716" y="331185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16" name="Google Shape;516;p26"/>
            <p:cNvSpPr/>
            <p:nvPr/>
          </p:nvSpPr>
          <p:spPr>
            <a:xfrm rot="1538940">
              <a:off x="6431372" y="288107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17" name="Google Shape;517;p26"/>
            <p:cNvSpPr/>
            <p:nvPr/>
          </p:nvSpPr>
          <p:spPr>
            <a:xfrm rot="1538940">
              <a:off x="6764234" y="281509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18" name="Google Shape;518;p26"/>
            <p:cNvSpPr/>
            <p:nvPr/>
          </p:nvSpPr>
          <p:spPr>
            <a:xfrm rot="1538940">
              <a:off x="6955779" y="295177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19" name="Google Shape;519;p26"/>
            <p:cNvSpPr/>
            <p:nvPr/>
          </p:nvSpPr>
          <p:spPr>
            <a:xfrm rot="1538940">
              <a:off x="6113663" y="270920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20" name="Google Shape;520;p26"/>
            <p:cNvSpPr/>
            <p:nvPr/>
          </p:nvSpPr>
          <p:spPr>
            <a:xfrm rot="1538940">
              <a:off x="6195785" y="297054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21" name="Google Shape;521;p26"/>
            <p:cNvSpPr/>
            <p:nvPr/>
          </p:nvSpPr>
          <p:spPr>
            <a:xfrm rot="1538940">
              <a:off x="5972063" y="300409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22" name="Google Shape;522;p26"/>
            <p:cNvSpPr/>
            <p:nvPr/>
          </p:nvSpPr>
          <p:spPr>
            <a:xfrm rot="1538940">
              <a:off x="5826468" y="318896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23" name="Google Shape;523;p26"/>
            <p:cNvSpPr/>
            <p:nvPr/>
          </p:nvSpPr>
          <p:spPr>
            <a:xfrm rot="1538940">
              <a:off x="7943848" y="352682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24" name="Google Shape;524;p26"/>
            <p:cNvSpPr/>
            <p:nvPr/>
          </p:nvSpPr>
          <p:spPr>
            <a:xfrm rot="1538940">
              <a:off x="7867867" y="383069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25" name="Google Shape;525;p26"/>
            <p:cNvSpPr/>
            <p:nvPr/>
          </p:nvSpPr>
          <p:spPr>
            <a:xfrm rot="1538940">
              <a:off x="8111036" y="369816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26" name="Google Shape;526;p26"/>
            <p:cNvSpPr/>
            <p:nvPr/>
          </p:nvSpPr>
          <p:spPr>
            <a:xfrm rot="1538940">
              <a:off x="7782902" y="406987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27" name="Google Shape;527;p26"/>
            <p:cNvSpPr/>
            <p:nvPr/>
          </p:nvSpPr>
          <p:spPr>
            <a:xfrm rot="1538940">
              <a:off x="8059539" y="395452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28" name="Google Shape;528;p26"/>
            <p:cNvSpPr/>
            <p:nvPr/>
          </p:nvSpPr>
          <p:spPr>
            <a:xfrm rot="1538940">
              <a:off x="8174027" y="341433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29" name="Google Shape;529;p26"/>
            <p:cNvSpPr/>
            <p:nvPr/>
          </p:nvSpPr>
          <p:spPr>
            <a:xfrm rot="1538940">
              <a:off x="8064827" y="322317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30" name="Google Shape;530;p26"/>
            <p:cNvSpPr/>
            <p:nvPr/>
          </p:nvSpPr>
          <p:spPr>
            <a:xfrm rot="1538940">
              <a:off x="7348630" y="292036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31" name="Google Shape;531;p26"/>
            <p:cNvSpPr/>
            <p:nvPr/>
          </p:nvSpPr>
          <p:spPr>
            <a:xfrm rot="1538940">
              <a:off x="7686034" y="290787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32" name="Google Shape;532;p26"/>
            <p:cNvSpPr/>
            <p:nvPr/>
          </p:nvSpPr>
          <p:spPr>
            <a:xfrm rot="1538940">
              <a:off x="7144764" y="281618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33" name="Google Shape;533;p26"/>
            <p:cNvSpPr/>
            <p:nvPr/>
          </p:nvSpPr>
          <p:spPr>
            <a:xfrm rot="1538940">
              <a:off x="7474703" y="267862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34" name="Google Shape;534;p26"/>
            <p:cNvSpPr/>
            <p:nvPr/>
          </p:nvSpPr>
          <p:spPr>
            <a:xfrm rot="1538940">
              <a:off x="8356957" y="354617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35" name="Google Shape;535;p26"/>
            <p:cNvSpPr/>
            <p:nvPr/>
          </p:nvSpPr>
          <p:spPr>
            <a:xfrm rot="1538940">
              <a:off x="8274458" y="392678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36" name="Google Shape;536;p26"/>
            <p:cNvSpPr/>
            <p:nvPr/>
          </p:nvSpPr>
          <p:spPr>
            <a:xfrm rot="1538940">
              <a:off x="8394436" y="374689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37" name="Google Shape;537;p26"/>
            <p:cNvSpPr/>
            <p:nvPr/>
          </p:nvSpPr>
          <p:spPr>
            <a:xfrm rot="1538940">
              <a:off x="8140519" y="417461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38" name="Google Shape;538;p26"/>
            <p:cNvSpPr/>
            <p:nvPr/>
          </p:nvSpPr>
          <p:spPr>
            <a:xfrm rot="1538940">
              <a:off x="7958076" y="427720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39" name="Google Shape;539;p26"/>
            <p:cNvSpPr/>
            <p:nvPr/>
          </p:nvSpPr>
          <p:spPr>
            <a:xfrm rot="1538940">
              <a:off x="8395968" y="331610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40" name="Google Shape;540;p26"/>
            <p:cNvSpPr/>
            <p:nvPr/>
          </p:nvSpPr>
          <p:spPr>
            <a:xfrm rot="1538940">
              <a:off x="8459693" y="310607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41" name="Google Shape;541;p26"/>
            <p:cNvSpPr/>
            <p:nvPr/>
          </p:nvSpPr>
          <p:spPr>
            <a:xfrm rot="1538940">
              <a:off x="7920958" y="273715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42" name="Google Shape;542;p26"/>
            <p:cNvSpPr/>
            <p:nvPr/>
          </p:nvSpPr>
          <p:spPr>
            <a:xfrm rot="1538940">
              <a:off x="8251074" y="275479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43" name="Google Shape;543;p26"/>
            <p:cNvSpPr/>
            <p:nvPr/>
          </p:nvSpPr>
          <p:spPr>
            <a:xfrm rot="1538940">
              <a:off x="8434605" y="287165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44" name="Google Shape;544;p26"/>
            <p:cNvSpPr/>
            <p:nvPr/>
          </p:nvSpPr>
          <p:spPr>
            <a:xfrm rot="1538940">
              <a:off x="8617960" y="300305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45" name="Google Shape;545;p26"/>
            <p:cNvSpPr/>
            <p:nvPr/>
          </p:nvSpPr>
          <p:spPr>
            <a:xfrm rot="1538940">
              <a:off x="7712159" y="264178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46" name="Google Shape;546;p26"/>
            <p:cNvSpPr/>
            <p:nvPr/>
          </p:nvSpPr>
          <p:spPr>
            <a:xfrm rot="1538940">
              <a:off x="8089231" y="255310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47" name="Google Shape;547;p26"/>
            <p:cNvSpPr/>
            <p:nvPr/>
          </p:nvSpPr>
          <p:spPr>
            <a:xfrm rot="1538940">
              <a:off x="8369483" y="258914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48" name="Google Shape;548;p26"/>
            <p:cNvSpPr/>
            <p:nvPr/>
          </p:nvSpPr>
          <p:spPr>
            <a:xfrm rot="1538940">
              <a:off x="7676069" y="239934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49" name="Google Shape;549;p26"/>
            <p:cNvSpPr/>
            <p:nvPr/>
          </p:nvSpPr>
          <p:spPr>
            <a:xfrm rot="1538940">
              <a:off x="7938460" y="238217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50" name="Google Shape;550;p26"/>
            <p:cNvSpPr/>
            <p:nvPr/>
          </p:nvSpPr>
          <p:spPr>
            <a:xfrm rot="1538940">
              <a:off x="8151068" y="228904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51" name="Google Shape;551;p26"/>
            <p:cNvSpPr/>
            <p:nvPr/>
          </p:nvSpPr>
          <p:spPr>
            <a:xfrm rot="1538940">
              <a:off x="8349868" y="240316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52" name="Google Shape;552;p26"/>
            <p:cNvSpPr/>
            <p:nvPr/>
          </p:nvSpPr>
          <p:spPr>
            <a:xfrm rot="1538940">
              <a:off x="8610764" y="329122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53" name="Google Shape;553;p26"/>
            <p:cNvSpPr/>
            <p:nvPr/>
          </p:nvSpPr>
          <p:spPr>
            <a:xfrm rot="1538940">
              <a:off x="7339223" y="247713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54" name="Google Shape;554;p26"/>
            <p:cNvSpPr/>
            <p:nvPr/>
          </p:nvSpPr>
          <p:spPr>
            <a:xfrm rot="1538940">
              <a:off x="8593121" y="275640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55" name="Google Shape;555;p26"/>
            <p:cNvSpPr/>
            <p:nvPr/>
          </p:nvSpPr>
          <p:spPr>
            <a:xfrm rot="1538940">
              <a:off x="8579272" y="351128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56" name="Google Shape;556;p26"/>
            <p:cNvSpPr/>
            <p:nvPr/>
          </p:nvSpPr>
          <p:spPr>
            <a:xfrm rot="1538940">
              <a:off x="8565152" y="253755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57" name="Google Shape;557;p26"/>
            <p:cNvSpPr/>
            <p:nvPr/>
          </p:nvSpPr>
          <p:spPr>
            <a:xfrm rot="1538940">
              <a:off x="8389227" y="221945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58" name="Google Shape;558;p26"/>
            <p:cNvSpPr/>
            <p:nvPr/>
          </p:nvSpPr>
          <p:spPr>
            <a:xfrm rot="1538940">
              <a:off x="8221432" y="204857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59" name="Google Shape;559;p26"/>
            <p:cNvSpPr/>
            <p:nvPr/>
          </p:nvSpPr>
          <p:spPr>
            <a:xfrm rot="1538940">
              <a:off x="5968614" y="372605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60" name="Google Shape;560;p26"/>
            <p:cNvSpPr/>
            <p:nvPr/>
          </p:nvSpPr>
          <p:spPr>
            <a:xfrm rot="1538940">
              <a:off x="5843012" y="351419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61" name="Google Shape;561;p26"/>
            <p:cNvSpPr/>
            <p:nvPr/>
          </p:nvSpPr>
          <p:spPr>
            <a:xfrm rot="1538940">
              <a:off x="6255952" y="391699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62" name="Google Shape;562;p26"/>
            <p:cNvSpPr/>
            <p:nvPr/>
          </p:nvSpPr>
          <p:spPr>
            <a:xfrm rot="1538940">
              <a:off x="6421635" y="412640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63" name="Google Shape;563;p26"/>
            <p:cNvSpPr/>
            <p:nvPr/>
          </p:nvSpPr>
          <p:spPr>
            <a:xfrm rot="1538940">
              <a:off x="6009515" y="397792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64" name="Google Shape;564;p26"/>
            <p:cNvSpPr/>
            <p:nvPr/>
          </p:nvSpPr>
          <p:spPr>
            <a:xfrm rot="1538940">
              <a:off x="6156712" y="420476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65" name="Google Shape;565;p26"/>
            <p:cNvSpPr/>
            <p:nvPr/>
          </p:nvSpPr>
          <p:spPr>
            <a:xfrm rot="1538940">
              <a:off x="6574867" y="432598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66" name="Google Shape;566;p26"/>
            <p:cNvSpPr/>
            <p:nvPr/>
          </p:nvSpPr>
          <p:spPr>
            <a:xfrm rot="1538940">
              <a:off x="6751397" y="410192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67" name="Google Shape;567;p26"/>
            <p:cNvSpPr/>
            <p:nvPr/>
          </p:nvSpPr>
          <p:spPr>
            <a:xfrm rot="1538940">
              <a:off x="6980963" y="418024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68" name="Google Shape;568;p26"/>
            <p:cNvSpPr/>
            <p:nvPr/>
          </p:nvSpPr>
          <p:spPr>
            <a:xfrm rot="1538940">
              <a:off x="6836623" y="440293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69" name="Google Shape;569;p26"/>
            <p:cNvSpPr/>
            <p:nvPr/>
          </p:nvSpPr>
          <p:spPr>
            <a:xfrm rot="1538940">
              <a:off x="6685357" y="459496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70" name="Google Shape;570;p26"/>
            <p:cNvSpPr/>
            <p:nvPr/>
          </p:nvSpPr>
          <p:spPr>
            <a:xfrm rot="1538940">
              <a:off x="6338169" y="443376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71" name="Google Shape;571;p26"/>
            <p:cNvSpPr/>
            <p:nvPr/>
          </p:nvSpPr>
          <p:spPr>
            <a:xfrm rot="1538940">
              <a:off x="6397262" y="464587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72" name="Google Shape;572;p26"/>
            <p:cNvSpPr/>
            <p:nvPr/>
          </p:nvSpPr>
          <p:spPr>
            <a:xfrm rot="1538940">
              <a:off x="6061255" y="443467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73" name="Google Shape;573;p26"/>
            <p:cNvSpPr/>
            <p:nvPr/>
          </p:nvSpPr>
          <p:spPr>
            <a:xfrm rot="1538940">
              <a:off x="6089050" y="466542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74" name="Google Shape;574;p26"/>
            <p:cNvSpPr/>
            <p:nvPr/>
          </p:nvSpPr>
          <p:spPr>
            <a:xfrm rot="1538940">
              <a:off x="5672866" y="376686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75" name="Google Shape;575;p26"/>
            <p:cNvSpPr/>
            <p:nvPr/>
          </p:nvSpPr>
          <p:spPr>
            <a:xfrm rot="1538940">
              <a:off x="5777358" y="403811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76" name="Google Shape;576;p26"/>
            <p:cNvSpPr/>
            <p:nvPr/>
          </p:nvSpPr>
          <p:spPr>
            <a:xfrm rot="1538940">
              <a:off x="5833461" y="425833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77" name="Google Shape;577;p26"/>
            <p:cNvSpPr/>
            <p:nvPr/>
          </p:nvSpPr>
          <p:spPr>
            <a:xfrm rot="1538940">
              <a:off x="5801309" y="449288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78" name="Google Shape;578;p26"/>
            <p:cNvSpPr/>
            <p:nvPr/>
          </p:nvSpPr>
          <p:spPr>
            <a:xfrm rot="1538940">
              <a:off x="5588542" y="317975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79" name="Google Shape;579;p26"/>
            <p:cNvSpPr/>
            <p:nvPr/>
          </p:nvSpPr>
          <p:spPr>
            <a:xfrm rot="1538940">
              <a:off x="5599081" y="343564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80" name="Google Shape;580;p26"/>
            <p:cNvSpPr/>
            <p:nvPr/>
          </p:nvSpPr>
          <p:spPr>
            <a:xfrm rot="1538940">
              <a:off x="5639177" y="288907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81" name="Google Shape;581;p26"/>
            <p:cNvSpPr/>
            <p:nvPr/>
          </p:nvSpPr>
          <p:spPr>
            <a:xfrm rot="1538940">
              <a:off x="5310836" y="331218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82" name="Google Shape;582;p26"/>
            <p:cNvSpPr/>
            <p:nvPr/>
          </p:nvSpPr>
          <p:spPr>
            <a:xfrm rot="1538940">
              <a:off x="5157858" y="348670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83" name="Google Shape;583;p26"/>
            <p:cNvSpPr/>
            <p:nvPr/>
          </p:nvSpPr>
          <p:spPr>
            <a:xfrm rot="1538940">
              <a:off x="5275770" y="375517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84" name="Google Shape;584;p26"/>
            <p:cNvSpPr/>
            <p:nvPr/>
          </p:nvSpPr>
          <p:spPr>
            <a:xfrm rot="1538940">
              <a:off x="5418182" y="299950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85" name="Google Shape;585;p26"/>
            <p:cNvSpPr/>
            <p:nvPr/>
          </p:nvSpPr>
          <p:spPr>
            <a:xfrm rot="1538940">
              <a:off x="5438909" y="360518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86" name="Google Shape;586;p26"/>
            <p:cNvSpPr/>
            <p:nvPr/>
          </p:nvSpPr>
          <p:spPr>
            <a:xfrm rot="1538940">
              <a:off x="5529206" y="398887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87" name="Google Shape;587;p26"/>
            <p:cNvSpPr/>
            <p:nvPr/>
          </p:nvSpPr>
          <p:spPr>
            <a:xfrm rot="1538940">
              <a:off x="5481091" y="423584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88" name="Google Shape;588;p26"/>
            <p:cNvSpPr/>
            <p:nvPr/>
          </p:nvSpPr>
          <p:spPr>
            <a:xfrm rot="1538940">
              <a:off x="5490095" y="444756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89" name="Google Shape;589;p26"/>
            <p:cNvSpPr/>
            <p:nvPr/>
          </p:nvSpPr>
          <p:spPr>
            <a:xfrm rot="1538940">
              <a:off x="5278008" y="402150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90" name="Google Shape;590;p26"/>
            <p:cNvSpPr/>
            <p:nvPr/>
          </p:nvSpPr>
          <p:spPr>
            <a:xfrm rot="1538940">
              <a:off x="5200769" y="427252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91" name="Google Shape;591;p26"/>
            <p:cNvSpPr/>
            <p:nvPr/>
          </p:nvSpPr>
          <p:spPr>
            <a:xfrm rot="1538940">
              <a:off x="4977960" y="368250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92" name="Google Shape;592;p26"/>
            <p:cNvSpPr/>
            <p:nvPr/>
          </p:nvSpPr>
          <p:spPr>
            <a:xfrm rot="1538940">
              <a:off x="5047605" y="394319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93" name="Google Shape;593;p26"/>
            <p:cNvSpPr/>
            <p:nvPr/>
          </p:nvSpPr>
          <p:spPr>
            <a:xfrm rot="1538940">
              <a:off x="5641028" y="465192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94" name="Google Shape;594;p26"/>
            <p:cNvSpPr/>
            <p:nvPr/>
          </p:nvSpPr>
          <p:spPr>
            <a:xfrm rot="1538940">
              <a:off x="5741516" y="484069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95" name="Google Shape;595;p26"/>
            <p:cNvSpPr/>
            <p:nvPr/>
          </p:nvSpPr>
          <p:spPr>
            <a:xfrm rot="1538940">
              <a:off x="5274326" y="462797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96" name="Google Shape;596;p26"/>
            <p:cNvSpPr/>
            <p:nvPr/>
          </p:nvSpPr>
          <p:spPr>
            <a:xfrm rot="1538940">
              <a:off x="5437225" y="478470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97" name="Google Shape;597;p26"/>
            <p:cNvSpPr/>
            <p:nvPr/>
          </p:nvSpPr>
          <p:spPr>
            <a:xfrm rot="1538940">
              <a:off x="5360675" y="497524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98" name="Google Shape;598;p26"/>
            <p:cNvSpPr/>
            <p:nvPr/>
          </p:nvSpPr>
          <p:spPr>
            <a:xfrm rot="1538940">
              <a:off x="5103980" y="449785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599" name="Google Shape;599;p26"/>
            <p:cNvSpPr/>
            <p:nvPr/>
          </p:nvSpPr>
          <p:spPr>
            <a:xfrm rot="1538940">
              <a:off x="4968490" y="421357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00" name="Google Shape;600;p26"/>
            <p:cNvSpPr/>
            <p:nvPr/>
          </p:nvSpPr>
          <p:spPr>
            <a:xfrm rot="1538940">
              <a:off x="4874211" y="448954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01" name="Google Shape;601;p26"/>
            <p:cNvSpPr/>
            <p:nvPr/>
          </p:nvSpPr>
          <p:spPr>
            <a:xfrm rot="1538940">
              <a:off x="4804846" y="389027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02" name="Google Shape;602;p26"/>
            <p:cNvSpPr/>
            <p:nvPr/>
          </p:nvSpPr>
          <p:spPr>
            <a:xfrm rot="1538940">
              <a:off x="4749558" y="417092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03" name="Google Shape;603;p26"/>
            <p:cNvSpPr/>
            <p:nvPr/>
          </p:nvSpPr>
          <p:spPr>
            <a:xfrm rot="1538940">
              <a:off x="4751542" y="481765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04" name="Google Shape;604;p26"/>
            <p:cNvSpPr/>
            <p:nvPr/>
          </p:nvSpPr>
          <p:spPr>
            <a:xfrm rot="1538940">
              <a:off x="5128338" y="493200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05" name="Google Shape;605;p26"/>
            <p:cNvSpPr/>
            <p:nvPr/>
          </p:nvSpPr>
          <p:spPr>
            <a:xfrm rot="1538940">
              <a:off x="4898539" y="500851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06" name="Google Shape;606;p26"/>
            <p:cNvSpPr/>
            <p:nvPr/>
          </p:nvSpPr>
          <p:spPr>
            <a:xfrm rot="1538940">
              <a:off x="4667297" y="462736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07" name="Google Shape;607;p26"/>
            <p:cNvSpPr/>
            <p:nvPr/>
          </p:nvSpPr>
          <p:spPr>
            <a:xfrm rot="1538940">
              <a:off x="4482729" y="474682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08" name="Google Shape;608;p26"/>
            <p:cNvSpPr/>
            <p:nvPr/>
          </p:nvSpPr>
          <p:spPr>
            <a:xfrm rot="1538940">
              <a:off x="4640670" y="439234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09" name="Google Shape;609;p26"/>
            <p:cNvSpPr/>
            <p:nvPr/>
          </p:nvSpPr>
          <p:spPr>
            <a:xfrm rot="1538940">
              <a:off x="4569307" y="405999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10" name="Google Shape;610;p26"/>
            <p:cNvSpPr/>
            <p:nvPr/>
          </p:nvSpPr>
          <p:spPr>
            <a:xfrm rot="1538940">
              <a:off x="4584835" y="374977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11" name="Google Shape;611;p26"/>
            <p:cNvSpPr/>
            <p:nvPr/>
          </p:nvSpPr>
          <p:spPr>
            <a:xfrm rot="1538940">
              <a:off x="4397137" y="388713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12" name="Google Shape;612;p26"/>
            <p:cNvSpPr/>
            <p:nvPr/>
          </p:nvSpPr>
          <p:spPr>
            <a:xfrm rot="1538940">
              <a:off x="4734745" y="356571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13" name="Google Shape;613;p26"/>
            <p:cNvSpPr/>
            <p:nvPr/>
          </p:nvSpPr>
          <p:spPr>
            <a:xfrm rot="1538940">
              <a:off x="4657763" y="498184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14" name="Google Shape;614;p26"/>
            <p:cNvSpPr/>
            <p:nvPr/>
          </p:nvSpPr>
          <p:spPr>
            <a:xfrm rot="1538940">
              <a:off x="4352759" y="360710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15" name="Google Shape;615;p26"/>
            <p:cNvSpPr/>
            <p:nvPr/>
          </p:nvSpPr>
          <p:spPr>
            <a:xfrm rot="1538940">
              <a:off x="5120869" y="518489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16" name="Google Shape;616;p26"/>
            <p:cNvSpPr/>
            <p:nvPr/>
          </p:nvSpPr>
          <p:spPr>
            <a:xfrm rot="1538940">
              <a:off x="5346720" y="520218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17" name="Google Shape;617;p26"/>
            <p:cNvSpPr/>
            <p:nvPr/>
          </p:nvSpPr>
          <p:spPr>
            <a:xfrm rot="1538940">
              <a:off x="5569597" y="512894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18" name="Google Shape;618;p26"/>
            <p:cNvSpPr/>
            <p:nvPr/>
          </p:nvSpPr>
          <p:spPr>
            <a:xfrm rot="1538940">
              <a:off x="5788442" y="506297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19" name="Google Shape;619;p26"/>
            <p:cNvSpPr/>
            <p:nvPr/>
          </p:nvSpPr>
          <p:spPr>
            <a:xfrm rot="1538940">
              <a:off x="5998714" y="485355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20" name="Google Shape;620;p26"/>
            <p:cNvSpPr/>
            <p:nvPr/>
          </p:nvSpPr>
          <p:spPr>
            <a:xfrm rot="1538940">
              <a:off x="6378397" y="486787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21" name="Google Shape;621;p26"/>
            <p:cNvSpPr/>
            <p:nvPr/>
          </p:nvSpPr>
          <p:spPr>
            <a:xfrm rot="1538940">
              <a:off x="6024045" y="516090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22" name="Google Shape;622;p26"/>
            <p:cNvSpPr/>
            <p:nvPr/>
          </p:nvSpPr>
          <p:spPr>
            <a:xfrm rot="1538940">
              <a:off x="5286262" y="542193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23" name="Google Shape;623;p26"/>
            <p:cNvSpPr/>
            <p:nvPr/>
          </p:nvSpPr>
          <p:spPr>
            <a:xfrm rot="1538940">
              <a:off x="5503542" y="539852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24" name="Google Shape;624;p26"/>
            <p:cNvSpPr/>
            <p:nvPr/>
          </p:nvSpPr>
          <p:spPr>
            <a:xfrm rot="1538940">
              <a:off x="5800701" y="529705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25" name="Google Shape;625;p26"/>
            <p:cNvSpPr/>
            <p:nvPr/>
          </p:nvSpPr>
          <p:spPr>
            <a:xfrm rot="1538940">
              <a:off x="5733582" y="546794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26" name="Google Shape;626;p26"/>
            <p:cNvSpPr/>
            <p:nvPr/>
          </p:nvSpPr>
          <p:spPr>
            <a:xfrm rot="1538940">
              <a:off x="6006826" y="540547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27" name="Google Shape;627;p26"/>
            <p:cNvSpPr/>
            <p:nvPr/>
          </p:nvSpPr>
          <p:spPr>
            <a:xfrm rot="1538940">
              <a:off x="6288838" y="522571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28" name="Google Shape;628;p26"/>
            <p:cNvSpPr/>
            <p:nvPr/>
          </p:nvSpPr>
          <p:spPr>
            <a:xfrm rot="1538940">
              <a:off x="6256519" y="545878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29" name="Google Shape;629;p26"/>
            <p:cNvSpPr/>
            <p:nvPr/>
          </p:nvSpPr>
          <p:spPr>
            <a:xfrm rot="1538940">
              <a:off x="5909708" y="568012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30" name="Google Shape;630;p26"/>
            <p:cNvSpPr/>
            <p:nvPr/>
          </p:nvSpPr>
          <p:spPr>
            <a:xfrm rot="1538940">
              <a:off x="6177192" y="572419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31" name="Google Shape;631;p26"/>
            <p:cNvSpPr/>
            <p:nvPr/>
          </p:nvSpPr>
          <p:spPr>
            <a:xfrm rot="1538940">
              <a:off x="5126296" y="547364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32" name="Google Shape;632;p26"/>
            <p:cNvSpPr/>
            <p:nvPr/>
          </p:nvSpPr>
          <p:spPr>
            <a:xfrm rot="1538940">
              <a:off x="4795682" y="525383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33" name="Google Shape;633;p26"/>
            <p:cNvSpPr/>
            <p:nvPr/>
          </p:nvSpPr>
          <p:spPr>
            <a:xfrm rot="1538940">
              <a:off x="4577235" y="513400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34" name="Google Shape;634;p26"/>
            <p:cNvSpPr/>
            <p:nvPr/>
          </p:nvSpPr>
          <p:spPr>
            <a:xfrm rot="1538940">
              <a:off x="6071732" y="560043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35" name="Google Shape;635;p26"/>
            <p:cNvSpPr/>
            <p:nvPr/>
          </p:nvSpPr>
          <p:spPr>
            <a:xfrm rot="1538940">
              <a:off x="5727721" y="563769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36" name="Google Shape;636;p26"/>
            <p:cNvSpPr/>
            <p:nvPr/>
          </p:nvSpPr>
          <p:spPr>
            <a:xfrm rot="1538940">
              <a:off x="6491900" y="529113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37" name="Google Shape;637;p26"/>
            <p:cNvSpPr/>
            <p:nvPr/>
          </p:nvSpPr>
          <p:spPr>
            <a:xfrm rot="1538940">
              <a:off x="6548734" y="506472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38" name="Google Shape;638;p26"/>
            <p:cNvSpPr/>
            <p:nvPr/>
          </p:nvSpPr>
          <p:spPr>
            <a:xfrm rot="1538940">
              <a:off x="6663669" y="482353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39" name="Google Shape;639;p26"/>
            <p:cNvSpPr/>
            <p:nvPr/>
          </p:nvSpPr>
          <p:spPr>
            <a:xfrm rot="1538940">
              <a:off x="6413454" y="557896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40" name="Google Shape;640;p26"/>
            <p:cNvSpPr/>
            <p:nvPr/>
          </p:nvSpPr>
          <p:spPr>
            <a:xfrm rot="1538940">
              <a:off x="6883370" y="489802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41" name="Google Shape;641;p26"/>
            <p:cNvSpPr/>
            <p:nvPr/>
          </p:nvSpPr>
          <p:spPr>
            <a:xfrm rot="1538940">
              <a:off x="6773538" y="512675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42" name="Google Shape;642;p26"/>
            <p:cNvSpPr/>
            <p:nvPr/>
          </p:nvSpPr>
          <p:spPr>
            <a:xfrm rot="1538940">
              <a:off x="4768371" y="542366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43" name="Google Shape;643;p26"/>
            <p:cNvSpPr/>
            <p:nvPr/>
          </p:nvSpPr>
          <p:spPr>
            <a:xfrm rot="1538940">
              <a:off x="4916169" y="546194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44" name="Google Shape;644;p26"/>
            <p:cNvSpPr/>
            <p:nvPr/>
          </p:nvSpPr>
          <p:spPr>
            <a:xfrm rot="1538940">
              <a:off x="4482407" y="523591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45" name="Google Shape;645;p26"/>
            <p:cNvSpPr/>
            <p:nvPr/>
          </p:nvSpPr>
          <p:spPr>
            <a:xfrm rot="1538940">
              <a:off x="4636540" y="530712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46" name="Google Shape;646;p26"/>
            <p:cNvSpPr/>
            <p:nvPr/>
          </p:nvSpPr>
          <p:spPr>
            <a:xfrm rot="1538940">
              <a:off x="5021671" y="556072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47" name="Google Shape;647;p26"/>
            <p:cNvSpPr/>
            <p:nvPr/>
          </p:nvSpPr>
          <p:spPr>
            <a:xfrm rot="1538940">
              <a:off x="5195335" y="564235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48" name="Google Shape;648;p26"/>
            <p:cNvSpPr/>
            <p:nvPr/>
          </p:nvSpPr>
          <p:spPr>
            <a:xfrm rot="1538940">
              <a:off x="4433239" y="502447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49" name="Google Shape;649;p26"/>
            <p:cNvSpPr/>
            <p:nvPr/>
          </p:nvSpPr>
          <p:spPr>
            <a:xfrm rot="1538940">
              <a:off x="6039651" y="582620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50" name="Google Shape;650;p26"/>
            <p:cNvSpPr/>
            <p:nvPr/>
          </p:nvSpPr>
          <p:spPr>
            <a:xfrm rot="1538940">
              <a:off x="6663039" y="538824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51" name="Google Shape;651;p26"/>
            <p:cNvSpPr/>
            <p:nvPr/>
          </p:nvSpPr>
          <p:spPr>
            <a:xfrm rot="1538940">
              <a:off x="6889690" y="531126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52" name="Google Shape;652;p26"/>
            <p:cNvSpPr/>
            <p:nvPr/>
          </p:nvSpPr>
          <p:spPr>
            <a:xfrm rot="1538940">
              <a:off x="4414400" y="450971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53" name="Google Shape;653;p26"/>
            <p:cNvSpPr/>
            <p:nvPr/>
          </p:nvSpPr>
          <p:spPr>
            <a:xfrm rot="1538940">
              <a:off x="4394042" y="432862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54" name="Google Shape;654;p26"/>
            <p:cNvSpPr/>
            <p:nvPr/>
          </p:nvSpPr>
          <p:spPr>
            <a:xfrm rot="1538940">
              <a:off x="4309532" y="413181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55" name="Google Shape;655;p26"/>
            <p:cNvSpPr/>
            <p:nvPr/>
          </p:nvSpPr>
          <p:spPr>
            <a:xfrm rot="1538940">
              <a:off x="4330561" y="485401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56" name="Google Shape;656;p26"/>
            <p:cNvSpPr/>
            <p:nvPr/>
          </p:nvSpPr>
          <p:spPr>
            <a:xfrm rot="1538940">
              <a:off x="4286809" y="5037025"/>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57" name="Google Shape;657;p26"/>
            <p:cNvSpPr/>
            <p:nvPr/>
          </p:nvSpPr>
          <p:spPr>
            <a:xfrm rot="1538940">
              <a:off x="3969290" y="4367384"/>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58" name="Google Shape;658;p26"/>
            <p:cNvSpPr/>
            <p:nvPr/>
          </p:nvSpPr>
          <p:spPr>
            <a:xfrm rot="1538940">
              <a:off x="6234560" y="5824045"/>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59" name="Google Shape;659;p26"/>
            <p:cNvSpPr/>
            <p:nvPr/>
          </p:nvSpPr>
          <p:spPr>
            <a:xfrm rot="1538940">
              <a:off x="6672112" y="5777203"/>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60" name="Google Shape;660;p26"/>
            <p:cNvSpPr/>
            <p:nvPr/>
          </p:nvSpPr>
          <p:spPr>
            <a:xfrm rot="1538940">
              <a:off x="6910169" y="5713628"/>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61" name="Google Shape;661;p26"/>
            <p:cNvSpPr/>
            <p:nvPr/>
          </p:nvSpPr>
          <p:spPr>
            <a:xfrm rot="1538940">
              <a:off x="6762078" y="5672166"/>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62" name="Google Shape;662;p26"/>
            <p:cNvSpPr/>
            <p:nvPr/>
          </p:nvSpPr>
          <p:spPr>
            <a:xfrm rot="1538940">
              <a:off x="6511485" y="5782427"/>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63" name="Google Shape;663;p26"/>
            <p:cNvSpPr/>
            <p:nvPr/>
          </p:nvSpPr>
          <p:spPr>
            <a:xfrm rot="1538940">
              <a:off x="4169035" y="4898121"/>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64" name="Google Shape;664;p26"/>
            <p:cNvSpPr/>
            <p:nvPr/>
          </p:nvSpPr>
          <p:spPr>
            <a:xfrm rot="1538940">
              <a:off x="3813805" y="4361901"/>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65" name="Google Shape;665;p26"/>
            <p:cNvSpPr/>
            <p:nvPr/>
          </p:nvSpPr>
          <p:spPr>
            <a:xfrm rot="1538940">
              <a:off x="3805487" y="3343315"/>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66" name="Google Shape;666;p26"/>
            <p:cNvSpPr/>
            <p:nvPr/>
          </p:nvSpPr>
          <p:spPr>
            <a:xfrm rot="1538940">
              <a:off x="3913566" y="3125092"/>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67" name="Google Shape;667;p26"/>
            <p:cNvSpPr/>
            <p:nvPr/>
          </p:nvSpPr>
          <p:spPr>
            <a:xfrm rot="1538940">
              <a:off x="4250394" y="465889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68" name="Google Shape;668;p26"/>
            <p:cNvSpPr/>
            <p:nvPr/>
          </p:nvSpPr>
          <p:spPr>
            <a:xfrm rot="1538940">
              <a:off x="4123394" y="453098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69" name="Google Shape;669;p26"/>
            <p:cNvSpPr/>
            <p:nvPr/>
          </p:nvSpPr>
          <p:spPr>
            <a:xfrm rot="1538940">
              <a:off x="4135192" y="427771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70" name="Google Shape;670;p26"/>
            <p:cNvSpPr/>
            <p:nvPr/>
          </p:nvSpPr>
          <p:spPr>
            <a:xfrm rot="1538940">
              <a:off x="4100878" y="478877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71" name="Google Shape;671;p26"/>
            <p:cNvSpPr/>
            <p:nvPr/>
          </p:nvSpPr>
          <p:spPr>
            <a:xfrm rot="1538940">
              <a:off x="3996103" y="467059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72" name="Google Shape;672;p26"/>
            <p:cNvSpPr/>
            <p:nvPr/>
          </p:nvSpPr>
          <p:spPr>
            <a:xfrm rot="1538940">
              <a:off x="3906706" y="453604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73" name="Google Shape;673;p26"/>
            <p:cNvSpPr/>
            <p:nvPr/>
          </p:nvSpPr>
          <p:spPr>
            <a:xfrm rot="1538940">
              <a:off x="5848226" y="581251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74" name="Google Shape;674;p26"/>
            <p:cNvSpPr/>
            <p:nvPr/>
          </p:nvSpPr>
          <p:spPr>
            <a:xfrm rot="1538940">
              <a:off x="6588810" y="560481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75" name="Google Shape;675;p26"/>
            <p:cNvSpPr/>
            <p:nvPr/>
          </p:nvSpPr>
          <p:spPr>
            <a:xfrm rot="1538940">
              <a:off x="6384293" y="577661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76" name="Google Shape;676;p26"/>
            <p:cNvSpPr/>
            <p:nvPr/>
          </p:nvSpPr>
          <p:spPr>
            <a:xfrm rot="1538940">
              <a:off x="6864296" y="553191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77" name="Google Shape;677;p26"/>
            <p:cNvSpPr/>
            <p:nvPr/>
          </p:nvSpPr>
          <p:spPr>
            <a:xfrm rot="1538940">
              <a:off x="7059862" y="548232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78" name="Google Shape;678;p26"/>
            <p:cNvSpPr/>
            <p:nvPr/>
          </p:nvSpPr>
          <p:spPr>
            <a:xfrm rot="1538940">
              <a:off x="7120405" y="525508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79" name="Google Shape;679;p26"/>
            <p:cNvSpPr/>
            <p:nvPr/>
          </p:nvSpPr>
          <p:spPr>
            <a:xfrm rot="1538940">
              <a:off x="7068216" y="505965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80" name="Google Shape;680;p26"/>
            <p:cNvSpPr/>
            <p:nvPr/>
          </p:nvSpPr>
          <p:spPr>
            <a:xfrm rot="1538940">
              <a:off x="7073121" y="475174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81" name="Google Shape;681;p26"/>
            <p:cNvSpPr/>
            <p:nvPr/>
          </p:nvSpPr>
          <p:spPr>
            <a:xfrm rot="1538940">
              <a:off x="7181272" y="431339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82" name="Google Shape;682;p26"/>
            <p:cNvSpPr/>
            <p:nvPr/>
          </p:nvSpPr>
          <p:spPr>
            <a:xfrm rot="1538940">
              <a:off x="7298599" y="465855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83" name="Google Shape;683;p26"/>
            <p:cNvSpPr/>
            <p:nvPr/>
          </p:nvSpPr>
          <p:spPr>
            <a:xfrm rot="1538940">
              <a:off x="7369457" y="440040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84" name="Google Shape;684;p26"/>
            <p:cNvSpPr/>
            <p:nvPr/>
          </p:nvSpPr>
          <p:spPr>
            <a:xfrm rot="1538940">
              <a:off x="7587550" y="447151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85" name="Google Shape;685;p26"/>
            <p:cNvSpPr/>
            <p:nvPr/>
          </p:nvSpPr>
          <p:spPr>
            <a:xfrm rot="1538940">
              <a:off x="7509818" y="471381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86" name="Google Shape;686;p26"/>
            <p:cNvSpPr/>
            <p:nvPr/>
          </p:nvSpPr>
          <p:spPr>
            <a:xfrm rot="1538940">
              <a:off x="7256686" y="492678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87" name="Google Shape;687;p26"/>
            <p:cNvSpPr/>
            <p:nvPr/>
          </p:nvSpPr>
          <p:spPr>
            <a:xfrm rot="1538940">
              <a:off x="7450720" y="498291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88" name="Google Shape;688;p26"/>
            <p:cNvSpPr/>
            <p:nvPr/>
          </p:nvSpPr>
          <p:spPr>
            <a:xfrm rot="1538940">
              <a:off x="7332101" y="521574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89" name="Google Shape;689;p26"/>
            <p:cNvSpPr/>
            <p:nvPr/>
          </p:nvSpPr>
          <p:spPr>
            <a:xfrm rot="1538940">
              <a:off x="7539339" y="524893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90" name="Google Shape;690;p26"/>
            <p:cNvSpPr/>
            <p:nvPr/>
          </p:nvSpPr>
          <p:spPr>
            <a:xfrm rot="1538940">
              <a:off x="7673874" y="490338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91" name="Google Shape;691;p26"/>
            <p:cNvSpPr/>
            <p:nvPr/>
          </p:nvSpPr>
          <p:spPr>
            <a:xfrm rot="1538940">
              <a:off x="7662966" y="510692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92" name="Google Shape;692;p26"/>
            <p:cNvSpPr/>
            <p:nvPr/>
          </p:nvSpPr>
          <p:spPr>
            <a:xfrm rot="1538940">
              <a:off x="7874144" y="497242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93" name="Google Shape;693;p26"/>
            <p:cNvSpPr/>
            <p:nvPr/>
          </p:nvSpPr>
          <p:spPr>
            <a:xfrm rot="1538940">
              <a:off x="7740394" y="469208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94" name="Google Shape;694;p26"/>
            <p:cNvSpPr/>
            <p:nvPr/>
          </p:nvSpPr>
          <p:spPr>
            <a:xfrm rot="1538940">
              <a:off x="7712263" y="429906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95" name="Google Shape;695;p26"/>
            <p:cNvSpPr/>
            <p:nvPr/>
          </p:nvSpPr>
          <p:spPr>
            <a:xfrm rot="1538940">
              <a:off x="8070278" y="485049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96" name="Google Shape;696;p26"/>
            <p:cNvSpPr/>
            <p:nvPr/>
          </p:nvSpPr>
          <p:spPr>
            <a:xfrm rot="1538940">
              <a:off x="7953286" y="472644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97" name="Google Shape;697;p26"/>
            <p:cNvSpPr/>
            <p:nvPr/>
          </p:nvSpPr>
          <p:spPr>
            <a:xfrm rot="1538940">
              <a:off x="7887020" y="451030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98" name="Google Shape;698;p26"/>
            <p:cNvSpPr/>
            <p:nvPr/>
          </p:nvSpPr>
          <p:spPr>
            <a:xfrm rot="1538940">
              <a:off x="8095311" y="453240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699" name="Google Shape;699;p26"/>
            <p:cNvSpPr/>
            <p:nvPr/>
          </p:nvSpPr>
          <p:spPr>
            <a:xfrm rot="1538940">
              <a:off x="7982158" y="509623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00" name="Google Shape;700;p26"/>
            <p:cNvSpPr/>
            <p:nvPr/>
          </p:nvSpPr>
          <p:spPr>
            <a:xfrm rot="1538940">
              <a:off x="8194783" y="4820463"/>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01" name="Google Shape;701;p26"/>
            <p:cNvSpPr/>
            <p:nvPr/>
          </p:nvSpPr>
          <p:spPr>
            <a:xfrm rot="1538940">
              <a:off x="5942248" y="1935088"/>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02" name="Google Shape;702;p26"/>
            <p:cNvSpPr/>
            <p:nvPr/>
          </p:nvSpPr>
          <p:spPr>
            <a:xfrm rot="1538940">
              <a:off x="4382866" y="2095497"/>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03" name="Google Shape;703;p26"/>
            <p:cNvSpPr/>
            <p:nvPr/>
          </p:nvSpPr>
          <p:spPr>
            <a:xfrm rot="1538940">
              <a:off x="4175363" y="1910213"/>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04" name="Google Shape;704;p26"/>
            <p:cNvSpPr/>
            <p:nvPr/>
          </p:nvSpPr>
          <p:spPr>
            <a:xfrm rot="1538940">
              <a:off x="4163427" y="1496009"/>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05" name="Google Shape;705;p26"/>
            <p:cNvSpPr/>
            <p:nvPr/>
          </p:nvSpPr>
          <p:spPr>
            <a:xfrm rot="1538940">
              <a:off x="7177921" y="967006"/>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06" name="Google Shape;706;p26"/>
            <p:cNvSpPr/>
            <p:nvPr/>
          </p:nvSpPr>
          <p:spPr>
            <a:xfrm rot="1538940">
              <a:off x="7126763" y="757970"/>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07" name="Google Shape;707;p26"/>
            <p:cNvSpPr/>
            <p:nvPr/>
          </p:nvSpPr>
          <p:spPr>
            <a:xfrm rot="1538940">
              <a:off x="6977280" y="712546"/>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08" name="Google Shape;708;p26"/>
            <p:cNvSpPr/>
            <p:nvPr/>
          </p:nvSpPr>
          <p:spPr>
            <a:xfrm rot="1538940">
              <a:off x="8338962" y="420037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09" name="Google Shape;709;p26"/>
            <p:cNvSpPr/>
            <p:nvPr/>
          </p:nvSpPr>
          <p:spPr>
            <a:xfrm rot="1538940">
              <a:off x="8488489" y="410119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10" name="Google Shape;710;p26"/>
            <p:cNvSpPr/>
            <p:nvPr/>
          </p:nvSpPr>
          <p:spPr>
            <a:xfrm rot="1538940">
              <a:off x="8555283" y="429139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11" name="Google Shape;711;p26"/>
            <p:cNvSpPr/>
            <p:nvPr/>
          </p:nvSpPr>
          <p:spPr>
            <a:xfrm rot="1538940">
              <a:off x="8436741" y="437726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12" name="Google Shape;712;p26"/>
            <p:cNvSpPr/>
            <p:nvPr/>
          </p:nvSpPr>
          <p:spPr>
            <a:xfrm rot="1538940">
              <a:off x="8240798" y="442112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13" name="Google Shape;713;p26"/>
            <p:cNvSpPr/>
            <p:nvPr/>
          </p:nvSpPr>
          <p:spPr>
            <a:xfrm rot="1538940">
              <a:off x="8272873" y="470660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14" name="Google Shape;714;p26"/>
            <p:cNvSpPr/>
            <p:nvPr/>
          </p:nvSpPr>
          <p:spPr>
            <a:xfrm rot="1538940">
              <a:off x="8096399" y="497999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15" name="Google Shape;715;p26"/>
            <p:cNvSpPr/>
            <p:nvPr/>
          </p:nvSpPr>
          <p:spPr>
            <a:xfrm rot="1538940">
              <a:off x="8332077" y="461263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16" name="Google Shape;716;p26"/>
            <p:cNvSpPr/>
            <p:nvPr/>
          </p:nvSpPr>
          <p:spPr>
            <a:xfrm rot="1538940">
              <a:off x="8448600" y="451356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17" name="Google Shape;717;p26"/>
            <p:cNvSpPr/>
            <p:nvPr/>
          </p:nvSpPr>
          <p:spPr>
            <a:xfrm rot="1538940">
              <a:off x="8624151" y="414796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18" name="Google Shape;718;p26"/>
            <p:cNvSpPr/>
            <p:nvPr/>
          </p:nvSpPr>
          <p:spPr>
            <a:xfrm rot="1538940">
              <a:off x="8677347" y="397495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19" name="Google Shape;719;p26"/>
            <p:cNvSpPr/>
            <p:nvPr/>
          </p:nvSpPr>
          <p:spPr>
            <a:xfrm rot="1538940">
              <a:off x="8527428" y="391076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20" name="Google Shape;720;p26"/>
            <p:cNvSpPr/>
            <p:nvPr/>
          </p:nvSpPr>
          <p:spPr>
            <a:xfrm rot="1538940">
              <a:off x="8632633" y="371224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21" name="Google Shape;721;p26"/>
            <p:cNvSpPr/>
            <p:nvPr/>
          </p:nvSpPr>
          <p:spPr>
            <a:xfrm rot="1538940">
              <a:off x="8732234" y="382271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22" name="Google Shape;722;p26"/>
            <p:cNvSpPr/>
            <p:nvPr/>
          </p:nvSpPr>
          <p:spPr>
            <a:xfrm rot="1538940">
              <a:off x="8772396" y="346968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23" name="Google Shape;723;p26"/>
            <p:cNvSpPr/>
            <p:nvPr/>
          </p:nvSpPr>
          <p:spPr>
            <a:xfrm rot="1538940">
              <a:off x="8776471" y="332987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24" name="Google Shape;724;p26"/>
            <p:cNvSpPr/>
            <p:nvPr/>
          </p:nvSpPr>
          <p:spPr>
            <a:xfrm rot="1538940">
              <a:off x="8659091" y="238994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25" name="Google Shape;725;p26"/>
            <p:cNvSpPr/>
            <p:nvPr/>
          </p:nvSpPr>
          <p:spPr>
            <a:xfrm rot="1538940">
              <a:off x="8756289" y="273157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26" name="Google Shape;726;p26"/>
            <p:cNvSpPr/>
            <p:nvPr/>
          </p:nvSpPr>
          <p:spPr>
            <a:xfrm rot="1538940">
              <a:off x="8785208" y="305177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27" name="Google Shape;727;p26"/>
            <p:cNvSpPr/>
            <p:nvPr/>
          </p:nvSpPr>
          <p:spPr>
            <a:xfrm rot="1538940">
              <a:off x="8602875" y="229216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28" name="Google Shape;728;p26"/>
            <p:cNvSpPr/>
            <p:nvPr/>
          </p:nvSpPr>
          <p:spPr>
            <a:xfrm rot="1538940">
              <a:off x="8455091" y="203632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29" name="Google Shape;729;p26"/>
            <p:cNvSpPr/>
            <p:nvPr/>
          </p:nvSpPr>
          <p:spPr>
            <a:xfrm rot="1538940">
              <a:off x="8465220" y="191480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30" name="Google Shape;730;p26"/>
            <p:cNvSpPr/>
            <p:nvPr/>
          </p:nvSpPr>
          <p:spPr>
            <a:xfrm rot="1538940">
              <a:off x="7995740" y="209800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31" name="Google Shape;731;p26"/>
            <p:cNvSpPr/>
            <p:nvPr/>
          </p:nvSpPr>
          <p:spPr>
            <a:xfrm rot="1538940">
              <a:off x="7758480" y="218587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32" name="Google Shape;732;p26"/>
            <p:cNvSpPr/>
            <p:nvPr/>
          </p:nvSpPr>
          <p:spPr>
            <a:xfrm rot="1538940">
              <a:off x="7913625" y="189748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33" name="Google Shape;733;p26"/>
            <p:cNvSpPr/>
            <p:nvPr/>
          </p:nvSpPr>
          <p:spPr>
            <a:xfrm rot="1538940">
              <a:off x="8289769" y="187514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34" name="Google Shape;734;p26"/>
            <p:cNvSpPr/>
            <p:nvPr/>
          </p:nvSpPr>
          <p:spPr>
            <a:xfrm rot="1538940">
              <a:off x="8135052" y="179218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35" name="Google Shape;735;p26"/>
            <p:cNvSpPr/>
            <p:nvPr/>
          </p:nvSpPr>
          <p:spPr>
            <a:xfrm rot="1538940">
              <a:off x="8242154" y="162124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36" name="Google Shape;736;p26"/>
            <p:cNvSpPr/>
            <p:nvPr/>
          </p:nvSpPr>
          <p:spPr>
            <a:xfrm rot="1538940">
              <a:off x="8170922" y="149432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37" name="Google Shape;737;p26"/>
            <p:cNvSpPr/>
            <p:nvPr/>
          </p:nvSpPr>
          <p:spPr>
            <a:xfrm rot="1538940">
              <a:off x="8025613" y="148124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38" name="Google Shape;738;p26"/>
            <p:cNvSpPr/>
            <p:nvPr/>
          </p:nvSpPr>
          <p:spPr>
            <a:xfrm rot="1538940">
              <a:off x="8000870" y="165012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39" name="Google Shape;739;p26"/>
            <p:cNvSpPr/>
            <p:nvPr/>
          </p:nvSpPr>
          <p:spPr>
            <a:xfrm rot="1538940">
              <a:off x="7772587" y="169741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40" name="Google Shape;740;p26"/>
            <p:cNvSpPr/>
            <p:nvPr/>
          </p:nvSpPr>
          <p:spPr>
            <a:xfrm rot="1538940">
              <a:off x="7689703" y="196599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41" name="Google Shape;741;p26"/>
            <p:cNvSpPr/>
            <p:nvPr/>
          </p:nvSpPr>
          <p:spPr>
            <a:xfrm rot="1538940">
              <a:off x="7482628" y="207670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42" name="Google Shape;742;p26"/>
            <p:cNvSpPr/>
            <p:nvPr/>
          </p:nvSpPr>
          <p:spPr>
            <a:xfrm rot="1538940">
              <a:off x="7406536" y="228174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43" name="Google Shape;743;p26"/>
            <p:cNvSpPr/>
            <p:nvPr/>
          </p:nvSpPr>
          <p:spPr>
            <a:xfrm rot="1538940">
              <a:off x="7804527" y="149242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44" name="Google Shape;744;p26"/>
            <p:cNvSpPr/>
            <p:nvPr/>
          </p:nvSpPr>
          <p:spPr>
            <a:xfrm rot="1538940">
              <a:off x="7124183" y="258047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45" name="Google Shape;745;p26"/>
            <p:cNvSpPr/>
            <p:nvPr/>
          </p:nvSpPr>
          <p:spPr>
            <a:xfrm rot="1538940">
              <a:off x="6992594" y="239611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46" name="Google Shape;746;p26"/>
            <p:cNvSpPr/>
            <p:nvPr/>
          </p:nvSpPr>
          <p:spPr>
            <a:xfrm rot="1538940">
              <a:off x="6812584" y="257143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47" name="Google Shape;747;p26"/>
            <p:cNvSpPr/>
            <p:nvPr/>
          </p:nvSpPr>
          <p:spPr>
            <a:xfrm rot="1538940">
              <a:off x="6621988" y="236707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48" name="Google Shape;748;p26"/>
            <p:cNvSpPr/>
            <p:nvPr/>
          </p:nvSpPr>
          <p:spPr>
            <a:xfrm rot="1538940">
              <a:off x="6532633" y="267018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49" name="Google Shape;749;p26"/>
            <p:cNvSpPr/>
            <p:nvPr/>
          </p:nvSpPr>
          <p:spPr>
            <a:xfrm rot="1538940">
              <a:off x="6360526" y="251053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50" name="Google Shape;750;p26"/>
            <p:cNvSpPr/>
            <p:nvPr/>
          </p:nvSpPr>
          <p:spPr>
            <a:xfrm rot="1538940">
              <a:off x="7203480" y="212779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51" name="Google Shape;751;p26"/>
            <p:cNvSpPr/>
            <p:nvPr/>
          </p:nvSpPr>
          <p:spPr>
            <a:xfrm rot="1538940">
              <a:off x="6537320" y="214235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52" name="Google Shape;752;p26"/>
            <p:cNvSpPr/>
            <p:nvPr/>
          </p:nvSpPr>
          <p:spPr>
            <a:xfrm rot="1538940">
              <a:off x="6314688" y="226433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53" name="Google Shape;753;p26"/>
            <p:cNvSpPr/>
            <p:nvPr/>
          </p:nvSpPr>
          <p:spPr>
            <a:xfrm rot="1538940">
              <a:off x="6804751" y="203005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54" name="Google Shape;754;p26"/>
            <p:cNvSpPr/>
            <p:nvPr/>
          </p:nvSpPr>
          <p:spPr>
            <a:xfrm rot="1538940">
              <a:off x="7054899" y="191108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55" name="Google Shape;755;p26"/>
            <p:cNvSpPr/>
            <p:nvPr/>
          </p:nvSpPr>
          <p:spPr>
            <a:xfrm rot="1538940">
              <a:off x="7260446" y="182579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56" name="Google Shape;756;p26"/>
            <p:cNvSpPr/>
            <p:nvPr/>
          </p:nvSpPr>
          <p:spPr>
            <a:xfrm rot="1538940">
              <a:off x="7510109" y="179733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57" name="Google Shape;757;p26"/>
            <p:cNvSpPr/>
            <p:nvPr/>
          </p:nvSpPr>
          <p:spPr>
            <a:xfrm rot="1538940">
              <a:off x="7544493" y="157210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58" name="Google Shape;758;p26"/>
            <p:cNvSpPr/>
            <p:nvPr/>
          </p:nvSpPr>
          <p:spPr>
            <a:xfrm rot="1538940">
              <a:off x="7289125" y="159761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59" name="Google Shape;759;p26"/>
            <p:cNvSpPr/>
            <p:nvPr/>
          </p:nvSpPr>
          <p:spPr>
            <a:xfrm rot="1538940">
              <a:off x="7058503" y="156554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60" name="Google Shape;760;p26"/>
            <p:cNvSpPr/>
            <p:nvPr/>
          </p:nvSpPr>
          <p:spPr>
            <a:xfrm rot="1538940">
              <a:off x="6772726" y="180748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61" name="Google Shape;761;p26"/>
            <p:cNvSpPr/>
            <p:nvPr/>
          </p:nvSpPr>
          <p:spPr>
            <a:xfrm rot="1538940">
              <a:off x="7406017" y="266732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62" name="Google Shape;762;p26"/>
            <p:cNvSpPr/>
            <p:nvPr/>
          </p:nvSpPr>
          <p:spPr>
            <a:xfrm rot="1538940">
              <a:off x="8000111" y="133891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63" name="Google Shape;763;p26"/>
            <p:cNvSpPr/>
            <p:nvPr/>
          </p:nvSpPr>
          <p:spPr>
            <a:xfrm rot="1538940">
              <a:off x="7724965" y="132194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64" name="Google Shape;764;p26"/>
            <p:cNvSpPr/>
            <p:nvPr/>
          </p:nvSpPr>
          <p:spPr>
            <a:xfrm rot="1538940">
              <a:off x="7525925" y="134370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65" name="Google Shape;765;p26"/>
            <p:cNvSpPr/>
            <p:nvPr/>
          </p:nvSpPr>
          <p:spPr>
            <a:xfrm rot="1538940">
              <a:off x="7784250" y="114874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66" name="Google Shape;766;p26"/>
            <p:cNvSpPr/>
            <p:nvPr/>
          </p:nvSpPr>
          <p:spPr>
            <a:xfrm rot="1538940">
              <a:off x="7673431" y="106762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67" name="Google Shape;767;p26"/>
            <p:cNvSpPr/>
            <p:nvPr/>
          </p:nvSpPr>
          <p:spPr>
            <a:xfrm rot="1538940">
              <a:off x="7500538" y="115732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68" name="Google Shape;768;p26"/>
            <p:cNvSpPr/>
            <p:nvPr/>
          </p:nvSpPr>
          <p:spPr>
            <a:xfrm rot="1538940">
              <a:off x="7293668" y="138190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69" name="Google Shape;769;p26"/>
            <p:cNvSpPr/>
            <p:nvPr/>
          </p:nvSpPr>
          <p:spPr>
            <a:xfrm rot="1538940">
              <a:off x="7546974" y="97976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70" name="Google Shape;770;p26"/>
            <p:cNvSpPr/>
            <p:nvPr/>
          </p:nvSpPr>
          <p:spPr>
            <a:xfrm rot="1538940">
              <a:off x="7418459" y="91842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71" name="Google Shape;771;p26"/>
            <p:cNvSpPr/>
            <p:nvPr/>
          </p:nvSpPr>
          <p:spPr>
            <a:xfrm rot="1538940">
              <a:off x="7301162" y="112854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72" name="Google Shape;772;p26"/>
            <p:cNvSpPr/>
            <p:nvPr/>
          </p:nvSpPr>
          <p:spPr>
            <a:xfrm rot="1538940">
              <a:off x="7120241" y="123064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73" name="Google Shape;773;p26"/>
            <p:cNvSpPr/>
            <p:nvPr/>
          </p:nvSpPr>
          <p:spPr>
            <a:xfrm rot="1538940">
              <a:off x="6949206" y="131155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74" name="Google Shape;774;p26"/>
            <p:cNvSpPr/>
            <p:nvPr/>
          </p:nvSpPr>
          <p:spPr>
            <a:xfrm rot="1538940">
              <a:off x="4167918" y="385904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75" name="Google Shape;775;p26"/>
            <p:cNvSpPr/>
            <p:nvPr/>
          </p:nvSpPr>
          <p:spPr>
            <a:xfrm rot="1538940">
              <a:off x="3851331" y="376950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76" name="Google Shape;776;p26"/>
            <p:cNvSpPr/>
            <p:nvPr/>
          </p:nvSpPr>
          <p:spPr>
            <a:xfrm rot="1538940">
              <a:off x="3886649" y="415836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77" name="Google Shape;777;p26"/>
            <p:cNvSpPr/>
            <p:nvPr/>
          </p:nvSpPr>
          <p:spPr>
            <a:xfrm rot="1538940">
              <a:off x="3840473" y="395622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78" name="Google Shape;778;p26"/>
            <p:cNvSpPr/>
            <p:nvPr/>
          </p:nvSpPr>
          <p:spPr>
            <a:xfrm rot="1538940">
              <a:off x="4069562" y="368298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79" name="Google Shape;779;p26"/>
            <p:cNvSpPr/>
            <p:nvPr/>
          </p:nvSpPr>
          <p:spPr>
            <a:xfrm rot="1538940">
              <a:off x="3756794" y="423126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80" name="Google Shape;780;p26"/>
            <p:cNvSpPr/>
            <p:nvPr/>
          </p:nvSpPr>
          <p:spPr>
            <a:xfrm rot="1538940">
              <a:off x="4031499" y="349616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81" name="Google Shape;781;p26"/>
            <p:cNvSpPr/>
            <p:nvPr/>
          </p:nvSpPr>
          <p:spPr>
            <a:xfrm rot="1538940">
              <a:off x="3795303" y="356623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82" name="Google Shape;782;p26"/>
            <p:cNvSpPr/>
            <p:nvPr/>
          </p:nvSpPr>
          <p:spPr>
            <a:xfrm rot="1538940">
              <a:off x="3702652" y="407914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83" name="Google Shape;783;p26"/>
            <p:cNvSpPr/>
            <p:nvPr/>
          </p:nvSpPr>
          <p:spPr>
            <a:xfrm rot="1538940">
              <a:off x="3653437" y="392818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84" name="Google Shape;784;p26"/>
            <p:cNvSpPr/>
            <p:nvPr/>
          </p:nvSpPr>
          <p:spPr>
            <a:xfrm rot="1538940">
              <a:off x="3656043" y="378106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85" name="Google Shape;785;p26"/>
            <p:cNvSpPr/>
            <p:nvPr/>
          </p:nvSpPr>
          <p:spPr>
            <a:xfrm rot="1538940">
              <a:off x="3585472" y="365678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86" name="Google Shape;786;p26"/>
            <p:cNvSpPr/>
            <p:nvPr/>
          </p:nvSpPr>
          <p:spPr>
            <a:xfrm rot="1538940">
              <a:off x="3613610" y="352273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87" name="Google Shape;787;p26"/>
            <p:cNvSpPr/>
            <p:nvPr/>
          </p:nvSpPr>
          <p:spPr>
            <a:xfrm rot="1538940">
              <a:off x="4292358" y="336823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88" name="Google Shape;788;p26"/>
            <p:cNvSpPr/>
            <p:nvPr/>
          </p:nvSpPr>
          <p:spPr>
            <a:xfrm rot="1538940">
              <a:off x="4523965" y="340582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89" name="Google Shape;789;p26"/>
            <p:cNvSpPr/>
            <p:nvPr/>
          </p:nvSpPr>
          <p:spPr>
            <a:xfrm rot="1538940">
              <a:off x="4083923" y="328511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90" name="Google Shape;790;p26"/>
            <p:cNvSpPr/>
            <p:nvPr/>
          </p:nvSpPr>
          <p:spPr>
            <a:xfrm rot="1538940">
              <a:off x="3647670" y="327574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91" name="Google Shape;791;p26"/>
            <p:cNvSpPr/>
            <p:nvPr/>
          </p:nvSpPr>
          <p:spPr>
            <a:xfrm rot="1538940">
              <a:off x="3550453" y="338078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92" name="Google Shape;792;p26"/>
            <p:cNvSpPr/>
            <p:nvPr/>
          </p:nvSpPr>
          <p:spPr>
            <a:xfrm rot="1538940">
              <a:off x="3681506" y="309188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93" name="Google Shape;793;p26"/>
            <p:cNvSpPr/>
            <p:nvPr/>
          </p:nvSpPr>
          <p:spPr>
            <a:xfrm rot="1538940">
              <a:off x="3536872" y="318545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94" name="Google Shape;794;p26"/>
            <p:cNvSpPr/>
            <p:nvPr/>
          </p:nvSpPr>
          <p:spPr>
            <a:xfrm rot="1538940">
              <a:off x="4225069" y="305113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95" name="Google Shape;795;p26"/>
            <p:cNvSpPr/>
            <p:nvPr/>
          </p:nvSpPr>
          <p:spPr>
            <a:xfrm rot="1538940">
              <a:off x="4470502" y="313910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96" name="Google Shape;796;p26"/>
            <p:cNvSpPr/>
            <p:nvPr/>
          </p:nvSpPr>
          <p:spPr>
            <a:xfrm rot="1538940">
              <a:off x="4894600" y="338756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97" name="Google Shape;797;p26"/>
            <p:cNvSpPr/>
            <p:nvPr/>
          </p:nvSpPr>
          <p:spPr>
            <a:xfrm rot="1538940">
              <a:off x="3766105" y="292715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98" name="Google Shape;798;p26"/>
            <p:cNvSpPr/>
            <p:nvPr/>
          </p:nvSpPr>
          <p:spPr>
            <a:xfrm rot="1538940">
              <a:off x="4028564" y="294302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799" name="Google Shape;799;p26"/>
            <p:cNvSpPr/>
            <p:nvPr/>
          </p:nvSpPr>
          <p:spPr>
            <a:xfrm rot="1538940">
              <a:off x="3564266" y="298766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00" name="Google Shape;800;p26"/>
            <p:cNvSpPr/>
            <p:nvPr/>
          </p:nvSpPr>
          <p:spPr>
            <a:xfrm rot="1538940">
              <a:off x="4384014" y="287016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01" name="Google Shape;801;p26"/>
            <p:cNvSpPr/>
            <p:nvPr/>
          </p:nvSpPr>
          <p:spPr>
            <a:xfrm rot="1538940">
              <a:off x="4163500" y="274313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02" name="Google Shape;802;p26"/>
            <p:cNvSpPr/>
            <p:nvPr/>
          </p:nvSpPr>
          <p:spPr>
            <a:xfrm rot="1538940">
              <a:off x="3900581" y="276601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03" name="Google Shape;803;p26"/>
            <p:cNvSpPr/>
            <p:nvPr/>
          </p:nvSpPr>
          <p:spPr>
            <a:xfrm rot="1538940">
              <a:off x="3586428" y="283595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04" name="Google Shape;804;p26"/>
            <p:cNvSpPr/>
            <p:nvPr/>
          </p:nvSpPr>
          <p:spPr>
            <a:xfrm rot="1538940">
              <a:off x="3742075" y="264528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05" name="Google Shape;805;p26"/>
            <p:cNvSpPr/>
            <p:nvPr/>
          </p:nvSpPr>
          <p:spPr>
            <a:xfrm rot="1538940">
              <a:off x="3595155" y="268672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06" name="Google Shape;806;p26"/>
            <p:cNvSpPr/>
            <p:nvPr/>
          </p:nvSpPr>
          <p:spPr>
            <a:xfrm rot="1538940">
              <a:off x="3637341" y="250861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07" name="Google Shape;807;p26"/>
            <p:cNvSpPr/>
            <p:nvPr/>
          </p:nvSpPr>
          <p:spPr>
            <a:xfrm rot="1538940">
              <a:off x="4028185" y="254602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08" name="Google Shape;808;p26"/>
            <p:cNvSpPr/>
            <p:nvPr/>
          </p:nvSpPr>
          <p:spPr>
            <a:xfrm rot="1538940">
              <a:off x="3846984" y="246769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09" name="Google Shape;809;p26"/>
            <p:cNvSpPr/>
            <p:nvPr/>
          </p:nvSpPr>
          <p:spPr>
            <a:xfrm rot="1538940">
              <a:off x="4706187" y="296410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10" name="Google Shape;810;p26"/>
            <p:cNvSpPr/>
            <p:nvPr/>
          </p:nvSpPr>
          <p:spPr>
            <a:xfrm rot="1538940">
              <a:off x="3690133" y="236755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11" name="Google Shape;811;p26"/>
            <p:cNvSpPr/>
            <p:nvPr/>
          </p:nvSpPr>
          <p:spPr>
            <a:xfrm rot="1538940">
              <a:off x="3945713" y="226259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12" name="Google Shape;812;p26"/>
            <p:cNvSpPr/>
            <p:nvPr/>
          </p:nvSpPr>
          <p:spPr>
            <a:xfrm rot="1538940">
              <a:off x="3757639" y="224533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13" name="Google Shape;813;p26"/>
            <p:cNvSpPr/>
            <p:nvPr/>
          </p:nvSpPr>
          <p:spPr>
            <a:xfrm rot="1538940">
              <a:off x="4555118" y="274137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14" name="Google Shape;814;p26"/>
            <p:cNvSpPr/>
            <p:nvPr/>
          </p:nvSpPr>
          <p:spPr>
            <a:xfrm rot="1538940">
              <a:off x="4162811" y="237146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15" name="Google Shape;815;p26"/>
            <p:cNvSpPr/>
            <p:nvPr/>
          </p:nvSpPr>
          <p:spPr>
            <a:xfrm rot="1538940">
              <a:off x="4157495" y="216239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16" name="Google Shape;816;p26"/>
            <p:cNvSpPr/>
            <p:nvPr/>
          </p:nvSpPr>
          <p:spPr>
            <a:xfrm rot="1538940">
              <a:off x="3792174" y="212222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17" name="Google Shape;817;p26"/>
            <p:cNvSpPr/>
            <p:nvPr/>
          </p:nvSpPr>
          <p:spPr>
            <a:xfrm rot="1538940">
              <a:off x="4949676" y="292772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18" name="Google Shape;818;p26"/>
            <p:cNvSpPr/>
            <p:nvPr/>
          </p:nvSpPr>
          <p:spPr>
            <a:xfrm rot="1538940">
              <a:off x="5035975" y="319195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19" name="Google Shape;819;p26"/>
            <p:cNvSpPr/>
            <p:nvPr/>
          </p:nvSpPr>
          <p:spPr>
            <a:xfrm rot="1538940">
              <a:off x="4862306" y="1927121"/>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20" name="Google Shape;820;p26"/>
            <p:cNvSpPr/>
            <p:nvPr/>
          </p:nvSpPr>
          <p:spPr>
            <a:xfrm rot="1538940">
              <a:off x="4497524" y="1541138"/>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21" name="Google Shape;821;p26"/>
            <p:cNvSpPr/>
            <p:nvPr/>
          </p:nvSpPr>
          <p:spPr>
            <a:xfrm rot="1538940">
              <a:off x="5197800" y="300706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22" name="Google Shape;822;p26"/>
            <p:cNvSpPr/>
            <p:nvPr/>
          </p:nvSpPr>
          <p:spPr>
            <a:xfrm rot="1538940">
              <a:off x="5208296" y="274417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23" name="Google Shape;823;p26"/>
            <p:cNvSpPr/>
            <p:nvPr/>
          </p:nvSpPr>
          <p:spPr>
            <a:xfrm rot="1538940">
              <a:off x="4738914" y="260167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24" name="Google Shape;824;p26"/>
            <p:cNvSpPr/>
            <p:nvPr/>
          </p:nvSpPr>
          <p:spPr>
            <a:xfrm rot="1538940">
              <a:off x="5541597" y="265641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25" name="Google Shape;825;p26"/>
            <p:cNvSpPr/>
            <p:nvPr/>
          </p:nvSpPr>
          <p:spPr>
            <a:xfrm rot="1538940">
              <a:off x="5846240" y="274940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26" name="Google Shape;826;p26"/>
            <p:cNvSpPr/>
            <p:nvPr/>
          </p:nvSpPr>
          <p:spPr>
            <a:xfrm rot="1538940">
              <a:off x="4984080" y="241648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27" name="Google Shape;827;p26"/>
            <p:cNvSpPr/>
            <p:nvPr/>
          </p:nvSpPr>
          <p:spPr>
            <a:xfrm rot="1538940">
              <a:off x="5310339" y="254784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28" name="Google Shape;828;p26"/>
            <p:cNvSpPr/>
            <p:nvPr/>
          </p:nvSpPr>
          <p:spPr>
            <a:xfrm rot="1538940">
              <a:off x="5456541" y="234451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29" name="Google Shape;829;p26"/>
            <p:cNvSpPr/>
            <p:nvPr/>
          </p:nvSpPr>
          <p:spPr>
            <a:xfrm rot="1538940">
              <a:off x="5788645" y="249567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30" name="Google Shape;830;p26"/>
            <p:cNvSpPr/>
            <p:nvPr/>
          </p:nvSpPr>
          <p:spPr>
            <a:xfrm rot="1538940">
              <a:off x="6096871" y="247588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31" name="Google Shape;831;p26"/>
            <p:cNvSpPr/>
            <p:nvPr/>
          </p:nvSpPr>
          <p:spPr>
            <a:xfrm rot="1538940">
              <a:off x="5987161" y="224168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32" name="Google Shape;832;p26"/>
            <p:cNvSpPr/>
            <p:nvPr/>
          </p:nvSpPr>
          <p:spPr>
            <a:xfrm rot="1538940">
              <a:off x="4412027" y="233194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33" name="Google Shape;833;p26"/>
            <p:cNvSpPr/>
            <p:nvPr/>
          </p:nvSpPr>
          <p:spPr>
            <a:xfrm rot="1538940">
              <a:off x="4597182" y="243355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34" name="Google Shape;834;p26"/>
            <p:cNvSpPr/>
            <p:nvPr/>
          </p:nvSpPr>
          <p:spPr>
            <a:xfrm rot="1538940">
              <a:off x="4765229" y="225460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35" name="Google Shape;835;p26"/>
            <p:cNvSpPr/>
            <p:nvPr/>
          </p:nvSpPr>
          <p:spPr>
            <a:xfrm rot="1538940">
              <a:off x="5198871" y="227968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36" name="Google Shape;836;p26"/>
            <p:cNvSpPr/>
            <p:nvPr/>
          </p:nvSpPr>
          <p:spPr>
            <a:xfrm rot="1538940">
              <a:off x="5025003" y="213730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37" name="Google Shape;837;p26"/>
            <p:cNvSpPr/>
            <p:nvPr/>
          </p:nvSpPr>
          <p:spPr>
            <a:xfrm rot="1538940">
              <a:off x="4660627" y="204332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38" name="Google Shape;838;p26"/>
            <p:cNvSpPr/>
            <p:nvPr/>
          </p:nvSpPr>
          <p:spPr>
            <a:xfrm rot="1538940">
              <a:off x="5697617" y="228417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39" name="Google Shape;839;p26"/>
            <p:cNvSpPr/>
            <p:nvPr/>
          </p:nvSpPr>
          <p:spPr>
            <a:xfrm rot="1538940">
              <a:off x="5384547" y="208430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40" name="Google Shape;840;p26"/>
            <p:cNvSpPr/>
            <p:nvPr/>
          </p:nvSpPr>
          <p:spPr>
            <a:xfrm rot="1538940">
              <a:off x="5747067" y="206854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41" name="Google Shape;841;p26"/>
            <p:cNvSpPr/>
            <p:nvPr/>
          </p:nvSpPr>
          <p:spPr>
            <a:xfrm rot="1538940">
              <a:off x="5545189" y="190900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42" name="Google Shape;842;p26"/>
            <p:cNvSpPr/>
            <p:nvPr/>
          </p:nvSpPr>
          <p:spPr>
            <a:xfrm rot="1538940">
              <a:off x="5774706" y="175512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43" name="Google Shape;843;p26"/>
            <p:cNvSpPr/>
            <p:nvPr/>
          </p:nvSpPr>
          <p:spPr>
            <a:xfrm rot="1538940">
              <a:off x="3995671" y="201478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44" name="Google Shape;844;p26"/>
            <p:cNvSpPr/>
            <p:nvPr/>
          </p:nvSpPr>
          <p:spPr>
            <a:xfrm rot="1538940">
              <a:off x="3859642" y="197067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45" name="Google Shape;845;p26"/>
            <p:cNvSpPr/>
            <p:nvPr/>
          </p:nvSpPr>
          <p:spPr>
            <a:xfrm rot="1538940">
              <a:off x="3943956" y="182103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46" name="Google Shape;846;p26"/>
            <p:cNvSpPr/>
            <p:nvPr/>
          </p:nvSpPr>
          <p:spPr>
            <a:xfrm rot="1538940">
              <a:off x="4070545" y="175803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47" name="Google Shape;847;p26"/>
            <p:cNvSpPr/>
            <p:nvPr/>
          </p:nvSpPr>
          <p:spPr>
            <a:xfrm rot="1538940">
              <a:off x="4080465" y="163376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48" name="Google Shape;848;p26"/>
            <p:cNvSpPr/>
            <p:nvPr/>
          </p:nvSpPr>
          <p:spPr>
            <a:xfrm rot="1538940">
              <a:off x="4328706" y="182223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49" name="Google Shape;849;p26"/>
            <p:cNvSpPr/>
            <p:nvPr/>
          </p:nvSpPr>
          <p:spPr>
            <a:xfrm rot="1538940">
              <a:off x="4524674" y="188503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50" name="Google Shape;850;p26"/>
            <p:cNvSpPr/>
            <p:nvPr/>
          </p:nvSpPr>
          <p:spPr>
            <a:xfrm rot="1538940">
              <a:off x="4304565" y="163603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51" name="Google Shape;851;p26"/>
            <p:cNvSpPr/>
            <p:nvPr/>
          </p:nvSpPr>
          <p:spPr>
            <a:xfrm rot="1538940">
              <a:off x="4299925" y="144338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52" name="Google Shape;852;p26"/>
            <p:cNvSpPr/>
            <p:nvPr/>
          </p:nvSpPr>
          <p:spPr>
            <a:xfrm rot="1538940">
              <a:off x="4672956" y="169986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53" name="Google Shape;853;p26"/>
            <p:cNvSpPr/>
            <p:nvPr/>
          </p:nvSpPr>
          <p:spPr>
            <a:xfrm rot="1538940">
              <a:off x="4352075" y="130047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54" name="Google Shape;854;p26"/>
            <p:cNvSpPr/>
            <p:nvPr/>
          </p:nvSpPr>
          <p:spPr>
            <a:xfrm rot="1538940">
              <a:off x="4879904" y="168834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55" name="Google Shape;855;p26"/>
            <p:cNvSpPr/>
            <p:nvPr/>
          </p:nvSpPr>
          <p:spPr>
            <a:xfrm rot="1538940">
              <a:off x="5127107" y="192218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56" name="Google Shape;856;p26"/>
            <p:cNvSpPr/>
            <p:nvPr/>
          </p:nvSpPr>
          <p:spPr>
            <a:xfrm rot="1538940">
              <a:off x="5330474" y="178708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57" name="Google Shape;857;p26"/>
            <p:cNvSpPr/>
            <p:nvPr/>
          </p:nvSpPr>
          <p:spPr>
            <a:xfrm rot="1538940">
              <a:off x="4880179" y="143955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58" name="Google Shape;858;p26"/>
            <p:cNvSpPr/>
            <p:nvPr/>
          </p:nvSpPr>
          <p:spPr>
            <a:xfrm rot="1538940">
              <a:off x="5538071" y="162655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59" name="Google Shape;859;p26"/>
            <p:cNvSpPr/>
            <p:nvPr/>
          </p:nvSpPr>
          <p:spPr>
            <a:xfrm rot="1538940">
              <a:off x="5099954" y="164464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60" name="Google Shape;860;p26"/>
            <p:cNvSpPr/>
            <p:nvPr/>
          </p:nvSpPr>
          <p:spPr>
            <a:xfrm rot="1538940">
              <a:off x="5301592" y="149806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61" name="Google Shape;861;p26"/>
            <p:cNvSpPr/>
            <p:nvPr/>
          </p:nvSpPr>
          <p:spPr>
            <a:xfrm rot="1538940">
              <a:off x="5102531" y="138010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62" name="Google Shape;862;p26"/>
            <p:cNvSpPr/>
            <p:nvPr/>
          </p:nvSpPr>
          <p:spPr>
            <a:xfrm rot="1538940">
              <a:off x="4686031" y="138213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63" name="Google Shape;863;p26"/>
            <p:cNvSpPr/>
            <p:nvPr/>
          </p:nvSpPr>
          <p:spPr>
            <a:xfrm rot="1538940">
              <a:off x="4494872" y="135409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64" name="Google Shape;864;p26"/>
            <p:cNvSpPr/>
            <p:nvPr/>
          </p:nvSpPr>
          <p:spPr>
            <a:xfrm rot="1538940">
              <a:off x="4769748" y="119043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65" name="Google Shape;865;p26"/>
            <p:cNvSpPr/>
            <p:nvPr/>
          </p:nvSpPr>
          <p:spPr>
            <a:xfrm rot="1538940">
              <a:off x="4595933" y="110696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66" name="Google Shape;866;p26"/>
            <p:cNvSpPr/>
            <p:nvPr/>
          </p:nvSpPr>
          <p:spPr>
            <a:xfrm rot="1538940">
              <a:off x="4724114" y="101347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67" name="Google Shape;867;p26"/>
            <p:cNvSpPr/>
            <p:nvPr/>
          </p:nvSpPr>
          <p:spPr>
            <a:xfrm rot="1538940">
              <a:off x="4872047" y="97734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68" name="Google Shape;868;p26"/>
            <p:cNvSpPr/>
            <p:nvPr/>
          </p:nvSpPr>
          <p:spPr>
            <a:xfrm rot="1538940">
              <a:off x="4965941" y="88737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69" name="Google Shape;869;p26"/>
            <p:cNvSpPr/>
            <p:nvPr/>
          </p:nvSpPr>
          <p:spPr>
            <a:xfrm rot="1538940">
              <a:off x="5972746" y="163648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70" name="Google Shape;870;p26"/>
            <p:cNvSpPr/>
            <p:nvPr/>
          </p:nvSpPr>
          <p:spPr>
            <a:xfrm rot="1538940">
              <a:off x="6214996" y="205416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71" name="Google Shape;871;p26"/>
            <p:cNvSpPr/>
            <p:nvPr/>
          </p:nvSpPr>
          <p:spPr>
            <a:xfrm rot="1538940">
              <a:off x="6232539" y="183857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72" name="Google Shape;872;p26"/>
            <p:cNvSpPr/>
            <p:nvPr/>
          </p:nvSpPr>
          <p:spPr>
            <a:xfrm rot="1538940">
              <a:off x="6533107" y="187728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73" name="Google Shape;873;p26"/>
            <p:cNvSpPr/>
            <p:nvPr/>
          </p:nvSpPr>
          <p:spPr>
            <a:xfrm rot="1538940">
              <a:off x="5214730" y="116386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74" name="Google Shape;874;p26"/>
            <p:cNvSpPr/>
            <p:nvPr/>
          </p:nvSpPr>
          <p:spPr>
            <a:xfrm rot="1538940">
              <a:off x="5445221" y="132465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75" name="Google Shape;875;p26"/>
            <p:cNvSpPr/>
            <p:nvPr/>
          </p:nvSpPr>
          <p:spPr>
            <a:xfrm rot="1538940">
              <a:off x="5687241" y="143732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76" name="Google Shape;876;p26"/>
            <p:cNvSpPr/>
            <p:nvPr/>
          </p:nvSpPr>
          <p:spPr>
            <a:xfrm rot="1538940">
              <a:off x="5895565" y="141617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77" name="Google Shape;877;p26"/>
            <p:cNvSpPr/>
            <p:nvPr/>
          </p:nvSpPr>
          <p:spPr>
            <a:xfrm rot="1538940">
              <a:off x="5408308" y="105160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78" name="Google Shape;878;p26"/>
            <p:cNvSpPr/>
            <p:nvPr/>
          </p:nvSpPr>
          <p:spPr>
            <a:xfrm rot="1538940">
              <a:off x="5600200" y="116447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79" name="Google Shape;879;p26"/>
            <p:cNvSpPr/>
            <p:nvPr/>
          </p:nvSpPr>
          <p:spPr>
            <a:xfrm rot="1538940">
              <a:off x="5269089" y="87686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80" name="Google Shape;880;p26"/>
            <p:cNvSpPr/>
            <p:nvPr/>
          </p:nvSpPr>
          <p:spPr>
            <a:xfrm rot="1538940">
              <a:off x="5116846" y="78882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81" name="Google Shape;881;p26"/>
            <p:cNvSpPr/>
            <p:nvPr/>
          </p:nvSpPr>
          <p:spPr>
            <a:xfrm rot="1538940">
              <a:off x="5283320" y="73469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82" name="Google Shape;882;p26"/>
            <p:cNvSpPr/>
            <p:nvPr/>
          </p:nvSpPr>
          <p:spPr>
            <a:xfrm rot="1538940">
              <a:off x="5489504" y="86448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83" name="Google Shape;883;p26"/>
            <p:cNvSpPr/>
            <p:nvPr/>
          </p:nvSpPr>
          <p:spPr>
            <a:xfrm rot="1538940">
              <a:off x="5807680" y="109812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84" name="Google Shape;884;p26"/>
            <p:cNvSpPr/>
            <p:nvPr/>
          </p:nvSpPr>
          <p:spPr>
            <a:xfrm rot="1538940">
              <a:off x="5674684" y="91601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85" name="Google Shape;885;p26"/>
            <p:cNvSpPr/>
            <p:nvPr/>
          </p:nvSpPr>
          <p:spPr>
            <a:xfrm rot="1538940">
              <a:off x="5442855" y="69614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86" name="Google Shape;886;p26"/>
            <p:cNvSpPr/>
            <p:nvPr/>
          </p:nvSpPr>
          <p:spPr>
            <a:xfrm rot="1538940">
              <a:off x="5583606" y="67909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87" name="Google Shape;887;p26"/>
            <p:cNvSpPr/>
            <p:nvPr/>
          </p:nvSpPr>
          <p:spPr>
            <a:xfrm rot="1538940">
              <a:off x="5777340" y="73851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88" name="Google Shape;888;p26"/>
            <p:cNvSpPr/>
            <p:nvPr/>
          </p:nvSpPr>
          <p:spPr>
            <a:xfrm rot="1538940">
              <a:off x="5976943" y="68145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89" name="Google Shape;889;p26"/>
            <p:cNvSpPr/>
            <p:nvPr/>
          </p:nvSpPr>
          <p:spPr>
            <a:xfrm rot="1538940">
              <a:off x="6212203" y="157123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90" name="Google Shape;890;p26"/>
            <p:cNvSpPr/>
            <p:nvPr/>
          </p:nvSpPr>
          <p:spPr>
            <a:xfrm rot="1538940">
              <a:off x="6448467" y="166672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91" name="Google Shape;891;p26"/>
            <p:cNvSpPr/>
            <p:nvPr/>
          </p:nvSpPr>
          <p:spPr>
            <a:xfrm rot="1538940">
              <a:off x="6243152" y="135797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92" name="Google Shape;892;p26"/>
            <p:cNvSpPr/>
            <p:nvPr/>
          </p:nvSpPr>
          <p:spPr>
            <a:xfrm rot="1538940">
              <a:off x="6515389" y="143794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93" name="Google Shape;893;p26"/>
            <p:cNvSpPr/>
            <p:nvPr/>
          </p:nvSpPr>
          <p:spPr>
            <a:xfrm rot="1538940">
              <a:off x="6719275" y="144004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94" name="Google Shape;894;p26"/>
            <p:cNvSpPr/>
            <p:nvPr/>
          </p:nvSpPr>
          <p:spPr>
            <a:xfrm rot="1538940">
              <a:off x="6858414" y="161710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95" name="Google Shape;895;p26"/>
            <p:cNvSpPr/>
            <p:nvPr/>
          </p:nvSpPr>
          <p:spPr>
            <a:xfrm rot="1538940">
              <a:off x="6309927" y="114237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96" name="Google Shape;896;p26"/>
            <p:cNvSpPr/>
            <p:nvPr/>
          </p:nvSpPr>
          <p:spPr>
            <a:xfrm rot="1538940">
              <a:off x="6519743" y="113522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97" name="Google Shape;897;p26"/>
            <p:cNvSpPr/>
            <p:nvPr/>
          </p:nvSpPr>
          <p:spPr>
            <a:xfrm rot="1538940">
              <a:off x="6703685" y="120324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98" name="Google Shape;898;p26"/>
            <p:cNvSpPr/>
            <p:nvPr/>
          </p:nvSpPr>
          <p:spPr>
            <a:xfrm rot="1538940">
              <a:off x="6897316" y="106925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899" name="Google Shape;899;p26"/>
            <p:cNvSpPr/>
            <p:nvPr/>
          </p:nvSpPr>
          <p:spPr>
            <a:xfrm rot="1538940">
              <a:off x="6520035" y="89111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00" name="Google Shape;900;p26"/>
            <p:cNvSpPr/>
            <p:nvPr/>
          </p:nvSpPr>
          <p:spPr>
            <a:xfrm rot="1538940">
              <a:off x="6120740" y="69609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01" name="Google Shape;901;p26"/>
            <p:cNvSpPr/>
            <p:nvPr/>
          </p:nvSpPr>
          <p:spPr>
            <a:xfrm rot="1538940">
              <a:off x="6301986" y="87608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02" name="Google Shape;902;p26"/>
            <p:cNvSpPr/>
            <p:nvPr/>
          </p:nvSpPr>
          <p:spPr>
            <a:xfrm rot="1538940">
              <a:off x="6762121" y="89958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03" name="Google Shape;903;p26"/>
            <p:cNvSpPr/>
            <p:nvPr/>
          </p:nvSpPr>
          <p:spPr>
            <a:xfrm rot="1538940">
              <a:off x="7013252" y="89795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04" name="Google Shape;904;p26"/>
            <p:cNvSpPr/>
            <p:nvPr/>
          </p:nvSpPr>
          <p:spPr>
            <a:xfrm rot="1538940">
              <a:off x="6322728" y="69803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05" name="Google Shape;905;p26"/>
            <p:cNvSpPr/>
            <p:nvPr/>
          </p:nvSpPr>
          <p:spPr>
            <a:xfrm rot="1538940">
              <a:off x="6639383" y="74382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06" name="Google Shape;906;p26"/>
            <p:cNvSpPr/>
            <p:nvPr/>
          </p:nvSpPr>
          <p:spPr>
            <a:xfrm rot="1538940">
              <a:off x="6546700" y="62301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07" name="Google Shape;907;p26"/>
            <p:cNvSpPr/>
            <p:nvPr/>
          </p:nvSpPr>
          <p:spPr>
            <a:xfrm rot="1538940">
              <a:off x="6400718" y="58279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08" name="Google Shape;908;p26"/>
            <p:cNvSpPr/>
            <p:nvPr/>
          </p:nvSpPr>
          <p:spPr>
            <a:xfrm rot="1538940">
              <a:off x="6186632" y="57314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09" name="Google Shape;909;p26"/>
            <p:cNvSpPr/>
            <p:nvPr/>
          </p:nvSpPr>
          <p:spPr>
            <a:xfrm rot="1538940">
              <a:off x="5930260" y="57925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10" name="Google Shape;910;p26"/>
            <p:cNvSpPr/>
            <p:nvPr/>
          </p:nvSpPr>
          <p:spPr>
            <a:xfrm rot="1538940">
              <a:off x="6867374" y="71150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11" name="Google Shape;911;p26"/>
            <p:cNvSpPr/>
            <p:nvPr/>
          </p:nvSpPr>
          <p:spPr>
            <a:xfrm rot="1538940">
              <a:off x="6729318" y="63653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1"/>
                                        </p:tgtEl>
                                        <p:attrNameLst>
                                          <p:attrName>style.visibility</p:attrName>
                                        </p:attrNameLst>
                                      </p:cBhvr>
                                      <p:to>
                                        <p:strVal val="visible"/>
                                      </p:to>
                                    </p:set>
                                    <p:animEffect transition="in" filter="fade">
                                      <p:cBhvr>
                                        <p:cTn id="7" dur="500"/>
                                        <p:tgtEl>
                                          <p:spTgt spid="47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66"/>
                                        </p:tgtEl>
                                        <p:attrNameLst>
                                          <p:attrName>style.visibility</p:attrName>
                                        </p:attrNameLst>
                                      </p:cBhvr>
                                      <p:to>
                                        <p:strVal val="visible"/>
                                      </p:to>
                                    </p:set>
                                    <p:animEffect transition="in" filter="fade">
                                      <p:cBhvr>
                                        <p:cTn id="11" dur="100"/>
                                        <p:tgtEl>
                                          <p:spTgt spid="466"/>
                                        </p:tgtEl>
                                      </p:cBhvr>
                                    </p:animEffect>
                                  </p:childTnLst>
                                </p:cTn>
                              </p:par>
                            </p:childTnLst>
                          </p:cTn>
                        </p:par>
                        <p:par>
                          <p:cTn id="12" fill="hold">
                            <p:stCondLst>
                              <p:cond delay="600"/>
                            </p:stCondLst>
                            <p:childTnLst>
                              <p:par>
                                <p:cTn id="13" presetID="10" presetClass="entr" presetSubtype="0" fill="hold" nodeType="afterEffect">
                                  <p:stCondLst>
                                    <p:cond delay="0"/>
                                  </p:stCondLst>
                                  <p:childTnLst>
                                    <p:set>
                                      <p:cBhvr>
                                        <p:cTn id="14" dur="1" fill="hold">
                                          <p:stCondLst>
                                            <p:cond delay="0"/>
                                          </p:stCondLst>
                                        </p:cTn>
                                        <p:tgtEl>
                                          <p:spTgt spid="467"/>
                                        </p:tgtEl>
                                        <p:attrNameLst>
                                          <p:attrName>style.visibility</p:attrName>
                                        </p:attrNameLst>
                                      </p:cBhvr>
                                      <p:to>
                                        <p:strVal val="visible"/>
                                      </p:to>
                                    </p:set>
                                    <p:animEffect transition="in" filter="fade">
                                      <p:cBhvr>
                                        <p:cTn id="15" dur="100"/>
                                        <p:tgtEl>
                                          <p:spTgt spid="467"/>
                                        </p:tgtEl>
                                      </p:cBhvr>
                                    </p:animEffect>
                                  </p:childTnLst>
                                </p:cTn>
                              </p:par>
                            </p:childTnLst>
                          </p:cTn>
                        </p:par>
                        <p:par>
                          <p:cTn id="16" fill="hold">
                            <p:stCondLst>
                              <p:cond delay="700"/>
                            </p:stCondLst>
                            <p:childTnLst>
                              <p:par>
                                <p:cTn id="17" presetID="10" presetClass="entr" presetSubtype="0" fill="hold" nodeType="afterEffect">
                                  <p:stCondLst>
                                    <p:cond delay="0"/>
                                  </p:stCondLst>
                                  <p:childTnLst>
                                    <p:set>
                                      <p:cBhvr>
                                        <p:cTn id="18" dur="1" fill="hold">
                                          <p:stCondLst>
                                            <p:cond delay="0"/>
                                          </p:stCondLst>
                                        </p:cTn>
                                        <p:tgtEl>
                                          <p:spTgt spid="468"/>
                                        </p:tgtEl>
                                        <p:attrNameLst>
                                          <p:attrName>style.visibility</p:attrName>
                                        </p:attrNameLst>
                                      </p:cBhvr>
                                      <p:to>
                                        <p:strVal val="visible"/>
                                      </p:to>
                                    </p:set>
                                    <p:animEffect transition="in" filter="fade">
                                      <p:cBhvr>
                                        <p:cTn id="19" dur="100"/>
                                        <p:tgtEl>
                                          <p:spTgt spid="468"/>
                                        </p:tgtEl>
                                      </p:cBhvr>
                                    </p:animEffect>
                                  </p:childTnLst>
                                </p:cTn>
                              </p:par>
                            </p:childTnLst>
                          </p:cTn>
                        </p:par>
                        <p:par>
                          <p:cTn id="20" fill="hold">
                            <p:stCondLst>
                              <p:cond delay="800"/>
                            </p:stCondLst>
                            <p:childTnLst>
                              <p:par>
                                <p:cTn id="21" presetID="10" presetClass="entr" presetSubtype="0" fill="hold" nodeType="afterEffect">
                                  <p:stCondLst>
                                    <p:cond delay="0"/>
                                  </p:stCondLst>
                                  <p:childTnLst>
                                    <p:set>
                                      <p:cBhvr>
                                        <p:cTn id="22" dur="1" fill="hold">
                                          <p:stCondLst>
                                            <p:cond delay="0"/>
                                          </p:stCondLst>
                                        </p:cTn>
                                        <p:tgtEl>
                                          <p:spTgt spid="469"/>
                                        </p:tgtEl>
                                        <p:attrNameLst>
                                          <p:attrName>style.visibility</p:attrName>
                                        </p:attrNameLst>
                                      </p:cBhvr>
                                      <p:to>
                                        <p:strVal val="visible"/>
                                      </p:to>
                                    </p:set>
                                    <p:animEffect transition="in" filter="fade">
                                      <p:cBhvr>
                                        <p:cTn id="23" dur="100"/>
                                        <p:tgtEl>
                                          <p:spTgt spid="469"/>
                                        </p:tgtEl>
                                      </p:cBhvr>
                                    </p:animEffect>
                                  </p:childTnLst>
                                </p:cTn>
                              </p:par>
                            </p:childTnLst>
                          </p:cTn>
                        </p:par>
                        <p:par>
                          <p:cTn id="24" fill="hold">
                            <p:stCondLst>
                              <p:cond delay="900"/>
                            </p:stCondLst>
                            <p:childTnLst>
                              <p:par>
                                <p:cTn id="25" presetID="10" presetClass="entr" presetSubtype="0" fill="hold" nodeType="afterEffect">
                                  <p:stCondLst>
                                    <p:cond delay="0"/>
                                  </p:stCondLst>
                                  <p:childTnLst>
                                    <p:set>
                                      <p:cBhvr>
                                        <p:cTn id="26" dur="1" fill="hold">
                                          <p:stCondLst>
                                            <p:cond delay="0"/>
                                          </p:stCondLst>
                                        </p:cTn>
                                        <p:tgtEl>
                                          <p:spTgt spid="470"/>
                                        </p:tgtEl>
                                        <p:attrNameLst>
                                          <p:attrName>style.visibility</p:attrName>
                                        </p:attrNameLst>
                                      </p:cBhvr>
                                      <p:to>
                                        <p:strVal val="visible"/>
                                      </p:to>
                                    </p:set>
                                    <p:animEffect transition="in" filter="fade">
                                      <p:cBhvr>
                                        <p:cTn id="27" dur="100"/>
                                        <p:tgtEl>
                                          <p:spTgt spid="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自定义版式">
  <p:cSld name="2_自定义版式">
    <p:bg>
      <p:bgPr>
        <a:solidFill>
          <a:srgbClr val="404040"/>
        </a:solidFill>
        <a:effectLst/>
      </p:bgPr>
    </p:bg>
    <p:spTree>
      <p:nvGrpSpPr>
        <p:cNvPr id="1" name="Shape 912"/>
        <p:cNvGrpSpPr/>
        <p:nvPr/>
      </p:nvGrpSpPr>
      <p:grpSpPr>
        <a:xfrm>
          <a:off x="0" y="0"/>
          <a:ext cx="0" cy="0"/>
          <a:chOff x="0" y="0"/>
          <a:chExt cx="0" cy="0"/>
        </a:xfrm>
      </p:grpSpPr>
      <p:sp>
        <p:nvSpPr>
          <p:cNvPr id="913" name="Google Shape;913;p27"/>
          <p:cNvSpPr/>
          <p:nvPr/>
        </p:nvSpPr>
        <p:spPr>
          <a:xfrm rot="6700029">
            <a:off x="6520206" y="1853688"/>
            <a:ext cx="108000" cy="108000"/>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14" name="Google Shape;914;p27"/>
          <p:cNvSpPr/>
          <p:nvPr/>
        </p:nvSpPr>
        <p:spPr>
          <a:xfrm rot="6700029">
            <a:off x="4117370" y="2967780"/>
            <a:ext cx="180000" cy="180000"/>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15" name="Google Shape;915;p27"/>
          <p:cNvSpPr/>
          <p:nvPr/>
        </p:nvSpPr>
        <p:spPr>
          <a:xfrm rot="6700029">
            <a:off x="4288013" y="4282998"/>
            <a:ext cx="244800" cy="244800"/>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16" name="Google Shape;916;p27"/>
          <p:cNvSpPr/>
          <p:nvPr/>
        </p:nvSpPr>
        <p:spPr>
          <a:xfrm rot="6700029">
            <a:off x="5879244" y="5313050"/>
            <a:ext cx="180596" cy="18059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17" name="Google Shape;917;p27"/>
          <p:cNvSpPr/>
          <p:nvPr/>
        </p:nvSpPr>
        <p:spPr>
          <a:xfrm rot="6700029">
            <a:off x="4595496" y="4695856"/>
            <a:ext cx="132739" cy="132739"/>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grpSp>
        <p:nvGrpSpPr>
          <p:cNvPr id="918" name="Google Shape;918;p27"/>
          <p:cNvGrpSpPr/>
          <p:nvPr/>
        </p:nvGrpSpPr>
        <p:grpSpPr>
          <a:xfrm rot="5161089">
            <a:off x="4130698" y="1382445"/>
            <a:ext cx="4049111" cy="4050443"/>
            <a:chOff x="3532369" y="558825"/>
            <a:chExt cx="5326345" cy="5328098"/>
          </a:xfrm>
        </p:grpSpPr>
        <p:sp>
          <p:nvSpPr>
            <p:cNvPr id="919" name="Google Shape;919;p27"/>
            <p:cNvSpPr/>
            <p:nvPr/>
          </p:nvSpPr>
          <p:spPr>
            <a:xfrm rot="1538940">
              <a:off x="7885733" y="5155507"/>
              <a:ext cx="78396" cy="7839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20" name="Google Shape;920;p27"/>
            <p:cNvSpPr/>
            <p:nvPr/>
          </p:nvSpPr>
          <p:spPr>
            <a:xfrm rot="1538940">
              <a:off x="7625299" y="5352520"/>
              <a:ext cx="101147" cy="10114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21" name="Google Shape;921;p27"/>
            <p:cNvSpPr/>
            <p:nvPr/>
          </p:nvSpPr>
          <p:spPr>
            <a:xfrm rot="1538940">
              <a:off x="6066129" y="965587"/>
              <a:ext cx="141883" cy="14188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22" name="Google Shape;922;p27"/>
            <p:cNvSpPr/>
            <p:nvPr/>
          </p:nvSpPr>
          <p:spPr>
            <a:xfrm rot="1538940">
              <a:off x="5986079" y="1204066"/>
              <a:ext cx="92649" cy="92649"/>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23" name="Google Shape;923;p27"/>
            <p:cNvSpPr/>
            <p:nvPr/>
          </p:nvSpPr>
          <p:spPr>
            <a:xfrm rot="1538940">
              <a:off x="5700699" y="571875"/>
              <a:ext cx="78067" cy="7806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24" name="Google Shape;924;p27"/>
            <p:cNvSpPr/>
            <p:nvPr/>
          </p:nvSpPr>
          <p:spPr>
            <a:xfrm rot="1538940">
              <a:off x="7303982" y="807159"/>
              <a:ext cx="78067" cy="7806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25" name="Google Shape;925;p27"/>
            <p:cNvSpPr/>
            <p:nvPr/>
          </p:nvSpPr>
          <p:spPr>
            <a:xfrm rot="1538940">
              <a:off x="8342635" y="1721610"/>
              <a:ext cx="78067" cy="7806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26" name="Google Shape;926;p27"/>
            <p:cNvSpPr/>
            <p:nvPr/>
          </p:nvSpPr>
          <p:spPr>
            <a:xfrm rot="1538940">
              <a:off x="4489545" y="1171988"/>
              <a:ext cx="78067" cy="7806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27" name="Google Shape;927;p27"/>
            <p:cNvSpPr/>
            <p:nvPr/>
          </p:nvSpPr>
          <p:spPr>
            <a:xfrm rot="1538940">
              <a:off x="5083019" y="969427"/>
              <a:ext cx="78067" cy="7806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28" name="Google Shape;928;p27"/>
            <p:cNvSpPr/>
            <p:nvPr/>
          </p:nvSpPr>
          <p:spPr>
            <a:xfrm rot="1538940">
              <a:off x="4981427" y="1161362"/>
              <a:ext cx="54310" cy="54310"/>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29" name="Google Shape;929;p27"/>
            <p:cNvSpPr/>
            <p:nvPr/>
          </p:nvSpPr>
          <p:spPr>
            <a:xfrm rot="1538940">
              <a:off x="8065051" y="2859988"/>
              <a:ext cx="78067" cy="7806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30" name="Google Shape;930;p27"/>
            <p:cNvSpPr/>
            <p:nvPr/>
          </p:nvSpPr>
          <p:spPr>
            <a:xfrm rot="1538940">
              <a:off x="8788009" y="3159682"/>
              <a:ext cx="60579" cy="60579"/>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31" name="Google Shape;931;p27"/>
            <p:cNvSpPr/>
            <p:nvPr/>
          </p:nvSpPr>
          <p:spPr>
            <a:xfrm rot="1538940">
              <a:off x="8766230" y="2850776"/>
              <a:ext cx="60579" cy="60579"/>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32" name="Google Shape;932;p27"/>
            <p:cNvSpPr/>
            <p:nvPr/>
          </p:nvSpPr>
          <p:spPr>
            <a:xfrm rot="1538940">
              <a:off x="8709745" y="2548559"/>
              <a:ext cx="60579" cy="60579"/>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33" name="Google Shape;933;p27"/>
            <p:cNvSpPr/>
            <p:nvPr/>
          </p:nvSpPr>
          <p:spPr>
            <a:xfrm rot="1538940">
              <a:off x="8571495" y="2136723"/>
              <a:ext cx="60579" cy="60579"/>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34" name="Google Shape;934;p27"/>
            <p:cNvSpPr/>
            <p:nvPr/>
          </p:nvSpPr>
          <p:spPr>
            <a:xfrm rot="1538940">
              <a:off x="4033570" y="4007294"/>
              <a:ext cx="78067" cy="7806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35" name="Google Shape;935;p27"/>
            <p:cNvSpPr/>
            <p:nvPr/>
          </p:nvSpPr>
          <p:spPr>
            <a:xfrm rot="1538940">
              <a:off x="3741484" y="4377608"/>
              <a:ext cx="78067" cy="7806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36" name="Google Shape;936;p27"/>
            <p:cNvSpPr/>
            <p:nvPr/>
          </p:nvSpPr>
          <p:spPr>
            <a:xfrm rot="1538940">
              <a:off x="7871770" y="306821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37" name="Google Shape;937;p27"/>
            <p:cNvSpPr/>
            <p:nvPr/>
          </p:nvSpPr>
          <p:spPr>
            <a:xfrm rot="1538940">
              <a:off x="7814552" y="333919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38" name="Google Shape;938;p27"/>
            <p:cNvSpPr/>
            <p:nvPr/>
          </p:nvSpPr>
          <p:spPr>
            <a:xfrm rot="1538940">
              <a:off x="7570476" y="328721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39" name="Google Shape;939;p27"/>
            <p:cNvSpPr/>
            <p:nvPr/>
          </p:nvSpPr>
          <p:spPr>
            <a:xfrm rot="1538940">
              <a:off x="7529770" y="308385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40" name="Google Shape;940;p27"/>
            <p:cNvSpPr/>
            <p:nvPr/>
          </p:nvSpPr>
          <p:spPr>
            <a:xfrm rot="1538940">
              <a:off x="7514183" y="352206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41" name="Google Shape;941;p27"/>
            <p:cNvSpPr/>
            <p:nvPr/>
          </p:nvSpPr>
          <p:spPr>
            <a:xfrm rot="1538940">
              <a:off x="7719646" y="364544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42" name="Google Shape;942;p27"/>
            <p:cNvSpPr/>
            <p:nvPr/>
          </p:nvSpPr>
          <p:spPr>
            <a:xfrm rot="1538940">
              <a:off x="7341048" y="385152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43" name="Google Shape;943;p27"/>
            <p:cNvSpPr/>
            <p:nvPr/>
          </p:nvSpPr>
          <p:spPr>
            <a:xfrm rot="1538940">
              <a:off x="7334393" y="359879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44" name="Google Shape;944;p27"/>
            <p:cNvSpPr/>
            <p:nvPr/>
          </p:nvSpPr>
          <p:spPr>
            <a:xfrm rot="1538940">
              <a:off x="7587591" y="387923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45" name="Google Shape;945;p27"/>
            <p:cNvSpPr/>
            <p:nvPr/>
          </p:nvSpPr>
          <p:spPr>
            <a:xfrm rot="1538940">
              <a:off x="7499851" y="413429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46" name="Google Shape;946;p27"/>
            <p:cNvSpPr/>
            <p:nvPr/>
          </p:nvSpPr>
          <p:spPr>
            <a:xfrm rot="1538940">
              <a:off x="7235968" y="407036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47" name="Google Shape;947;p27"/>
            <p:cNvSpPr/>
            <p:nvPr/>
          </p:nvSpPr>
          <p:spPr>
            <a:xfrm rot="1538940">
              <a:off x="7065298" y="386593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48" name="Google Shape;948;p27"/>
            <p:cNvSpPr/>
            <p:nvPr/>
          </p:nvSpPr>
          <p:spPr>
            <a:xfrm rot="1538940">
              <a:off x="7063206" y="360273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49" name="Google Shape;949;p27"/>
            <p:cNvSpPr/>
            <p:nvPr/>
          </p:nvSpPr>
          <p:spPr>
            <a:xfrm rot="1538940">
              <a:off x="7141037" y="335783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50" name="Google Shape;950;p27"/>
            <p:cNvSpPr/>
            <p:nvPr/>
          </p:nvSpPr>
          <p:spPr>
            <a:xfrm rot="1538940">
              <a:off x="7270831" y="318062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51" name="Google Shape;951;p27"/>
            <p:cNvSpPr/>
            <p:nvPr/>
          </p:nvSpPr>
          <p:spPr>
            <a:xfrm rot="1538940">
              <a:off x="6838533" y="383910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52" name="Google Shape;952;p27"/>
            <p:cNvSpPr/>
            <p:nvPr/>
          </p:nvSpPr>
          <p:spPr>
            <a:xfrm rot="1538940">
              <a:off x="6853943" y="347237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53" name="Google Shape;953;p27"/>
            <p:cNvSpPr/>
            <p:nvPr/>
          </p:nvSpPr>
          <p:spPr>
            <a:xfrm rot="1538940">
              <a:off x="6631250" y="362763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54" name="Google Shape;954;p27"/>
            <p:cNvSpPr/>
            <p:nvPr/>
          </p:nvSpPr>
          <p:spPr>
            <a:xfrm rot="1538940">
              <a:off x="6580050" y="389376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55" name="Google Shape;955;p27"/>
            <p:cNvSpPr/>
            <p:nvPr/>
          </p:nvSpPr>
          <p:spPr>
            <a:xfrm rot="1538940">
              <a:off x="6937396" y="318581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56" name="Google Shape;956;p27"/>
            <p:cNvSpPr/>
            <p:nvPr/>
          </p:nvSpPr>
          <p:spPr>
            <a:xfrm rot="1538940">
              <a:off x="6638850" y="335414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57" name="Google Shape;957;p27"/>
            <p:cNvSpPr/>
            <p:nvPr/>
          </p:nvSpPr>
          <p:spPr>
            <a:xfrm rot="1538940">
              <a:off x="6665788" y="308234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58" name="Google Shape;958;p27"/>
            <p:cNvSpPr/>
            <p:nvPr/>
          </p:nvSpPr>
          <p:spPr>
            <a:xfrm rot="1538940">
              <a:off x="6382859" y="315189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59" name="Google Shape;959;p27"/>
            <p:cNvSpPr/>
            <p:nvPr/>
          </p:nvSpPr>
          <p:spPr>
            <a:xfrm rot="1538940">
              <a:off x="6373716" y="338703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60" name="Google Shape;960;p27"/>
            <p:cNvSpPr/>
            <p:nvPr/>
          </p:nvSpPr>
          <p:spPr>
            <a:xfrm rot="1538940">
              <a:off x="6357676" y="369804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61" name="Google Shape;961;p27"/>
            <p:cNvSpPr/>
            <p:nvPr/>
          </p:nvSpPr>
          <p:spPr>
            <a:xfrm rot="1538940">
              <a:off x="6165861" y="354158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62" name="Google Shape;962;p27"/>
            <p:cNvSpPr/>
            <p:nvPr/>
          </p:nvSpPr>
          <p:spPr>
            <a:xfrm rot="1538940">
              <a:off x="6066716" y="331185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63" name="Google Shape;963;p27"/>
            <p:cNvSpPr/>
            <p:nvPr/>
          </p:nvSpPr>
          <p:spPr>
            <a:xfrm rot="1538940">
              <a:off x="6431372" y="288107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64" name="Google Shape;964;p27"/>
            <p:cNvSpPr/>
            <p:nvPr/>
          </p:nvSpPr>
          <p:spPr>
            <a:xfrm rot="1538940">
              <a:off x="6764234" y="281509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65" name="Google Shape;965;p27"/>
            <p:cNvSpPr/>
            <p:nvPr/>
          </p:nvSpPr>
          <p:spPr>
            <a:xfrm rot="1538940">
              <a:off x="6955779" y="295177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66" name="Google Shape;966;p27"/>
            <p:cNvSpPr/>
            <p:nvPr/>
          </p:nvSpPr>
          <p:spPr>
            <a:xfrm rot="1538940">
              <a:off x="6113663" y="270920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67" name="Google Shape;967;p27"/>
            <p:cNvSpPr/>
            <p:nvPr/>
          </p:nvSpPr>
          <p:spPr>
            <a:xfrm rot="1538940">
              <a:off x="6195785" y="297054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68" name="Google Shape;968;p27"/>
            <p:cNvSpPr/>
            <p:nvPr/>
          </p:nvSpPr>
          <p:spPr>
            <a:xfrm rot="1538940">
              <a:off x="5972063" y="300409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69" name="Google Shape;969;p27"/>
            <p:cNvSpPr/>
            <p:nvPr/>
          </p:nvSpPr>
          <p:spPr>
            <a:xfrm rot="1538940">
              <a:off x="5826468" y="318896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70" name="Google Shape;970;p27"/>
            <p:cNvSpPr/>
            <p:nvPr/>
          </p:nvSpPr>
          <p:spPr>
            <a:xfrm rot="1538940">
              <a:off x="7943848" y="352682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71" name="Google Shape;971;p27"/>
            <p:cNvSpPr/>
            <p:nvPr/>
          </p:nvSpPr>
          <p:spPr>
            <a:xfrm rot="1538940">
              <a:off x="7867867" y="383069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72" name="Google Shape;972;p27"/>
            <p:cNvSpPr/>
            <p:nvPr/>
          </p:nvSpPr>
          <p:spPr>
            <a:xfrm rot="1538940">
              <a:off x="8111036" y="369816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73" name="Google Shape;973;p27"/>
            <p:cNvSpPr/>
            <p:nvPr/>
          </p:nvSpPr>
          <p:spPr>
            <a:xfrm rot="1538940">
              <a:off x="7782902" y="406987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74" name="Google Shape;974;p27"/>
            <p:cNvSpPr/>
            <p:nvPr/>
          </p:nvSpPr>
          <p:spPr>
            <a:xfrm rot="1538940">
              <a:off x="8059539" y="395452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75" name="Google Shape;975;p27"/>
            <p:cNvSpPr/>
            <p:nvPr/>
          </p:nvSpPr>
          <p:spPr>
            <a:xfrm rot="1538940">
              <a:off x="8174027" y="341433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76" name="Google Shape;976;p27"/>
            <p:cNvSpPr/>
            <p:nvPr/>
          </p:nvSpPr>
          <p:spPr>
            <a:xfrm rot="1538940">
              <a:off x="8064827" y="322317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77" name="Google Shape;977;p27"/>
            <p:cNvSpPr/>
            <p:nvPr/>
          </p:nvSpPr>
          <p:spPr>
            <a:xfrm rot="1538940">
              <a:off x="7348630" y="292036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78" name="Google Shape;978;p27"/>
            <p:cNvSpPr/>
            <p:nvPr/>
          </p:nvSpPr>
          <p:spPr>
            <a:xfrm rot="1538940">
              <a:off x="7686034" y="290787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79" name="Google Shape;979;p27"/>
            <p:cNvSpPr/>
            <p:nvPr/>
          </p:nvSpPr>
          <p:spPr>
            <a:xfrm rot="1538940">
              <a:off x="7144764" y="281618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80" name="Google Shape;980;p27"/>
            <p:cNvSpPr/>
            <p:nvPr/>
          </p:nvSpPr>
          <p:spPr>
            <a:xfrm rot="1538940">
              <a:off x="7474703" y="267862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81" name="Google Shape;981;p27"/>
            <p:cNvSpPr/>
            <p:nvPr/>
          </p:nvSpPr>
          <p:spPr>
            <a:xfrm rot="1538940">
              <a:off x="8356957" y="354617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82" name="Google Shape;982;p27"/>
            <p:cNvSpPr/>
            <p:nvPr/>
          </p:nvSpPr>
          <p:spPr>
            <a:xfrm rot="1538940">
              <a:off x="8274458" y="392678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83" name="Google Shape;983;p27"/>
            <p:cNvSpPr/>
            <p:nvPr/>
          </p:nvSpPr>
          <p:spPr>
            <a:xfrm rot="1538940">
              <a:off x="8394436" y="374689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84" name="Google Shape;984;p27"/>
            <p:cNvSpPr/>
            <p:nvPr/>
          </p:nvSpPr>
          <p:spPr>
            <a:xfrm rot="1538940">
              <a:off x="8140519" y="417461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85" name="Google Shape;985;p27"/>
            <p:cNvSpPr/>
            <p:nvPr/>
          </p:nvSpPr>
          <p:spPr>
            <a:xfrm rot="1538940">
              <a:off x="7958076" y="427720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86" name="Google Shape;986;p27"/>
            <p:cNvSpPr/>
            <p:nvPr/>
          </p:nvSpPr>
          <p:spPr>
            <a:xfrm rot="1538940">
              <a:off x="8395968" y="331610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87" name="Google Shape;987;p27"/>
            <p:cNvSpPr/>
            <p:nvPr/>
          </p:nvSpPr>
          <p:spPr>
            <a:xfrm rot="1538940">
              <a:off x="8459693" y="310607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88" name="Google Shape;988;p27"/>
            <p:cNvSpPr/>
            <p:nvPr/>
          </p:nvSpPr>
          <p:spPr>
            <a:xfrm rot="1538940">
              <a:off x="7920958" y="273715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89" name="Google Shape;989;p27"/>
            <p:cNvSpPr/>
            <p:nvPr/>
          </p:nvSpPr>
          <p:spPr>
            <a:xfrm rot="1538940">
              <a:off x="8251074" y="275479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90" name="Google Shape;990;p27"/>
            <p:cNvSpPr/>
            <p:nvPr/>
          </p:nvSpPr>
          <p:spPr>
            <a:xfrm rot="1538940">
              <a:off x="8434605" y="287165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91" name="Google Shape;991;p27"/>
            <p:cNvSpPr/>
            <p:nvPr/>
          </p:nvSpPr>
          <p:spPr>
            <a:xfrm rot="1538940">
              <a:off x="8617960" y="300305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92" name="Google Shape;992;p27"/>
            <p:cNvSpPr/>
            <p:nvPr/>
          </p:nvSpPr>
          <p:spPr>
            <a:xfrm rot="1538940">
              <a:off x="7712159" y="264178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93" name="Google Shape;993;p27"/>
            <p:cNvSpPr/>
            <p:nvPr/>
          </p:nvSpPr>
          <p:spPr>
            <a:xfrm rot="1538940">
              <a:off x="8089231" y="255310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94" name="Google Shape;994;p27"/>
            <p:cNvSpPr/>
            <p:nvPr/>
          </p:nvSpPr>
          <p:spPr>
            <a:xfrm rot="1538940">
              <a:off x="8369483" y="258914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95" name="Google Shape;995;p27"/>
            <p:cNvSpPr/>
            <p:nvPr/>
          </p:nvSpPr>
          <p:spPr>
            <a:xfrm rot="1538940">
              <a:off x="7676069" y="239934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96" name="Google Shape;996;p27"/>
            <p:cNvSpPr/>
            <p:nvPr/>
          </p:nvSpPr>
          <p:spPr>
            <a:xfrm rot="1538940">
              <a:off x="7938460" y="238217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97" name="Google Shape;997;p27"/>
            <p:cNvSpPr/>
            <p:nvPr/>
          </p:nvSpPr>
          <p:spPr>
            <a:xfrm rot="1538940">
              <a:off x="8151068" y="228904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98" name="Google Shape;998;p27"/>
            <p:cNvSpPr/>
            <p:nvPr/>
          </p:nvSpPr>
          <p:spPr>
            <a:xfrm rot="1538940">
              <a:off x="8349868" y="240316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999" name="Google Shape;999;p27"/>
            <p:cNvSpPr/>
            <p:nvPr/>
          </p:nvSpPr>
          <p:spPr>
            <a:xfrm rot="1538940">
              <a:off x="8610764" y="329122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00" name="Google Shape;1000;p27"/>
            <p:cNvSpPr/>
            <p:nvPr/>
          </p:nvSpPr>
          <p:spPr>
            <a:xfrm rot="1538940">
              <a:off x="7339223" y="247713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01" name="Google Shape;1001;p27"/>
            <p:cNvSpPr/>
            <p:nvPr/>
          </p:nvSpPr>
          <p:spPr>
            <a:xfrm rot="1538940">
              <a:off x="8593121" y="275640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02" name="Google Shape;1002;p27"/>
            <p:cNvSpPr/>
            <p:nvPr/>
          </p:nvSpPr>
          <p:spPr>
            <a:xfrm rot="1538940">
              <a:off x="8579272" y="351128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03" name="Google Shape;1003;p27"/>
            <p:cNvSpPr/>
            <p:nvPr/>
          </p:nvSpPr>
          <p:spPr>
            <a:xfrm rot="1538940">
              <a:off x="8565152" y="253755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04" name="Google Shape;1004;p27"/>
            <p:cNvSpPr/>
            <p:nvPr/>
          </p:nvSpPr>
          <p:spPr>
            <a:xfrm rot="1538940">
              <a:off x="8389227" y="221945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05" name="Google Shape;1005;p27"/>
            <p:cNvSpPr/>
            <p:nvPr/>
          </p:nvSpPr>
          <p:spPr>
            <a:xfrm rot="1538940">
              <a:off x="8221432" y="204857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06" name="Google Shape;1006;p27"/>
            <p:cNvSpPr/>
            <p:nvPr/>
          </p:nvSpPr>
          <p:spPr>
            <a:xfrm rot="1538940">
              <a:off x="5968614" y="372605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07" name="Google Shape;1007;p27"/>
            <p:cNvSpPr/>
            <p:nvPr/>
          </p:nvSpPr>
          <p:spPr>
            <a:xfrm rot="1538940">
              <a:off x="5843012" y="351419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08" name="Google Shape;1008;p27"/>
            <p:cNvSpPr/>
            <p:nvPr/>
          </p:nvSpPr>
          <p:spPr>
            <a:xfrm rot="1538940">
              <a:off x="6255952" y="391699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09" name="Google Shape;1009;p27"/>
            <p:cNvSpPr/>
            <p:nvPr/>
          </p:nvSpPr>
          <p:spPr>
            <a:xfrm rot="1538940">
              <a:off x="6421635" y="412640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10" name="Google Shape;1010;p27"/>
            <p:cNvSpPr/>
            <p:nvPr/>
          </p:nvSpPr>
          <p:spPr>
            <a:xfrm rot="1538940">
              <a:off x="6009515" y="397792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11" name="Google Shape;1011;p27"/>
            <p:cNvSpPr/>
            <p:nvPr/>
          </p:nvSpPr>
          <p:spPr>
            <a:xfrm rot="1538940">
              <a:off x="6156712" y="420476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12" name="Google Shape;1012;p27"/>
            <p:cNvSpPr/>
            <p:nvPr/>
          </p:nvSpPr>
          <p:spPr>
            <a:xfrm rot="1538940">
              <a:off x="6574867" y="432598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13" name="Google Shape;1013;p27"/>
            <p:cNvSpPr/>
            <p:nvPr/>
          </p:nvSpPr>
          <p:spPr>
            <a:xfrm rot="1538940">
              <a:off x="6751397" y="410192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14" name="Google Shape;1014;p27"/>
            <p:cNvSpPr/>
            <p:nvPr/>
          </p:nvSpPr>
          <p:spPr>
            <a:xfrm rot="1538940">
              <a:off x="6980963" y="418024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15" name="Google Shape;1015;p27"/>
            <p:cNvSpPr/>
            <p:nvPr/>
          </p:nvSpPr>
          <p:spPr>
            <a:xfrm rot="1538940">
              <a:off x="6836623" y="440293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16" name="Google Shape;1016;p27"/>
            <p:cNvSpPr/>
            <p:nvPr/>
          </p:nvSpPr>
          <p:spPr>
            <a:xfrm rot="1538940">
              <a:off x="6685357" y="459496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17" name="Google Shape;1017;p27"/>
            <p:cNvSpPr/>
            <p:nvPr/>
          </p:nvSpPr>
          <p:spPr>
            <a:xfrm rot="1538940">
              <a:off x="6338169" y="443376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18" name="Google Shape;1018;p27"/>
            <p:cNvSpPr/>
            <p:nvPr/>
          </p:nvSpPr>
          <p:spPr>
            <a:xfrm rot="1538940">
              <a:off x="6397262" y="464587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19" name="Google Shape;1019;p27"/>
            <p:cNvSpPr/>
            <p:nvPr/>
          </p:nvSpPr>
          <p:spPr>
            <a:xfrm rot="1538940">
              <a:off x="6061255" y="443467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20" name="Google Shape;1020;p27"/>
            <p:cNvSpPr/>
            <p:nvPr/>
          </p:nvSpPr>
          <p:spPr>
            <a:xfrm rot="1538940">
              <a:off x="6089050" y="466542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21" name="Google Shape;1021;p27"/>
            <p:cNvSpPr/>
            <p:nvPr/>
          </p:nvSpPr>
          <p:spPr>
            <a:xfrm rot="1538940">
              <a:off x="5672866" y="376686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22" name="Google Shape;1022;p27"/>
            <p:cNvSpPr/>
            <p:nvPr/>
          </p:nvSpPr>
          <p:spPr>
            <a:xfrm rot="1538940">
              <a:off x="5777358" y="403811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23" name="Google Shape;1023;p27"/>
            <p:cNvSpPr/>
            <p:nvPr/>
          </p:nvSpPr>
          <p:spPr>
            <a:xfrm rot="1538940">
              <a:off x="5833461" y="425833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24" name="Google Shape;1024;p27"/>
            <p:cNvSpPr/>
            <p:nvPr/>
          </p:nvSpPr>
          <p:spPr>
            <a:xfrm rot="1538940">
              <a:off x="5801309" y="449288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25" name="Google Shape;1025;p27"/>
            <p:cNvSpPr/>
            <p:nvPr/>
          </p:nvSpPr>
          <p:spPr>
            <a:xfrm rot="1538940">
              <a:off x="5588542" y="317975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26" name="Google Shape;1026;p27"/>
            <p:cNvSpPr/>
            <p:nvPr/>
          </p:nvSpPr>
          <p:spPr>
            <a:xfrm rot="1538940">
              <a:off x="5599081" y="343564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27" name="Google Shape;1027;p27"/>
            <p:cNvSpPr/>
            <p:nvPr/>
          </p:nvSpPr>
          <p:spPr>
            <a:xfrm rot="1538940">
              <a:off x="5639177" y="288907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28" name="Google Shape;1028;p27"/>
            <p:cNvSpPr/>
            <p:nvPr/>
          </p:nvSpPr>
          <p:spPr>
            <a:xfrm rot="1538940">
              <a:off x="5310836" y="331218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29" name="Google Shape;1029;p27"/>
            <p:cNvSpPr/>
            <p:nvPr/>
          </p:nvSpPr>
          <p:spPr>
            <a:xfrm rot="1538940">
              <a:off x="5157858" y="348670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30" name="Google Shape;1030;p27"/>
            <p:cNvSpPr/>
            <p:nvPr/>
          </p:nvSpPr>
          <p:spPr>
            <a:xfrm rot="1538940">
              <a:off x="5275770" y="375517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31" name="Google Shape;1031;p27"/>
            <p:cNvSpPr/>
            <p:nvPr/>
          </p:nvSpPr>
          <p:spPr>
            <a:xfrm rot="1538940">
              <a:off x="5418182" y="299950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32" name="Google Shape;1032;p27"/>
            <p:cNvSpPr/>
            <p:nvPr/>
          </p:nvSpPr>
          <p:spPr>
            <a:xfrm rot="1538940">
              <a:off x="5438909" y="360518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33" name="Google Shape;1033;p27"/>
            <p:cNvSpPr/>
            <p:nvPr/>
          </p:nvSpPr>
          <p:spPr>
            <a:xfrm rot="1538940">
              <a:off x="5529206" y="398887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34" name="Google Shape;1034;p27"/>
            <p:cNvSpPr/>
            <p:nvPr/>
          </p:nvSpPr>
          <p:spPr>
            <a:xfrm rot="1538940">
              <a:off x="5481091" y="423584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35" name="Google Shape;1035;p27"/>
            <p:cNvSpPr/>
            <p:nvPr/>
          </p:nvSpPr>
          <p:spPr>
            <a:xfrm rot="1538940">
              <a:off x="5490095" y="444756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36" name="Google Shape;1036;p27"/>
            <p:cNvSpPr/>
            <p:nvPr/>
          </p:nvSpPr>
          <p:spPr>
            <a:xfrm rot="1538940">
              <a:off x="5278008" y="402150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37" name="Google Shape;1037;p27"/>
            <p:cNvSpPr/>
            <p:nvPr/>
          </p:nvSpPr>
          <p:spPr>
            <a:xfrm rot="1538940">
              <a:off x="5200769" y="427252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38" name="Google Shape;1038;p27"/>
            <p:cNvSpPr/>
            <p:nvPr/>
          </p:nvSpPr>
          <p:spPr>
            <a:xfrm rot="1538940">
              <a:off x="4977960" y="368250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39" name="Google Shape;1039;p27"/>
            <p:cNvSpPr/>
            <p:nvPr/>
          </p:nvSpPr>
          <p:spPr>
            <a:xfrm rot="1538940">
              <a:off x="5047605" y="394319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40" name="Google Shape;1040;p27"/>
            <p:cNvSpPr/>
            <p:nvPr/>
          </p:nvSpPr>
          <p:spPr>
            <a:xfrm rot="1538940">
              <a:off x="5641028" y="465192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41" name="Google Shape;1041;p27"/>
            <p:cNvSpPr/>
            <p:nvPr/>
          </p:nvSpPr>
          <p:spPr>
            <a:xfrm rot="1538940">
              <a:off x="5741516" y="484069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42" name="Google Shape;1042;p27"/>
            <p:cNvSpPr/>
            <p:nvPr/>
          </p:nvSpPr>
          <p:spPr>
            <a:xfrm rot="1538940">
              <a:off x="5274326" y="462797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43" name="Google Shape;1043;p27"/>
            <p:cNvSpPr/>
            <p:nvPr/>
          </p:nvSpPr>
          <p:spPr>
            <a:xfrm rot="1538940">
              <a:off x="5437225" y="478470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44" name="Google Shape;1044;p27"/>
            <p:cNvSpPr/>
            <p:nvPr/>
          </p:nvSpPr>
          <p:spPr>
            <a:xfrm rot="1538940">
              <a:off x="5360675" y="497524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45" name="Google Shape;1045;p27"/>
            <p:cNvSpPr/>
            <p:nvPr/>
          </p:nvSpPr>
          <p:spPr>
            <a:xfrm rot="1538940">
              <a:off x="5103980" y="449785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46" name="Google Shape;1046;p27"/>
            <p:cNvSpPr/>
            <p:nvPr/>
          </p:nvSpPr>
          <p:spPr>
            <a:xfrm rot="1538940">
              <a:off x="4968490" y="421357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47" name="Google Shape;1047;p27"/>
            <p:cNvSpPr/>
            <p:nvPr/>
          </p:nvSpPr>
          <p:spPr>
            <a:xfrm rot="1538940">
              <a:off x="4874211" y="448954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48" name="Google Shape;1048;p27"/>
            <p:cNvSpPr/>
            <p:nvPr/>
          </p:nvSpPr>
          <p:spPr>
            <a:xfrm rot="1538940">
              <a:off x="4804846" y="389027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49" name="Google Shape;1049;p27"/>
            <p:cNvSpPr/>
            <p:nvPr/>
          </p:nvSpPr>
          <p:spPr>
            <a:xfrm rot="1538940">
              <a:off x="4749558" y="417092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50" name="Google Shape;1050;p27"/>
            <p:cNvSpPr/>
            <p:nvPr/>
          </p:nvSpPr>
          <p:spPr>
            <a:xfrm rot="1538940">
              <a:off x="4751542" y="481765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51" name="Google Shape;1051;p27"/>
            <p:cNvSpPr/>
            <p:nvPr/>
          </p:nvSpPr>
          <p:spPr>
            <a:xfrm rot="1538940">
              <a:off x="5128338" y="493200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52" name="Google Shape;1052;p27"/>
            <p:cNvSpPr/>
            <p:nvPr/>
          </p:nvSpPr>
          <p:spPr>
            <a:xfrm rot="1538940">
              <a:off x="4898539" y="500851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53" name="Google Shape;1053;p27"/>
            <p:cNvSpPr/>
            <p:nvPr/>
          </p:nvSpPr>
          <p:spPr>
            <a:xfrm rot="1538940">
              <a:off x="4667297" y="462736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54" name="Google Shape;1054;p27"/>
            <p:cNvSpPr/>
            <p:nvPr/>
          </p:nvSpPr>
          <p:spPr>
            <a:xfrm rot="1538940">
              <a:off x="4482729" y="474682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55" name="Google Shape;1055;p27"/>
            <p:cNvSpPr/>
            <p:nvPr/>
          </p:nvSpPr>
          <p:spPr>
            <a:xfrm rot="1538940">
              <a:off x="4640670" y="439234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56" name="Google Shape;1056;p27"/>
            <p:cNvSpPr/>
            <p:nvPr/>
          </p:nvSpPr>
          <p:spPr>
            <a:xfrm rot="1538940">
              <a:off x="4569307" y="405999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57" name="Google Shape;1057;p27"/>
            <p:cNvSpPr/>
            <p:nvPr/>
          </p:nvSpPr>
          <p:spPr>
            <a:xfrm rot="1538940">
              <a:off x="4584835" y="374977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58" name="Google Shape;1058;p27"/>
            <p:cNvSpPr/>
            <p:nvPr/>
          </p:nvSpPr>
          <p:spPr>
            <a:xfrm rot="1538940">
              <a:off x="4397137" y="388713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59" name="Google Shape;1059;p27"/>
            <p:cNvSpPr/>
            <p:nvPr/>
          </p:nvSpPr>
          <p:spPr>
            <a:xfrm rot="1538940">
              <a:off x="4734745" y="356571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60" name="Google Shape;1060;p27"/>
            <p:cNvSpPr/>
            <p:nvPr/>
          </p:nvSpPr>
          <p:spPr>
            <a:xfrm rot="1538940">
              <a:off x="4657763" y="498184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61" name="Google Shape;1061;p27"/>
            <p:cNvSpPr/>
            <p:nvPr/>
          </p:nvSpPr>
          <p:spPr>
            <a:xfrm rot="1538940">
              <a:off x="4352759" y="360710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62" name="Google Shape;1062;p27"/>
            <p:cNvSpPr/>
            <p:nvPr/>
          </p:nvSpPr>
          <p:spPr>
            <a:xfrm rot="1538940">
              <a:off x="5120869" y="518489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63" name="Google Shape;1063;p27"/>
            <p:cNvSpPr/>
            <p:nvPr/>
          </p:nvSpPr>
          <p:spPr>
            <a:xfrm rot="1538940">
              <a:off x="5346720" y="520218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64" name="Google Shape;1064;p27"/>
            <p:cNvSpPr/>
            <p:nvPr/>
          </p:nvSpPr>
          <p:spPr>
            <a:xfrm rot="1538940">
              <a:off x="5569597" y="512894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65" name="Google Shape;1065;p27"/>
            <p:cNvSpPr/>
            <p:nvPr/>
          </p:nvSpPr>
          <p:spPr>
            <a:xfrm rot="1538940">
              <a:off x="5788442" y="506297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66" name="Google Shape;1066;p27"/>
            <p:cNvSpPr/>
            <p:nvPr/>
          </p:nvSpPr>
          <p:spPr>
            <a:xfrm rot="1538940">
              <a:off x="5998714" y="485355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67" name="Google Shape;1067;p27"/>
            <p:cNvSpPr/>
            <p:nvPr/>
          </p:nvSpPr>
          <p:spPr>
            <a:xfrm rot="1538940">
              <a:off x="6378397" y="486787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68" name="Google Shape;1068;p27"/>
            <p:cNvSpPr/>
            <p:nvPr/>
          </p:nvSpPr>
          <p:spPr>
            <a:xfrm rot="1538940">
              <a:off x="6024045" y="516090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69" name="Google Shape;1069;p27"/>
            <p:cNvSpPr/>
            <p:nvPr/>
          </p:nvSpPr>
          <p:spPr>
            <a:xfrm rot="1538940">
              <a:off x="5286262" y="542193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70" name="Google Shape;1070;p27"/>
            <p:cNvSpPr/>
            <p:nvPr/>
          </p:nvSpPr>
          <p:spPr>
            <a:xfrm rot="1538940">
              <a:off x="5503542" y="539852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71" name="Google Shape;1071;p27"/>
            <p:cNvSpPr/>
            <p:nvPr/>
          </p:nvSpPr>
          <p:spPr>
            <a:xfrm rot="1538940">
              <a:off x="5800701" y="529705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72" name="Google Shape;1072;p27"/>
            <p:cNvSpPr/>
            <p:nvPr/>
          </p:nvSpPr>
          <p:spPr>
            <a:xfrm rot="1538940">
              <a:off x="5733582" y="546794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73" name="Google Shape;1073;p27"/>
            <p:cNvSpPr/>
            <p:nvPr/>
          </p:nvSpPr>
          <p:spPr>
            <a:xfrm rot="1538940">
              <a:off x="6006826" y="540547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74" name="Google Shape;1074;p27"/>
            <p:cNvSpPr/>
            <p:nvPr/>
          </p:nvSpPr>
          <p:spPr>
            <a:xfrm rot="1538940">
              <a:off x="6288838" y="522571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75" name="Google Shape;1075;p27"/>
            <p:cNvSpPr/>
            <p:nvPr/>
          </p:nvSpPr>
          <p:spPr>
            <a:xfrm rot="1538940">
              <a:off x="6256519" y="545878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76" name="Google Shape;1076;p27"/>
            <p:cNvSpPr/>
            <p:nvPr/>
          </p:nvSpPr>
          <p:spPr>
            <a:xfrm rot="1538940">
              <a:off x="5909708" y="568012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77" name="Google Shape;1077;p27"/>
            <p:cNvSpPr/>
            <p:nvPr/>
          </p:nvSpPr>
          <p:spPr>
            <a:xfrm rot="1538940">
              <a:off x="6177192" y="572419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78" name="Google Shape;1078;p27"/>
            <p:cNvSpPr/>
            <p:nvPr/>
          </p:nvSpPr>
          <p:spPr>
            <a:xfrm rot="1538940">
              <a:off x="5126296" y="547364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79" name="Google Shape;1079;p27"/>
            <p:cNvSpPr/>
            <p:nvPr/>
          </p:nvSpPr>
          <p:spPr>
            <a:xfrm rot="1538940">
              <a:off x="4795682" y="525383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80" name="Google Shape;1080;p27"/>
            <p:cNvSpPr/>
            <p:nvPr/>
          </p:nvSpPr>
          <p:spPr>
            <a:xfrm rot="1538940">
              <a:off x="4577235" y="513400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81" name="Google Shape;1081;p27"/>
            <p:cNvSpPr/>
            <p:nvPr/>
          </p:nvSpPr>
          <p:spPr>
            <a:xfrm rot="1538940">
              <a:off x="6071732" y="560043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82" name="Google Shape;1082;p27"/>
            <p:cNvSpPr/>
            <p:nvPr/>
          </p:nvSpPr>
          <p:spPr>
            <a:xfrm rot="1538940">
              <a:off x="5727721" y="563769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83" name="Google Shape;1083;p27"/>
            <p:cNvSpPr/>
            <p:nvPr/>
          </p:nvSpPr>
          <p:spPr>
            <a:xfrm rot="1538940">
              <a:off x="6491900" y="529113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84" name="Google Shape;1084;p27"/>
            <p:cNvSpPr/>
            <p:nvPr/>
          </p:nvSpPr>
          <p:spPr>
            <a:xfrm rot="1538940">
              <a:off x="6548734" y="506472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85" name="Google Shape;1085;p27"/>
            <p:cNvSpPr/>
            <p:nvPr/>
          </p:nvSpPr>
          <p:spPr>
            <a:xfrm rot="1538940">
              <a:off x="6663669" y="482353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86" name="Google Shape;1086;p27"/>
            <p:cNvSpPr/>
            <p:nvPr/>
          </p:nvSpPr>
          <p:spPr>
            <a:xfrm rot="1538940">
              <a:off x="6413454" y="557896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87" name="Google Shape;1087;p27"/>
            <p:cNvSpPr/>
            <p:nvPr/>
          </p:nvSpPr>
          <p:spPr>
            <a:xfrm rot="1538940">
              <a:off x="6883370" y="489802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88" name="Google Shape;1088;p27"/>
            <p:cNvSpPr/>
            <p:nvPr/>
          </p:nvSpPr>
          <p:spPr>
            <a:xfrm rot="1538940">
              <a:off x="6773538" y="512675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89" name="Google Shape;1089;p27"/>
            <p:cNvSpPr/>
            <p:nvPr/>
          </p:nvSpPr>
          <p:spPr>
            <a:xfrm rot="1538940">
              <a:off x="4768371" y="542366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90" name="Google Shape;1090;p27"/>
            <p:cNvSpPr/>
            <p:nvPr/>
          </p:nvSpPr>
          <p:spPr>
            <a:xfrm rot="1538940">
              <a:off x="4916169" y="546194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91" name="Google Shape;1091;p27"/>
            <p:cNvSpPr/>
            <p:nvPr/>
          </p:nvSpPr>
          <p:spPr>
            <a:xfrm rot="1538940">
              <a:off x="4482407" y="523591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92" name="Google Shape;1092;p27"/>
            <p:cNvSpPr/>
            <p:nvPr/>
          </p:nvSpPr>
          <p:spPr>
            <a:xfrm rot="1538940">
              <a:off x="4636540" y="530712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93" name="Google Shape;1093;p27"/>
            <p:cNvSpPr/>
            <p:nvPr/>
          </p:nvSpPr>
          <p:spPr>
            <a:xfrm rot="1538940">
              <a:off x="5021671" y="556072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94" name="Google Shape;1094;p27"/>
            <p:cNvSpPr/>
            <p:nvPr/>
          </p:nvSpPr>
          <p:spPr>
            <a:xfrm rot="1538940">
              <a:off x="5195335" y="564235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95" name="Google Shape;1095;p27"/>
            <p:cNvSpPr/>
            <p:nvPr/>
          </p:nvSpPr>
          <p:spPr>
            <a:xfrm rot="1538940">
              <a:off x="4433239" y="502447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96" name="Google Shape;1096;p27"/>
            <p:cNvSpPr/>
            <p:nvPr/>
          </p:nvSpPr>
          <p:spPr>
            <a:xfrm rot="1538940">
              <a:off x="6039651" y="582620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97" name="Google Shape;1097;p27"/>
            <p:cNvSpPr/>
            <p:nvPr/>
          </p:nvSpPr>
          <p:spPr>
            <a:xfrm rot="1538940">
              <a:off x="6663039" y="538824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98" name="Google Shape;1098;p27"/>
            <p:cNvSpPr/>
            <p:nvPr/>
          </p:nvSpPr>
          <p:spPr>
            <a:xfrm rot="1538940">
              <a:off x="6889690" y="531126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099" name="Google Shape;1099;p27"/>
            <p:cNvSpPr/>
            <p:nvPr/>
          </p:nvSpPr>
          <p:spPr>
            <a:xfrm rot="1538940">
              <a:off x="4414400" y="450971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00" name="Google Shape;1100;p27"/>
            <p:cNvSpPr/>
            <p:nvPr/>
          </p:nvSpPr>
          <p:spPr>
            <a:xfrm rot="1538940">
              <a:off x="4394042" y="432862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01" name="Google Shape;1101;p27"/>
            <p:cNvSpPr/>
            <p:nvPr/>
          </p:nvSpPr>
          <p:spPr>
            <a:xfrm rot="1538940">
              <a:off x="4309532" y="413181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02" name="Google Shape;1102;p27"/>
            <p:cNvSpPr/>
            <p:nvPr/>
          </p:nvSpPr>
          <p:spPr>
            <a:xfrm rot="1538940">
              <a:off x="4330561" y="485401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03" name="Google Shape;1103;p27"/>
            <p:cNvSpPr/>
            <p:nvPr/>
          </p:nvSpPr>
          <p:spPr>
            <a:xfrm rot="1538940">
              <a:off x="4286809" y="5037025"/>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04" name="Google Shape;1104;p27"/>
            <p:cNvSpPr/>
            <p:nvPr/>
          </p:nvSpPr>
          <p:spPr>
            <a:xfrm rot="1538940">
              <a:off x="3969290" y="4367384"/>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05" name="Google Shape;1105;p27"/>
            <p:cNvSpPr/>
            <p:nvPr/>
          </p:nvSpPr>
          <p:spPr>
            <a:xfrm rot="1538940">
              <a:off x="6234560" y="5824045"/>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06" name="Google Shape;1106;p27"/>
            <p:cNvSpPr/>
            <p:nvPr/>
          </p:nvSpPr>
          <p:spPr>
            <a:xfrm rot="1538940">
              <a:off x="6672112" y="5777203"/>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07" name="Google Shape;1107;p27"/>
            <p:cNvSpPr/>
            <p:nvPr/>
          </p:nvSpPr>
          <p:spPr>
            <a:xfrm rot="1538940">
              <a:off x="6910169" y="5713628"/>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08" name="Google Shape;1108;p27"/>
            <p:cNvSpPr/>
            <p:nvPr/>
          </p:nvSpPr>
          <p:spPr>
            <a:xfrm rot="1538940">
              <a:off x="6762078" y="5672166"/>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09" name="Google Shape;1109;p27"/>
            <p:cNvSpPr/>
            <p:nvPr/>
          </p:nvSpPr>
          <p:spPr>
            <a:xfrm rot="1538940">
              <a:off x="6511485" y="5782427"/>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10" name="Google Shape;1110;p27"/>
            <p:cNvSpPr/>
            <p:nvPr/>
          </p:nvSpPr>
          <p:spPr>
            <a:xfrm rot="1538940">
              <a:off x="4169035" y="4898121"/>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11" name="Google Shape;1111;p27"/>
            <p:cNvSpPr/>
            <p:nvPr/>
          </p:nvSpPr>
          <p:spPr>
            <a:xfrm rot="1538940">
              <a:off x="3813805" y="4361901"/>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12" name="Google Shape;1112;p27"/>
            <p:cNvSpPr/>
            <p:nvPr/>
          </p:nvSpPr>
          <p:spPr>
            <a:xfrm rot="1538940">
              <a:off x="3805487" y="3343315"/>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13" name="Google Shape;1113;p27"/>
            <p:cNvSpPr/>
            <p:nvPr/>
          </p:nvSpPr>
          <p:spPr>
            <a:xfrm rot="1538940">
              <a:off x="3913566" y="3125092"/>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14" name="Google Shape;1114;p27"/>
            <p:cNvSpPr/>
            <p:nvPr/>
          </p:nvSpPr>
          <p:spPr>
            <a:xfrm rot="1538940">
              <a:off x="4250394" y="465889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15" name="Google Shape;1115;p27"/>
            <p:cNvSpPr/>
            <p:nvPr/>
          </p:nvSpPr>
          <p:spPr>
            <a:xfrm rot="1538940">
              <a:off x="4123394" y="453098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16" name="Google Shape;1116;p27"/>
            <p:cNvSpPr/>
            <p:nvPr/>
          </p:nvSpPr>
          <p:spPr>
            <a:xfrm rot="1538940">
              <a:off x="4135192" y="427771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17" name="Google Shape;1117;p27"/>
            <p:cNvSpPr/>
            <p:nvPr/>
          </p:nvSpPr>
          <p:spPr>
            <a:xfrm rot="1538940">
              <a:off x="4100878" y="478877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18" name="Google Shape;1118;p27"/>
            <p:cNvSpPr/>
            <p:nvPr/>
          </p:nvSpPr>
          <p:spPr>
            <a:xfrm rot="1538940">
              <a:off x="3996103" y="467059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19" name="Google Shape;1119;p27"/>
            <p:cNvSpPr/>
            <p:nvPr/>
          </p:nvSpPr>
          <p:spPr>
            <a:xfrm rot="1538940">
              <a:off x="3906706" y="453604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20" name="Google Shape;1120;p27"/>
            <p:cNvSpPr/>
            <p:nvPr/>
          </p:nvSpPr>
          <p:spPr>
            <a:xfrm rot="1538940">
              <a:off x="5848226" y="581251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21" name="Google Shape;1121;p27"/>
            <p:cNvSpPr/>
            <p:nvPr/>
          </p:nvSpPr>
          <p:spPr>
            <a:xfrm rot="1538940">
              <a:off x="6588810" y="560481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22" name="Google Shape;1122;p27"/>
            <p:cNvSpPr/>
            <p:nvPr/>
          </p:nvSpPr>
          <p:spPr>
            <a:xfrm rot="1538940">
              <a:off x="6384293" y="577661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23" name="Google Shape;1123;p27"/>
            <p:cNvSpPr/>
            <p:nvPr/>
          </p:nvSpPr>
          <p:spPr>
            <a:xfrm rot="1538940">
              <a:off x="6864296" y="553191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24" name="Google Shape;1124;p27"/>
            <p:cNvSpPr/>
            <p:nvPr/>
          </p:nvSpPr>
          <p:spPr>
            <a:xfrm rot="1538940">
              <a:off x="7059862" y="548232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25" name="Google Shape;1125;p27"/>
            <p:cNvSpPr/>
            <p:nvPr/>
          </p:nvSpPr>
          <p:spPr>
            <a:xfrm rot="1538940">
              <a:off x="7120405" y="525508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26" name="Google Shape;1126;p27"/>
            <p:cNvSpPr/>
            <p:nvPr/>
          </p:nvSpPr>
          <p:spPr>
            <a:xfrm rot="1538940">
              <a:off x="7068216" y="505965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27" name="Google Shape;1127;p27"/>
            <p:cNvSpPr/>
            <p:nvPr/>
          </p:nvSpPr>
          <p:spPr>
            <a:xfrm rot="1538940">
              <a:off x="7073121" y="475174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28" name="Google Shape;1128;p27"/>
            <p:cNvSpPr/>
            <p:nvPr/>
          </p:nvSpPr>
          <p:spPr>
            <a:xfrm rot="1538940">
              <a:off x="7181272" y="431339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29" name="Google Shape;1129;p27"/>
            <p:cNvSpPr/>
            <p:nvPr/>
          </p:nvSpPr>
          <p:spPr>
            <a:xfrm rot="1538940">
              <a:off x="7298599" y="465855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30" name="Google Shape;1130;p27"/>
            <p:cNvSpPr/>
            <p:nvPr/>
          </p:nvSpPr>
          <p:spPr>
            <a:xfrm rot="1538940">
              <a:off x="7369457" y="440040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31" name="Google Shape;1131;p27"/>
            <p:cNvSpPr/>
            <p:nvPr/>
          </p:nvSpPr>
          <p:spPr>
            <a:xfrm rot="1538940">
              <a:off x="7587550" y="447151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32" name="Google Shape;1132;p27"/>
            <p:cNvSpPr/>
            <p:nvPr/>
          </p:nvSpPr>
          <p:spPr>
            <a:xfrm rot="1538940">
              <a:off x="7509818" y="471381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33" name="Google Shape;1133;p27"/>
            <p:cNvSpPr/>
            <p:nvPr/>
          </p:nvSpPr>
          <p:spPr>
            <a:xfrm rot="1538940">
              <a:off x="7256686" y="492678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34" name="Google Shape;1134;p27"/>
            <p:cNvSpPr/>
            <p:nvPr/>
          </p:nvSpPr>
          <p:spPr>
            <a:xfrm rot="1538940">
              <a:off x="7450720" y="498291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35" name="Google Shape;1135;p27"/>
            <p:cNvSpPr/>
            <p:nvPr/>
          </p:nvSpPr>
          <p:spPr>
            <a:xfrm rot="1538940">
              <a:off x="7332101" y="521574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36" name="Google Shape;1136;p27"/>
            <p:cNvSpPr/>
            <p:nvPr/>
          </p:nvSpPr>
          <p:spPr>
            <a:xfrm rot="1538940">
              <a:off x="7539339" y="524893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37" name="Google Shape;1137;p27"/>
            <p:cNvSpPr/>
            <p:nvPr/>
          </p:nvSpPr>
          <p:spPr>
            <a:xfrm rot="1538940">
              <a:off x="7673874" y="490338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38" name="Google Shape;1138;p27"/>
            <p:cNvSpPr/>
            <p:nvPr/>
          </p:nvSpPr>
          <p:spPr>
            <a:xfrm rot="1538940">
              <a:off x="7662966" y="510692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39" name="Google Shape;1139;p27"/>
            <p:cNvSpPr/>
            <p:nvPr/>
          </p:nvSpPr>
          <p:spPr>
            <a:xfrm rot="1538940">
              <a:off x="7874144" y="497242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40" name="Google Shape;1140;p27"/>
            <p:cNvSpPr/>
            <p:nvPr/>
          </p:nvSpPr>
          <p:spPr>
            <a:xfrm rot="1538940">
              <a:off x="7740394" y="469208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41" name="Google Shape;1141;p27"/>
            <p:cNvSpPr/>
            <p:nvPr/>
          </p:nvSpPr>
          <p:spPr>
            <a:xfrm rot="1538940">
              <a:off x="7712263" y="429906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42" name="Google Shape;1142;p27"/>
            <p:cNvSpPr/>
            <p:nvPr/>
          </p:nvSpPr>
          <p:spPr>
            <a:xfrm rot="1538940">
              <a:off x="8070278" y="485049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43" name="Google Shape;1143;p27"/>
            <p:cNvSpPr/>
            <p:nvPr/>
          </p:nvSpPr>
          <p:spPr>
            <a:xfrm rot="1538940">
              <a:off x="7953286" y="472644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44" name="Google Shape;1144;p27"/>
            <p:cNvSpPr/>
            <p:nvPr/>
          </p:nvSpPr>
          <p:spPr>
            <a:xfrm rot="1538940">
              <a:off x="7887020" y="451030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45" name="Google Shape;1145;p27"/>
            <p:cNvSpPr/>
            <p:nvPr/>
          </p:nvSpPr>
          <p:spPr>
            <a:xfrm rot="1538940">
              <a:off x="8095311" y="453240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46" name="Google Shape;1146;p27"/>
            <p:cNvSpPr/>
            <p:nvPr/>
          </p:nvSpPr>
          <p:spPr>
            <a:xfrm rot="1538940">
              <a:off x="7982158" y="509623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47" name="Google Shape;1147;p27"/>
            <p:cNvSpPr/>
            <p:nvPr/>
          </p:nvSpPr>
          <p:spPr>
            <a:xfrm rot="1538940">
              <a:off x="8194783" y="4820463"/>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48" name="Google Shape;1148;p27"/>
            <p:cNvSpPr/>
            <p:nvPr/>
          </p:nvSpPr>
          <p:spPr>
            <a:xfrm rot="1538940">
              <a:off x="5942248" y="1935088"/>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49" name="Google Shape;1149;p27"/>
            <p:cNvSpPr/>
            <p:nvPr/>
          </p:nvSpPr>
          <p:spPr>
            <a:xfrm rot="1538940">
              <a:off x="4382866" y="2095497"/>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50" name="Google Shape;1150;p27"/>
            <p:cNvSpPr/>
            <p:nvPr/>
          </p:nvSpPr>
          <p:spPr>
            <a:xfrm rot="1538940">
              <a:off x="4175363" y="1910213"/>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51" name="Google Shape;1151;p27"/>
            <p:cNvSpPr/>
            <p:nvPr/>
          </p:nvSpPr>
          <p:spPr>
            <a:xfrm rot="1538940">
              <a:off x="4163427" y="1496009"/>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52" name="Google Shape;1152;p27"/>
            <p:cNvSpPr/>
            <p:nvPr/>
          </p:nvSpPr>
          <p:spPr>
            <a:xfrm rot="1538940">
              <a:off x="7177921" y="967006"/>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53" name="Google Shape;1153;p27"/>
            <p:cNvSpPr/>
            <p:nvPr/>
          </p:nvSpPr>
          <p:spPr>
            <a:xfrm rot="1538940">
              <a:off x="7126763" y="757970"/>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54" name="Google Shape;1154;p27"/>
            <p:cNvSpPr/>
            <p:nvPr/>
          </p:nvSpPr>
          <p:spPr>
            <a:xfrm rot="1538940">
              <a:off x="6977280" y="712546"/>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55" name="Google Shape;1155;p27"/>
            <p:cNvSpPr/>
            <p:nvPr/>
          </p:nvSpPr>
          <p:spPr>
            <a:xfrm rot="1538940">
              <a:off x="8338962" y="420037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56" name="Google Shape;1156;p27"/>
            <p:cNvSpPr/>
            <p:nvPr/>
          </p:nvSpPr>
          <p:spPr>
            <a:xfrm rot="1538940">
              <a:off x="8488489" y="410119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57" name="Google Shape;1157;p27"/>
            <p:cNvSpPr/>
            <p:nvPr/>
          </p:nvSpPr>
          <p:spPr>
            <a:xfrm rot="1538940">
              <a:off x="8555283" y="429139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58" name="Google Shape;1158;p27"/>
            <p:cNvSpPr/>
            <p:nvPr/>
          </p:nvSpPr>
          <p:spPr>
            <a:xfrm rot="1538940">
              <a:off x="8436741" y="437726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59" name="Google Shape;1159;p27"/>
            <p:cNvSpPr/>
            <p:nvPr/>
          </p:nvSpPr>
          <p:spPr>
            <a:xfrm rot="1538940">
              <a:off x="8240798" y="442112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60" name="Google Shape;1160;p27"/>
            <p:cNvSpPr/>
            <p:nvPr/>
          </p:nvSpPr>
          <p:spPr>
            <a:xfrm rot="1538940">
              <a:off x="8272873" y="470660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61" name="Google Shape;1161;p27"/>
            <p:cNvSpPr/>
            <p:nvPr/>
          </p:nvSpPr>
          <p:spPr>
            <a:xfrm rot="1538940">
              <a:off x="8096399" y="497999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62" name="Google Shape;1162;p27"/>
            <p:cNvSpPr/>
            <p:nvPr/>
          </p:nvSpPr>
          <p:spPr>
            <a:xfrm rot="1538940">
              <a:off x="8332077" y="461263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63" name="Google Shape;1163;p27"/>
            <p:cNvSpPr/>
            <p:nvPr/>
          </p:nvSpPr>
          <p:spPr>
            <a:xfrm rot="1538940">
              <a:off x="8448600" y="451356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64" name="Google Shape;1164;p27"/>
            <p:cNvSpPr/>
            <p:nvPr/>
          </p:nvSpPr>
          <p:spPr>
            <a:xfrm rot="1538940">
              <a:off x="8624151" y="414796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65" name="Google Shape;1165;p27"/>
            <p:cNvSpPr/>
            <p:nvPr/>
          </p:nvSpPr>
          <p:spPr>
            <a:xfrm rot="1538940">
              <a:off x="8677347" y="397495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66" name="Google Shape;1166;p27"/>
            <p:cNvSpPr/>
            <p:nvPr/>
          </p:nvSpPr>
          <p:spPr>
            <a:xfrm rot="1538940">
              <a:off x="8527428" y="391076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67" name="Google Shape;1167;p27"/>
            <p:cNvSpPr/>
            <p:nvPr/>
          </p:nvSpPr>
          <p:spPr>
            <a:xfrm rot="1538940">
              <a:off x="8632633" y="371224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68" name="Google Shape;1168;p27"/>
            <p:cNvSpPr/>
            <p:nvPr/>
          </p:nvSpPr>
          <p:spPr>
            <a:xfrm rot="1538940">
              <a:off x="8732234" y="382271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69" name="Google Shape;1169;p27"/>
            <p:cNvSpPr/>
            <p:nvPr/>
          </p:nvSpPr>
          <p:spPr>
            <a:xfrm rot="1538940">
              <a:off x="8772396" y="346968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70" name="Google Shape;1170;p27"/>
            <p:cNvSpPr/>
            <p:nvPr/>
          </p:nvSpPr>
          <p:spPr>
            <a:xfrm rot="1538940">
              <a:off x="8776471" y="332987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71" name="Google Shape;1171;p27"/>
            <p:cNvSpPr/>
            <p:nvPr/>
          </p:nvSpPr>
          <p:spPr>
            <a:xfrm rot="1538940">
              <a:off x="8659091" y="238994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72" name="Google Shape;1172;p27"/>
            <p:cNvSpPr/>
            <p:nvPr/>
          </p:nvSpPr>
          <p:spPr>
            <a:xfrm rot="1538940">
              <a:off x="8756289" y="273157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73" name="Google Shape;1173;p27"/>
            <p:cNvSpPr/>
            <p:nvPr/>
          </p:nvSpPr>
          <p:spPr>
            <a:xfrm rot="1538940">
              <a:off x="8785208" y="305177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74" name="Google Shape;1174;p27"/>
            <p:cNvSpPr/>
            <p:nvPr/>
          </p:nvSpPr>
          <p:spPr>
            <a:xfrm rot="1538940">
              <a:off x="8602875" y="229216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75" name="Google Shape;1175;p27"/>
            <p:cNvSpPr/>
            <p:nvPr/>
          </p:nvSpPr>
          <p:spPr>
            <a:xfrm rot="1538940">
              <a:off x="8455091" y="203632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76" name="Google Shape;1176;p27"/>
            <p:cNvSpPr/>
            <p:nvPr/>
          </p:nvSpPr>
          <p:spPr>
            <a:xfrm rot="1538940">
              <a:off x="8465220" y="191480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77" name="Google Shape;1177;p27"/>
            <p:cNvSpPr/>
            <p:nvPr/>
          </p:nvSpPr>
          <p:spPr>
            <a:xfrm rot="1538940">
              <a:off x="7995740" y="209800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78" name="Google Shape;1178;p27"/>
            <p:cNvSpPr/>
            <p:nvPr/>
          </p:nvSpPr>
          <p:spPr>
            <a:xfrm rot="1538940">
              <a:off x="7758480" y="218587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79" name="Google Shape;1179;p27"/>
            <p:cNvSpPr/>
            <p:nvPr/>
          </p:nvSpPr>
          <p:spPr>
            <a:xfrm rot="1538940">
              <a:off x="7913625" y="189748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80" name="Google Shape;1180;p27"/>
            <p:cNvSpPr/>
            <p:nvPr/>
          </p:nvSpPr>
          <p:spPr>
            <a:xfrm rot="1538940">
              <a:off x="8289769" y="187514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81" name="Google Shape;1181;p27"/>
            <p:cNvSpPr/>
            <p:nvPr/>
          </p:nvSpPr>
          <p:spPr>
            <a:xfrm rot="1538940">
              <a:off x="8135052" y="179218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82" name="Google Shape;1182;p27"/>
            <p:cNvSpPr/>
            <p:nvPr/>
          </p:nvSpPr>
          <p:spPr>
            <a:xfrm rot="1538940">
              <a:off x="8242154" y="162124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83" name="Google Shape;1183;p27"/>
            <p:cNvSpPr/>
            <p:nvPr/>
          </p:nvSpPr>
          <p:spPr>
            <a:xfrm rot="1538940">
              <a:off x="8170922" y="149432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84" name="Google Shape;1184;p27"/>
            <p:cNvSpPr/>
            <p:nvPr/>
          </p:nvSpPr>
          <p:spPr>
            <a:xfrm rot="1538940">
              <a:off x="8025613" y="148124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85" name="Google Shape;1185;p27"/>
            <p:cNvSpPr/>
            <p:nvPr/>
          </p:nvSpPr>
          <p:spPr>
            <a:xfrm rot="1538940">
              <a:off x="8000870" y="165012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86" name="Google Shape;1186;p27"/>
            <p:cNvSpPr/>
            <p:nvPr/>
          </p:nvSpPr>
          <p:spPr>
            <a:xfrm rot="1538940">
              <a:off x="7772587" y="169741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87" name="Google Shape;1187;p27"/>
            <p:cNvSpPr/>
            <p:nvPr/>
          </p:nvSpPr>
          <p:spPr>
            <a:xfrm rot="1538940">
              <a:off x="7689703" y="196599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88" name="Google Shape;1188;p27"/>
            <p:cNvSpPr/>
            <p:nvPr/>
          </p:nvSpPr>
          <p:spPr>
            <a:xfrm rot="1538940">
              <a:off x="7482628" y="207670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89" name="Google Shape;1189;p27"/>
            <p:cNvSpPr/>
            <p:nvPr/>
          </p:nvSpPr>
          <p:spPr>
            <a:xfrm rot="1538940">
              <a:off x="7406536" y="228174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90" name="Google Shape;1190;p27"/>
            <p:cNvSpPr/>
            <p:nvPr/>
          </p:nvSpPr>
          <p:spPr>
            <a:xfrm rot="1538940">
              <a:off x="7804527" y="149242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91" name="Google Shape;1191;p27"/>
            <p:cNvSpPr/>
            <p:nvPr/>
          </p:nvSpPr>
          <p:spPr>
            <a:xfrm rot="1538940">
              <a:off x="7124183" y="258047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92" name="Google Shape;1192;p27"/>
            <p:cNvSpPr/>
            <p:nvPr/>
          </p:nvSpPr>
          <p:spPr>
            <a:xfrm rot="1538940">
              <a:off x="6992594" y="239611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93" name="Google Shape;1193;p27"/>
            <p:cNvSpPr/>
            <p:nvPr/>
          </p:nvSpPr>
          <p:spPr>
            <a:xfrm rot="1538940">
              <a:off x="6812584" y="257143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94" name="Google Shape;1194;p27"/>
            <p:cNvSpPr/>
            <p:nvPr/>
          </p:nvSpPr>
          <p:spPr>
            <a:xfrm rot="1538940">
              <a:off x="6621988" y="236707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95" name="Google Shape;1195;p27"/>
            <p:cNvSpPr/>
            <p:nvPr/>
          </p:nvSpPr>
          <p:spPr>
            <a:xfrm rot="1538940">
              <a:off x="6532633" y="267018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96" name="Google Shape;1196;p27"/>
            <p:cNvSpPr/>
            <p:nvPr/>
          </p:nvSpPr>
          <p:spPr>
            <a:xfrm rot="1538940">
              <a:off x="6360526" y="251053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97" name="Google Shape;1197;p27"/>
            <p:cNvSpPr/>
            <p:nvPr/>
          </p:nvSpPr>
          <p:spPr>
            <a:xfrm rot="1538940">
              <a:off x="7203480" y="212779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98" name="Google Shape;1198;p27"/>
            <p:cNvSpPr/>
            <p:nvPr/>
          </p:nvSpPr>
          <p:spPr>
            <a:xfrm rot="1538940">
              <a:off x="6537320" y="214235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199" name="Google Shape;1199;p27"/>
            <p:cNvSpPr/>
            <p:nvPr/>
          </p:nvSpPr>
          <p:spPr>
            <a:xfrm rot="1538940">
              <a:off x="6314688" y="226433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00" name="Google Shape;1200;p27"/>
            <p:cNvSpPr/>
            <p:nvPr/>
          </p:nvSpPr>
          <p:spPr>
            <a:xfrm rot="1538940">
              <a:off x="6804751" y="203005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01" name="Google Shape;1201;p27"/>
            <p:cNvSpPr/>
            <p:nvPr/>
          </p:nvSpPr>
          <p:spPr>
            <a:xfrm rot="1538940">
              <a:off x="7054899" y="191108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02" name="Google Shape;1202;p27"/>
            <p:cNvSpPr/>
            <p:nvPr/>
          </p:nvSpPr>
          <p:spPr>
            <a:xfrm rot="1538940">
              <a:off x="7260446" y="182579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03" name="Google Shape;1203;p27"/>
            <p:cNvSpPr/>
            <p:nvPr/>
          </p:nvSpPr>
          <p:spPr>
            <a:xfrm rot="1538940">
              <a:off x="7510109" y="179733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04" name="Google Shape;1204;p27"/>
            <p:cNvSpPr/>
            <p:nvPr/>
          </p:nvSpPr>
          <p:spPr>
            <a:xfrm rot="1538940">
              <a:off x="7544493" y="157210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05" name="Google Shape;1205;p27"/>
            <p:cNvSpPr/>
            <p:nvPr/>
          </p:nvSpPr>
          <p:spPr>
            <a:xfrm rot="1538940">
              <a:off x="7289125" y="159761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06" name="Google Shape;1206;p27"/>
            <p:cNvSpPr/>
            <p:nvPr/>
          </p:nvSpPr>
          <p:spPr>
            <a:xfrm rot="1538940">
              <a:off x="7058503" y="156554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07" name="Google Shape;1207;p27"/>
            <p:cNvSpPr/>
            <p:nvPr/>
          </p:nvSpPr>
          <p:spPr>
            <a:xfrm rot="1538940">
              <a:off x="6772726" y="180748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08" name="Google Shape;1208;p27"/>
            <p:cNvSpPr/>
            <p:nvPr/>
          </p:nvSpPr>
          <p:spPr>
            <a:xfrm rot="1538940">
              <a:off x="7406017" y="266732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09" name="Google Shape;1209;p27"/>
            <p:cNvSpPr/>
            <p:nvPr/>
          </p:nvSpPr>
          <p:spPr>
            <a:xfrm rot="1538940">
              <a:off x="8000111" y="133891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10" name="Google Shape;1210;p27"/>
            <p:cNvSpPr/>
            <p:nvPr/>
          </p:nvSpPr>
          <p:spPr>
            <a:xfrm rot="1538940">
              <a:off x="7724965" y="132194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11" name="Google Shape;1211;p27"/>
            <p:cNvSpPr/>
            <p:nvPr/>
          </p:nvSpPr>
          <p:spPr>
            <a:xfrm rot="1538940">
              <a:off x="7525925" y="134370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12" name="Google Shape;1212;p27"/>
            <p:cNvSpPr/>
            <p:nvPr/>
          </p:nvSpPr>
          <p:spPr>
            <a:xfrm rot="1538940">
              <a:off x="7784250" y="114874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13" name="Google Shape;1213;p27"/>
            <p:cNvSpPr/>
            <p:nvPr/>
          </p:nvSpPr>
          <p:spPr>
            <a:xfrm rot="1538940">
              <a:off x="7673431" y="106762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14" name="Google Shape;1214;p27"/>
            <p:cNvSpPr/>
            <p:nvPr/>
          </p:nvSpPr>
          <p:spPr>
            <a:xfrm rot="1538940">
              <a:off x="7500538" y="115732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15" name="Google Shape;1215;p27"/>
            <p:cNvSpPr/>
            <p:nvPr/>
          </p:nvSpPr>
          <p:spPr>
            <a:xfrm rot="1538940">
              <a:off x="7293668" y="138190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16" name="Google Shape;1216;p27"/>
            <p:cNvSpPr/>
            <p:nvPr/>
          </p:nvSpPr>
          <p:spPr>
            <a:xfrm rot="1538940">
              <a:off x="7546974" y="97976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17" name="Google Shape;1217;p27"/>
            <p:cNvSpPr/>
            <p:nvPr/>
          </p:nvSpPr>
          <p:spPr>
            <a:xfrm rot="1538940">
              <a:off x="7418459" y="91842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18" name="Google Shape;1218;p27"/>
            <p:cNvSpPr/>
            <p:nvPr/>
          </p:nvSpPr>
          <p:spPr>
            <a:xfrm rot="1538940">
              <a:off x="7301162" y="112854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19" name="Google Shape;1219;p27"/>
            <p:cNvSpPr/>
            <p:nvPr/>
          </p:nvSpPr>
          <p:spPr>
            <a:xfrm rot="1538940">
              <a:off x="7120241" y="123064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20" name="Google Shape;1220;p27"/>
            <p:cNvSpPr/>
            <p:nvPr/>
          </p:nvSpPr>
          <p:spPr>
            <a:xfrm rot="1538940">
              <a:off x="6949206" y="131155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21" name="Google Shape;1221;p27"/>
            <p:cNvSpPr/>
            <p:nvPr/>
          </p:nvSpPr>
          <p:spPr>
            <a:xfrm rot="1538940">
              <a:off x="4167918" y="385904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22" name="Google Shape;1222;p27"/>
            <p:cNvSpPr/>
            <p:nvPr/>
          </p:nvSpPr>
          <p:spPr>
            <a:xfrm rot="1538940">
              <a:off x="3851331" y="376950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23" name="Google Shape;1223;p27"/>
            <p:cNvSpPr/>
            <p:nvPr/>
          </p:nvSpPr>
          <p:spPr>
            <a:xfrm rot="1538940">
              <a:off x="3886649" y="415836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24" name="Google Shape;1224;p27"/>
            <p:cNvSpPr/>
            <p:nvPr/>
          </p:nvSpPr>
          <p:spPr>
            <a:xfrm rot="1538940">
              <a:off x="3840473" y="395622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25" name="Google Shape;1225;p27"/>
            <p:cNvSpPr/>
            <p:nvPr/>
          </p:nvSpPr>
          <p:spPr>
            <a:xfrm rot="1538940">
              <a:off x="4069562" y="368298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26" name="Google Shape;1226;p27"/>
            <p:cNvSpPr/>
            <p:nvPr/>
          </p:nvSpPr>
          <p:spPr>
            <a:xfrm rot="1538940">
              <a:off x="3756794" y="423126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27" name="Google Shape;1227;p27"/>
            <p:cNvSpPr/>
            <p:nvPr/>
          </p:nvSpPr>
          <p:spPr>
            <a:xfrm rot="1538940">
              <a:off x="4031499" y="349616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28" name="Google Shape;1228;p27"/>
            <p:cNvSpPr/>
            <p:nvPr/>
          </p:nvSpPr>
          <p:spPr>
            <a:xfrm rot="1538940">
              <a:off x="3795303" y="356623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29" name="Google Shape;1229;p27"/>
            <p:cNvSpPr/>
            <p:nvPr/>
          </p:nvSpPr>
          <p:spPr>
            <a:xfrm rot="1538940">
              <a:off x="3702652" y="407914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30" name="Google Shape;1230;p27"/>
            <p:cNvSpPr/>
            <p:nvPr/>
          </p:nvSpPr>
          <p:spPr>
            <a:xfrm rot="1538940">
              <a:off x="3653437" y="392818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31" name="Google Shape;1231;p27"/>
            <p:cNvSpPr/>
            <p:nvPr/>
          </p:nvSpPr>
          <p:spPr>
            <a:xfrm rot="1538940">
              <a:off x="3656043" y="378106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32" name="Google Shape;1232;p27"/>
            <p:cNvSpPr/>
            <p:nvPr/>
          </p:nvSpPr>
          <p:spPr>
            <a:xfrm rot="1538940">
              <a:off x="3585472" y="365678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33" name="Google Shape;1233;p27"/>
            <p:cNvSpPr/>
            <p:nvPr/>
          </p:nvSpPr>
          <p:spPr>
            <a:xfrm rot="1538940">
              <a:off x="3613610" y="352273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34" name="Google Shape;1234;p27"/>
            <p:cNvSpPr/>
            <p:nvPr/>
          </p:nvSpPr>
          <p:spPr>
            <a:xfrm rot="1538940">
              <a:off x="4292358" y="336823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35" name="Google Shape;1235;p27"/>
            <p:cNvSpPr/>
            <p:nvPr/>
          </p:nvSpPr>
          <p:spPr>
            <a:xfrm rot="1538940">
              <a:off x="4523965" y="340582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36" name="Google Shape;1236;p27"/>
            <p:cNvSpPr/>
            <p:nvPr/>
          </p:nvSpPr>
          <p:spPr>
            <a:xfrm rot="1538940">
              <a:off x="4083923" y="328511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37" name="Google Shape;1237;p27"/>
            <p:cNvSpPr/>
            <p:nvPr/>
          </p:nvSpPr>
          <p:spPr>
            <a:xfrm rot="1538940">
              <a:off x="3647670" y="327574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38" name="Google Shape;1238;p27"/>
            <p:cNvSpPr/>
            <p:nvPr/>
          </p:nvSpPr>
          <p:spPr>
            <a:xfrm rot="1538940">
              <a:off x="3550453" y="338078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39" name="Google Shape;1239;p27"/>
            <p:cNvSpPr/>
            <p:nvPr/>
          </p:nvSpPr>
          <p:spPr>
            <a:xfrm rot="1538940">
              <a:off x="3681506" y="309188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40" name="Google Shape;1240;p27"/>
            <p:cNvSpPr/>
            <p:nvPr/>
          </p:nvSpPr>
          <p:spPr>
            <a:xfrm rot="1538940">
              <a:off x="3536872" y="318545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41" name="Google Shape;1241;p27"/>
            <p:cNvSpPr/>
            <p:nvPr/>
          </p:nvSpPr>
          <p:spPr>
            <a:xfrm rot="1538940">
              <a:off x="4225069" y="305113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42" name="Google Shape;1242;p27"/>
            <p:cNvSpPr/>
            <p:nvPr/>
          </p:nvSpPr>
          <p:spPr>
            <a:xfrm rot="1538940">
              <a:off x="4470502" y="313910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43" name="Google Shape;1243;p27"/>
            <p:cNvSpPr/>
            <p:nvPr/>
          </p:nvSpPr>
          <p:spPr>
            <a:xfrm rot="1538940">
              <a:off x="4894600" y="338756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44" name="Google Shape;1244;p27"/>
            <p:cNvSpPr/>
            <p:nvPr/>
          </p:nvSpPr>
          <p:spPr>
            <a:xfrm rot="1538940">
              <a:off x="3766105" y="292715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45" name="Google Shape;1245;p27"/>
            <p:cNvSpPr/>
            <p:nvPr/>
          </p:nvSpPr>
          <p:spPr>
            <a:xfrm rot="1538940">
              <a:off x="4028564" y="294302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46" name="Google Shape;1246;p27"/>
            <p:cNvSpPr/>
            <p:nvPr/>
          </p:nvSpPr>
          <p:spPr>
            <a:xfrm rot="1538940">
              <a:off x="3564266" y="298766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47" name="Google Shape;1247;p27"/>
            <p:cNvSpPr/>
            <p:nvPr/>
          </p:nvSpPr>
          <p:spPr>
            <a:xfrm rot="1538940">
              <a:off x="4384014" y="287016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48" name="Google Shape;1248;p27"/>
            <p:cNvSpPr/>
            <p:nvPr/>
          </p:nvSpPr>
          <p:spPr>
            <a:xfrm rot="1538940">
              <a:off x="4163500" y="274313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49" name="Google Shape;1249;p27"/>
            <p:cNvSpPr/>
            <p:nvPr/>
          </p:nvSpPr>
          <p:spPr>
            <a:xfrm rot="1538940">
              <a:off x="3900581" y="276601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50" name="Google Shape;1250;p27"/>
            <p:cNvSpPr/>
            <p:nvPr/>
          </p:nvSpPr>
          <p:spPr>
            <a:xfrm rot="1538940">
              <a:off x="3586428" y="283595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51" name="Google Shape;1251;p27"/>
            <p:cNvSpPr/>
            <p:nvPr/>
          </p:nvSpPr>
          <p:spPr>
            <a:xfrm rot="1538940">
              <a:off x="3742075" y="264528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52" name="Google Shape;1252;p27"/>
            <p:cNvSpPr/>
            <p:nvPr/>
          </p:nvSpPr>
          <p:spPr>
            <a:xfrm rot="1538940">
              <a:off x="3595155" y="268672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53" name="Google Shape;1253;p27"/>
            <p:cNvSpPr/>
            <p:nvPr/>
          </p:nvSpPr>
          <p:spPr>
            <a:xfrm rot="1538940">
              <a:off x="3637341" y="250861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54" name="Google Shape;1254;p27"/>
            <p:cNvSpPr/>
            <p:nvPr/>
          </p:nvSpPr>
          <p:spPr>
            <a:xfrm rot="1538940">
              <a:off x="4028185" y="254602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55" name="Google Shape;1255;p27"/>
            <p:cNvSpPr/>
            <p:nvPr/>
          </p:nvSpPr>
          <p:spPr>
            <a:xfrm rot="1538940">
              <a:off x="3846984" y="246769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56" name="Google Shape;1256;p27"/>
            <p:cNvSpPr/>
            <p:nvPr/>
          </p:nvSpPr>
          <p:spPr>
            <a:xfrm rot="1538940">
              <a:off x="4706187" y="296410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57" name="Google Shape;1257;p27"/>
            <p:cNvSpPr/>
            <p:nvPr/>
          </p:nvSpPr>
          <p:spPr>
            <a:xfrm rot="1538940">
              <a:off x="3690133" y="236755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58" name="Google Shape;1258;p27"/>
            <p:cNvSpPr/>
            <p:nvPr/>
          </p:nvSpPr>
          <p:spPr>
            <a:xfrm rot="1538940">
              <a:off x="3945713" y="226259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59" name="Google Shape;1259;p27"/>
            <p:cNvSpPr/>
            <p:nvPr/>
          </p:nvSpPr>
          <p:spPr>
            <a:xfrm rot="1538940">
              <a:off x="3757639" y="224533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60" name="Google Shape;1260;p27"/>
            <p:cNvSpPr/>
            <p:nvPr/>
          </p:nvSpPr>
          <p:spPr>
            <a:xfrm rot="1538940">
              <a:off x="4555118" y="274137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61" name="Google Shape;1261;p27"/>
            <p:cNvSpPr/>
            <p:nvPr/>
          </p:nvSpPr>
          <p:spPr>
            <a:xfrm rot="1538940">
              <a:off x="4162811" y="237146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62" name="Google Shape;1262;p27"/>
            <p:cNvSpPr/>
            <p:nvPr/>
          </p:nvSpPr>
          <p:spPr>
            <a:xfrm rot="1538940">
              <a:off x="4157495" y="216239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63" name="Google Shape;1263;p27"/>
            <p:cNvSpPr/>
            <p:nvPr/>
          </p:nvSpPr>
          <p:spPr>
            <a:xfrm rot="1538940">
              <a:off x="3792174" y="212222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64" name="Google Shape;1264;p27"/>
            <p:cNvSpPr/>
            <p:nvPr/>
          </p:nvSpPr>
          <p:spPr>
            <a:xfrm rot="1538940">
              <a:off x="4949676" y="292772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65" name="Google Shape;1265;p27"/>
            <p:cNvSpPr/>
            <p:nvPr/>
          </p:nvSpPr>
          <p:spPr>
            <a:xfrm rot="1538940">
              <a:off x="5035975" y="319195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66" name="Google Shape;1266;p27"/>
            <p:cNvSpPr/>
            <p:nvPr/>
          </p:nvSpPr>
          <p:spPr>
            <a:xfrm rot="1538940">
              <a:off x="4862306" y="1927121"/>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67" name="Google Shape;1267;p27"/>
            <p:cNvSpPr/>
            <p:nvPr/>
          </p:nvSpPr>
          <p:spPr>
            <a:xfrm rot="1538940">
              <a:off x="4497524" y="1541138"/>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68" name="Google Shape;1268;p27"/>
            <p:cNvSpPr/>
            <p:nvPr/>
          </p:nvSpPr>
          <p:spPr>
            <a:xfrm rot="1538940">
              <a:off x="5197800" y="300706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69" name="Google Shape;1269;p27"/>
            <p:cNvSpPr/>
            <p:nvPr/>
          </p:nvSpPr>
          <p:spPr>
            <a:xfrm rot="1538940">
              <a:off x="5208296" y="274417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70" name="Google Shape;1270;p27"/>
            <p:cNvSpPr/>
            <p:nvPr/>
          </p:nvSpPr>
          <p:spPr>
            <a:xfrm rot="1538940">
              <a:off x="4738914" y="260167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71" name="Google Shape;1271;p27"/>
            <p:cNvSpPr/>
            <p:nvPr/>
          </p:nvSpPr>
          <p:spPr>
            <a:xfrm rot="1538940">
              <a:off x="5541597" y="265641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72" name="Google Shape;1272;p27"/>
            <p:cNvSpPr/>
            <p:nvPr/>
          </p:nvSpPr>
          <p:spPr>
            <a:xfrm rot="1538940">
              <a:off x="5846240" y="274940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73" name="Google Shape;1273;p27"/>
            <p:cNvSpPr/>
            <p:nvPr/>
          </p:nvSpPr>
          <p:spPr>
            <a:xfrm rot="1538940">
              <a:off x="4984080" y="241648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74" name="Google Shape;1274;p27"/>
            <p:cNvSpPr/>
            <p:nvPr/>
          </p:nvSpPr>
          <p:spPr>
            <a:xfrm rot="1538940">
              <a:off x="5310339" y="254784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75" name="Google Shape;1275;p27"/>
            <p:cNvSpPr/>
            <p:nvPr/>
          </p:nvSpPr>
          <p:spPr>
            <a:xfrm rot="1538940">
              <a:off x="5456541" y="234451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76" name="Google Shape;1276;p27"/>
            <p:cNvSpPr/>
            <p:nvPr/>
          </p:nvSpPr>
          <p:spPr>
            <a:xfrm rot="1538940">
              <a:off x="5788645" y="249567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77" name="Google Shape;1277;p27"/>
            <p:cNvSpPr/>
            <p:nvPr/>
          </p:nvSpPr>
          <p:spPr>
            <a:xfrm rot="1538940">
              <a:off x="6096871" y="247588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78" name="Google Shape;1278;p27"/>
            <p:cNvSpPr/>
            <p:nvPr/>
          </p:nvSpPr>
          <p:spPr>
            <a:xfrm rot="1538940">
              <a:off x="5987161" y="224168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79" name="Google Shape;1279;p27"/>
            <p:cNvSpPr/>
            <p:nvPr/>
          </p:nvSpPr>
          <p:spPr>
            <a:xfrm rot="1538940">
              <a:off x="4412027" y="233194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80" name="Google Shape;1280;p27"/>
            <p:cNvSpPr/>
            <p:nvPr/>
          </p:nvSpPr>
          <p:spPr>
            <a:xfrm rot="1538940">
              <a:off x="4597182" y="243355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81" name="Google Shape;1281;p27"/>
            <p:cNvSpPr/>
            <p:nvPr/>
          </p:nvSpPr>
          <p:spPr>
            <a:xfrm rot="1538940">
              <a:off x="4765229" y="225460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82" name="Google Shape;1282;p27"/>
            <p:cNvSpPr/>
            <p:nvPr/>
          </p:nvSpPr>
          <p:spPr>
            <a:xfrm rot="1538940">
              <a:off x="5198871" y="227968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83" name="Google Shape;1283;p27"/>
            <p:cNvSpPr/>
            <p:nvPr/>
          </p:nvSpPr>
          <p:spPr>
            <a:xfrm rot="1538940">
              <a:off x="5025003" y="213730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84" name="Google Shape;1284;p27"/>
            <p:cNvSpPr/>
            <p:nvPr/>
          </p:nvSpPr>
          <p:spPr>
            <a:xfrm rot="1538940">
              <a:off x="4660627" y="204332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85" name="Google Shape;1285;p27"/>
            <p:cNvSpPr/>
            <p:nvPr/>
          </p:nvSpPr>
          <p:spPr>
            <a:xfrm rot="1538940">
              <a:off x="5697617" y="228417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86" name="Google Shape;1286;p27"/>
            <p:cNvSpPr/>
            <p:nvPr/>
          </p:nvSpPr>
          <p:spPr>
            <a:xfrm rot="1538940">
              <a:off x="5384547" y="208430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87" name="Google Shape;1287;p27"/>
            <p:cNvSpPr/>
            <p:nvPr/>
          </p:nvSpPr>
          <p:spPr>
            <a:xfrm rot="1538940">
              <a:off x="5747067" y="206854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88" name="Google Shape;1288;p27"/>
            <p:cNvSpPr/>
            <p:nvPr/>
          </p:nvSpPr>
          <p:spPr>
            <a:xfrm rot="1538940">
              <a:off x="5545189" y="190900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89" name="Google Shape;1289;p27"/>
            <p:cNvSpPr/>
            <p:nvPr/>
          </p:nvSpPr>
          <p:spPr>
            <a:xfrm rot="1538940">
              <a:off x="5774706" y="175512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90" name="Google Shape;1290;p27"/>
            <p:cNvSpPr/>
            <p:nvPr/>
          </p:nvSpPr>
          <p:spPr>
            <a:xfrm rot="1538940">
              <a:off x="3995671" y="201478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91" name="Google Shape;1291;p27"/>
            <p:cNvSpPr/>
            <p:nvPr/>
          </p:nvSpPr>
          <p:spPr>
            <a:xfrm rot="1538940">
              <a:off x="3859642" y="197067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92" name="Google Shape;1292;p27"/>
            <p:cNvSpPr/>
            <p:nvPr/>
          </p:nvSpPr>
          <p:spPr>
            <a:xfrm rot="1538940">
              <a:off x="3943956" y="182103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93" name="Google Shape;1293;p27"/>
            <p:cNvSpPr/>
            <p:nvPr/>
          </p:nvSpPr>
          <p:spPr>
            <a:xfrm rot="1538940">
              <a:off x="4070545" y="175803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94" name="Google Shape;1294;p27"/>
            <p:cNvSpPr/>
            <p:nvPr/>
          </p:nvSpPr>
          <p:spPr>
            <a:xfrm rot="1538940">
              <a:off x="4080465" y="163376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95" name="Google Shape;1295;p27"/>
            <p:cNvSpPr/>
            <p:nvPr/>
          </p:nvSpPr>
          <p:spPr>
            <a:xfrm rot="1538940">
              <a:off x="4328706" y="182223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96" name="Google Shape;1296;p27"/>
            <p:cNvSpPr/>
            <p:nvPr/>
          </p:nvSpPr>
          <p:spPr>
            <a:xfrm rot="1538940">
              <a:off x="4524674" y="188503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97" name="Google Shape;1297;p27"/>
            <p:cNvSpPr/>
            <p:nvPr/>
          </p:nvSpPr>
          <p:spPr>
            <a:xfrm rot="1538940">
              <a:off x="4304565" y="163603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98" name="Google Shape;1298;p27"/>
            <p:cNvSpPr/>
            <p:nvPr/>
          </p:nvSpPr>
          <p:spPr>
            <a:xfrm rot="1538940">
              <a:off x="4299925" y="144338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299" name="Google Shape;1299;p27"/>
            <p:cNvSpPr/>
            <p:nvPr/>
          </p:nvSpPr>
          <p:spPr>
            <a:xfrm rot="1538940">
              <a:off x="4672956" y="169986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00" name="Google Shape;1300;p27"/>
            <p:cNvSpPr/>
            <p:nvPr/>
          </p:nvSpPr>
          <p:spPr>
            <a:xfrm rot="1538940">
              <a:off x="4352075" y="130047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01" name="Google Shape;1301;p27"/>
            <p:cNvSpPr/>
            <p:nvPr/>
          </p:nvSpPr>
          <p:spPr>
            <a:xfrm rot="1538940">
              <a:off x="4879904" y="168834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02" name="Google Shape;1302;p27"/>
            <p:cNvSpPr/>
            <p:nvPr/>
          </p:nvSpPr>
          <p:spPr>
            <a:xfrm rot="1538940">
              <a:off x="5127107" y="192218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03" name="Google Shape;1303;p27"/>
            <p:cNvSpPr/>
            <p:nvPr/>
          </p:nvSpPr>
          <p:spPr>
            <a:xfrm rot="1538940">
              <a:off x="5330474" y="178708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04" name="Google Shape;1304;p27"/>
            <p:cNvSpPr/>
            <p:nvPr/>
          </p:nvSpPr>
          <p:spPr>
            <a:xfrm rot="1538940">
              <a:off x="4880179" y="143955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05" name="Google Shape;1305;p27"/>
            <p:cNvSpPr/>
            <p:nvPr/>
          </p:nvSpPr>
          <p:spPr>
            <a:xfrm rot="1538940">
              <a:off x="5538071" y="162655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06" name="Google Shape;1306;p27"/>
            <p:cNvSpPr/>
            <p:nvPr/>
          </p:nvSpPr>
          <p:spPr>
            <a:xfrm rot="1538940">
              <a:off x="5099954" y="164464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07" name="Google Shape;1307;p27"/>
            <p:cNvSpPr/>
            <p:nvPr/>
          </p:nvSpPr>
          <p:spPr>
            <a:xfrm rot="1538940">
              <a:off x="5301592" y="149806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08" name="Google Shape;1308;p27"/>
            <p:cNvSpPr/>
            <p:nvPr/>
          </p:nvSpPr>
          <p:spPr>
            <a:xfrm rot="1538940">
              <a:off x="5102531" y="138010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09" name="Google Shape;1309;p27"/>
            <p:cNvSpPr/>
            <p:nvPr/>
          </p:nvSpPr>
          <p:spPr>
            <a:xfrm rot="1538940">
              <a:off x="4686031" y="138213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10" name="Google Shape;1310;p27"/>
            <p:cNvSpPr/>
            <p:nvPr/>
          </p:nvSpPr>
          <p:spPr>
            <a:xfrm rot="1538940">
              <a:off x="4494872" y="135409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11" name="Google Shape;1311;p27"/>
            <p:cNvSpPr/>
            <p:nvPr/>
          </p:nvSpPr>
          <p:spPr>
            <a:xfrm rot="1538940">
              <a:off x="4769748" y="119043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12" name="Google Shape;1312;p27"/>
            <p:cNvSpPr/>
            <p:nvPr/>
          </p:nvSpPr>
          <p:spPr>
            <a:xfrm rot="1538940">
              <a:off x="4595933" y="110696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13" name="Google Shape;1313;p27"/>
            <p:cNvSpPr/>
            <p:nvPr/>
          </p:nvSpPr>
          <p:spPr>
            <a:xfrm rot="1538940">
              <a:off x="4724114" y="101347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14" name="Google Shape;1314;p27"/>
            <p:cNvSpPr/>
            <p:nvPr/>
          </p:nvSpPr>
          <p:spPr>
            <a:xfrm rot="1538940">
              <a:off x="4872047" y="97734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15" name="Google Shape;1315;p27"/>
            <p:cNvSpPr/>
            <p:nvPr/>
          </p:nvSpPr>
          <p:spPr>
            <a:xfrm rot="1538940">
              <a:off x="4965941" y="88737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16" name="Google Shape;1316;p27"/>
            <p:cNvSpPr/>
            <p:nvPr/>
          </p:nvSpPr>
          <p:spPr>
            <a:xfrm rot="1538940">
              <a:off x="5972746" y="163648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17" name="Google Shape;1317;p27"/>
            <p:cNvSpPr/>
            <p:nvPr/>
          </p:nvSpPr>
          <p:spPr>
            <a:xfrm rot="1538940">
              <a:off x="6214996" y="205416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18" name="Google Shape;1318;p27"/>
            <p:cNvSpPr/>
            <p:nvPr/>
          </p:nvSpPr>
          <p:spPr>
            <a:xfrm rot="1538940">
              <a:off x="6232539" y="183857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19" name="Google Shape;1319;p27"/>
            <p:cNvSpPr/>
            <p:nvPr/>
          </p:nvSpPr>
          <p:spPr>
            <a:xfrm rot="1538940">
              <a:off x="6533107" y="187728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20" name="Google Shape;1320;p27"/>
            <p:cNvSpPr/>
            <p:nvPr/>
          </p:nvSpPr>
          <p:spPr>
            <a:xfrm rot="1538940">
              <a:off x="5214730" y="116386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21" name="Google Shape;1321;p27"/>
            <p:cNvSpPr/>
            <p:nvPr/>
          </p:nvSpPr>
          <p:spPr>
            <a:xfrm rot="1538940">
              <a:off x="5445221" y="132465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22" name="Google Shape;1322;p27"/>
            <p:cNvSpPr/>
            <p:nvPr/>
          </p:nvSpPr>
          <p:spPr>
            <a:xfrm rot="1538940">
              <a:off x="5687241" y="143732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23" name="Google Shape;1323;p27"/>
            <p:cNvSpPr/>
            <p:nvPr/>
          </p:nvSpPr>
          <p:spPr>
            <a:xfrm rot="1538940">
              <a:off x="5895565" y="141617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24" name="Google Shape;1324;p27"/>
            <p:cNvSpPr/>
            <p:nvPr/>
          </p:nvSpPr>
          <p:spPr>
            <a:xfrm rot="1538940">
              <a:off x="5408308" y="105160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25" name="Google Shape;1325;p27"/>
            <p:cNvSpPr/>
            <p:nvPr/>
          </p:nvSpPr>
          <p:spPr>
            <a:xfrm rot="1538940">
              <a:off x="5600200" y="116447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26" name="Google Shape;1326;p27"/>
            <p:cNvSpPr/>
            <p:nvPr/>
          </p:nvSpPr>
          <p:spPr>
            <a:xfrm rot="1538940">
              <a:off x="5269089" y="87686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27" name="Google Shape;1327;p27"/>
            <p:cNvSpPr/>
            <p:nvPr/>
          </p:nvSpPr>
          <p:spPr>
            <a:xfrm rot="1538940">
              <a:off x="5116846" y="78882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28" name="Google Shape;1328;p27"/>
            <p:cNvSpPr/>
            <p:nvPr/>
          </p:nvSpPr>
          <p:spPr>
            <a:xfrm rot="1538940">
              <a:off x="5283320" y="73469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29" name="Google Shape;1329;p27"/>
            <p:cNvSpPr/>
            <p:nvPr/>
          </p:nvSpPr>
          <p:spPr>
            <a:xfrm rot="1538940">
              <a:off x="5489504" y="86448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30" name="Google Shape;1330;p27"/>
            <p:cNvSpPr/>
            <p:nvPr/>
          </p:nvSpPr>
          <p:spPr>
            <a:xfrm rot="1538940">
              <a:off x="5807680" y="109812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31" name="Google Shape;1331;p27"/>
            <p:cNvSpPr/>
            <p:nvPr/>
          </p:nvSpPr>
          <p:spPr>
            <a:xfrm rot="1538940">
              <a:off x="5674684" y="91601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32" name="Google Shape;1332;p27"/>
            <p:cNvSpPr/>
            <p:nvPr/>
          </p:nvSpPr>
          <p:spPr>
            <a:xfrm rot="1538940">
              <a:off x="5442855" y="69614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33" name="Google Shape;1333;p27"/>
            <p:cNvSpPr/>
            <p:nvPr/>
          </p:nvSpPr>
          <p:spPr>
            <a:xfrm rot="1538940">
              <a:off x="5583606" y="67909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34" name="Google Shape;1334;p27"/>
            <p:cNvSpPr/>
            <p:nvPr/>
          </p:nvSpPr>
          <p:spPr>
            <a:xfrm rot="1538940">
              <a:off x="5777340" y="73851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35" name="Google Shape;1335;p27"/>
            <p:cNvSpPr/>
            <p:nvPr/>
          </p:nvSpPr>
          <p:spPr>
            <a:xfrm rot="1538940">
              <a:off x="5976943" y="68145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36" name="Google Shape;1336;p27"/>
            <p:cNvSpPr/>
            <p:nvPr/>
          </p:nvSpPr>
          <p:spPr>
            <a:xfrm rot="1538940">
              <a:off x="6212203" y="157123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37" name="Google Shape;1337;p27"/>
            <p:cNvSpPr/>
            <p:nvPr/>
          </p:nvSpPr>
          <p:spPr>
            <a:xfrm rot="1538940">
              <a:off x="6448467" y="166672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38" name="Google Shape;1338;p27"/>
            <p:cNvSpPr/>
            <p:nvPr/>
          </p:nvSpPr>
          <p:spPr>
            <a:xfrm rot="1538940">
              <a:off x="6243152" y="135797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39" name="Google Shape;1339;p27"/>
            <p:cNvSpPr/>
            <p:nvPr/>
          </p:nvSpPr>
          <p:spPr>
            <a:xfrm rot="1538940">
              <a:off x="6515389" y="143794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40" name="Google Shape;1340;p27"/>
            <p:cNvSpPr/>
            <p:nvPr/>
          </p:nvSpPr>
          <p:spPr>
            <a:xfrm rot="1538940">
              <a:off x="6719275" y="144004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41" name="Google Shape;1341;p27"/>
            <p:cNvSpPr/>
            <p:nvPr/>
          </p:nvSpPr>
          <p:spPr>
            <a:xfrm rot="1538940">
              <a:off x="6858414" y="161710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42" name="Google Shape;1342;p27"/>
            <p:cNvSpPr/>
            <p:nvPr/>
          </p:nvSpPr>
          <p:spPr>
            <a:xfrm rot="1538940">
              <a:off x="6309927" y="114237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43" name="Google Shape;1343;p27"/>
            <p:cNvSpPr/>
            <p:nvPr/>
          </p:nvSpPr>
          <p:spPr>
            <a:xfrm rot="1538940">
              <a:off x="6519743" y="113522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44" name="Google Shape;1344;p27"/>
            <p:cNvSpPr/>
            <p:nvPr/>
          </p:nvSpPr>
          <p:spPr>
            <a:xfrm rot="1538940">
              <a:off x="6703685" y="120324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45" name="Google Shape;1345;p27"/>
            <p:cNvSpPr/>
            <p:nvPr/>
          </p:nvSpPr>
          <p:spPr>
            <a:xfrm rot="1538940">
              <a:off x="6897316" y="106925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46" name="Google Shape;1346;p27"/>
            <p:cNvSpPr/>
            <p:nvPr/>
          </p:nvSpPr>
          <p:spPr>
            <a:xfrm rot="1538940">
              <a:off x="6520035" y="89111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47" name="Google Shape;1347;p27"/>
            <p:cNvSpPr/>
            <p:nvPr/>
          </p:nvSpPr>
          <p:spPr>
            <a:xfrm rot="1538940">
              <a:off x="6120740" y="69609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48" name="Google Shape;1348;p27"/>
            <p:cNvSpPr/>
            <p:nvPr/>
          </p:nvSpPr>
          <p:spPr>
            <a:xfrm rot="1538940">
              <a:off x="6301986" y="87608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49" name="Google Shape;1349;p27"/>
            <p:cNvSpPr/>
            <p:nvPr/>
          </p:nvSpPr>
          <p:spPr>
            <a:xfrm rot="1538940">
              <a:off x="6762121" y="89958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50" name="Google Shape;1350;p27"/>
            <p:cNvSpPr/>
            <p:nvPr/>
          </p:nvSpPr>
          <p:spPr>
            <a:xfrm rot="1538940">
              <a:off x="7013252" y="89795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51" name="Google Shape;1351;p27"/>
            <p:cNvSpPr/>
            <p:nvPr/>
          </p:nvSpPr>
          <p:spPr>
            <a:xfrm rot="1538940">
              <a:off x="6322728" y="69803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52" name="Google Shape;1352;p27"/>
            <p:cNvSpPr/>
            <p:nvPr/>
          </p:nvSpPr>
          <p:spPr>
            <a:xfrm rot="1538940">
              <a:off x="6639383" y="74382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53" name="Google Shape;1353;p27"/>
            <p:cNvSpPr/>
            <p:nvPr/>
          </p:nvSpPr>
          <p:spPr>
            <a:xfrm rot="1538940">
              <a:off x="6546700" y="62301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54" name="Google Shape;1354;p27"/>
            <p:cNvSpPr/>
            <p:nvPr/>
          </p:nvSpPr>
          <p:spPr>
            <a:xfrm rot="1538940">
              <a:off x="6400718" y="58279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55" name="Google Shape;1355;p27"/>
            <p:cNvSpPr/>
            <p:nvPr/>
          </p:nvSpPr>
          <p:spPr>
            <a:xfrm rot="1538940">
              <a:off x="6186632" y="57314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56" name="Google Shape;1356;p27"/>
            <p:cNvSpPr/>
            <p:nvPr/>
          </p:nvSpPr>
          <p:spPr>
            <a:xfrm rot="1538940">
              <a:off x="5930260" y="57925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57" name="Google Shape;1357;p27"/>
            <p:cNvSpPr/>
            <p:nvPr/>
          </p:nvSpPr>
          <p:spPr>
            <a:xfrm rot="1538940">
              <a:off x="6867374" y="71150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58" name="Google Shape;1358;p27"/>
            <p:cNvSpPr/>
            <p:nvPr/>
          </p:nvSpPr>
          <p:spPr>
            <a:xfrm rot="1538940">
              <a:off x="6729318" y="63653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18"/>
                                        </p:tgtEl>
                                        <p:attrNameLst>
                                          <p:attrName>style.visibility</p:attrName>
                                        </p:attrNameLst>
                                      </p:cBhvr>
                                      <p:to>
                                        <p:strVal val="visible"/>
                                      </p:to>
                                    </p:set>
                                    <p:animEffect transition="in" filter="fade">
                                      <p:cBhvr>
                                        <p:cTn id="7" dur="1000"/>
                                        <p:tgtEl>
                                          <p:spTgt spid="91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915"/>
                                        </p:tgtEl>
                                        <p:attrNameLst>
                                          <p:attrName>style.visibility</p:attrName>
                                        </p:attrNameLst>
                                      </p:cBhvr>
                                      <p:to>
                                        <p:strVal val="visible"/>
                                      </p:to>
                                    </p:set>
                                    <p:animEffect transition="in" filter="fade">
                                      <p:cBhvr>
                                        <p:cTn id="11" dur="100"/>
                                        <p:tgtEl>
                                          <p:spTgt spid="915"/>
                                        </p:tgtEl>
                                      </p:cBhvr>
                                    </p:animEffect>
                                  </p:childTnLst>
                                </p:cTn>
                              </p:par>
                            </p:childTnLst>
                          </p:cTn>
                        </p:par>
                        <p:par>
                          <p:cTn id="12" fill="hold">
                            <p:stCondLst>
                              <p:cond delay="1100"/>
                            </p:stCondLst>
                            <p:childTnLst>
                              <p:par>
                                <p:cTn id="13" presetID="10" presetClass="entr" presetSubtype="0" fill="hold" nodeType="afterEffect">
                                  <p:stCondLst>
                                    <p:cond delay="0"/>
                                  </p:stCondLst>
                                  <p:childTnLst>
                                    <p:set>
                                      <p:cBhvr>
                                        <p:cTn id="14" dur="1" fill="hold">
                                          <p:stCondLst>
                                            <p:cond delay="0"/>
                                          </p:stCondLst>
                                        </p:cTn>
                                        <p:tgtEl>
                                          <p:spTgt spid="914"/>
                                        </p:tgtEl>
                                        <p:attrNameLst>
                                          <p:attrName>style.visibility</p:attrName>
                                        </p:attrNameLst>
                                      </p:cBhvr>
                                      <p:to>
                                        <p:strVal val="visible"/>
                                      </p:to>
                                    </p:set>
                                    <p:animEffect transition="in" filter="fade">
                                      <p:cBhvr>
                                        <p:cTn id="15" dur="100"/>
                                        <p:tgtEl>
                                          <p:spTgt spid="914"/>
                                        </p:tgtEl>
                                      </p:cBhvr>
                                    </p:animEffect>
                                  </p:childTnLst>
                                </p:cTn>
                              </p:par>
                            </p:childTnLst>
                          </p:cTn>
                        </p:par>
                        <p:par>
                          <p:cTn id="16" fill="hold">
                            <p:stCondLst>
                              <p:cond delay="1200"/>
                            </p:stCondLst>
                            <p:childTnLst>
                              <p:par>
                                <p:cTn id="17" presetID="10" presetClass="entr" presetSubtype="0" fill="hold" nodeType="afterEffect">
                                  <p:stCondLst>
                                    <p:cond delay="0"/>
                                  </p:stCondLst>
                                  <p:childTnLst>
                                    <p:set>
                                      <p:cBhvr>
                                        <p:cTn id="18" dur="1" fill="hold">
                                          <p:stCondLst>
                                            <p:cond delay="0"/>
                                          </p:stCondLst>
                                        </p:cTn>
                                        <p:tgtEl>
                                          <p:spTgt spid="913"/>
                                        </p:tgtEl>
                                        <p:attrNameLst>
                                          <p:attrName>style.visibility</p:attrName>
                                        </p:attrNameLst>
                                      </p:cBhvr>
                                      <p:to>
                                        <p:strVal val="visible"/>
                                      </p:to>
                                    </p:set>
                                    <p:animEffect transition="in" filter="fade">
                                      <p:cBhvr>
                                        <p:cTn id="19" dur="100"/>
                                        <p:tgtEl>
                                          <p:spTgt spid="913"/>
                                        </p:tgtEl>
                                      </p:cBhvr>
                                    </p:animEffect>
                                  </p:childTnLst>
                                </p:cTn>
                              </p:par>
                            </p:childTnLst>
                          </p:cTn>
                        </p:par>
                        <p:par>
                          <p:cTn id="20" fill="hold">
                            <p:stCondLst>
                              <p:cond delay="1300"/>
                            </p:stCondLst>
                            <p:childTnLst>
                              <p:par>
                                <p:cTn id="21" presetID="10" presetClass="entr" presetSubtype="0" fill="hold" nodeType="afterEffect">
                                  <p:stCondLst>
                                    <p:cond delay="0"/>
                                  </p:stCondLst>
                                  <p:childTnLst>
                                    <p:set>
                                      <p:cBhvr>
                                        <p:cTn id="22" dur="1" fill="hold">
                                          <p:stCondLst>
                                            <p:cond delay="0"/>
                                          </p:stCondLst>
                                        </p:cTn>
                                        <p:tgtEl>
                                          <p:spTgt spid="916"/>
                                        </p:tgtEl>
                                        <p:attrNameLst>
                                          <p:attrName>style.visibility</p:attrName>
                                        </p:attrNameLst>
                                      </p:cBhvr>
                                      <p:to>
                                        <p:strVal val="visible"/>
                                      </p:to>
                                    </p:set>
                                    <p:animEffect transition="in" filter="fade">
                                      <p:cBhvr>
                                        <p:cTn id="23" dur="100"/>
                                        <p:tgtEl>
                                          <p:spTgt spid="916"/>
                                        </p:tgtEl>
                                      </p:cBhvr>
                                    </p:animEffect>
                                  </p:childTnLst>
                                </p:cTn>
                              </p:par>
                            </p:childTnLst>
                          </p:cTn>
                        </p:par>
                        <p:par>
                          <p:cTn id="24" fill="hold">
                            <p:stCondLst>
                              <p:cond delay="1400"/>
                            </p:stCondLst>
                            <p:childTnLst>
                              <p:par>
                                <p:cTn id="25" presetID="10" presetClass="entr" presetSubtype="0" fill="hold" nodeType="afterEffect">
                                  <p:stCondLst>
                                    <p:cond delay="0"/>
                                  </p:stCondLst>
                                  <p:childTnLst>
                                    <p:set>
                                      <p:cBhvr>
                                        <p:cTn id="26" dur="1" fill="hold">
                                          <p:stCondLst>
                                            <p:cond delay="0"/>
                                          </p:stCondLst>
                                        </p:cTn>
                                        <p:tgtEl>
                                          <p:spTgt spid="917"/>
                                        </p:tgtEl>
                                        <p:attrNameLst>
                                          <p:attrName>style.visibility</p:attrName>
                                        </p:attrNameLst>
                                      </p:cBhvr>
                                      <p:to>
                                        <p:strVal val="visible"/>
                                      </p:to>
                                    </p:set>
                                    <p:animEffect transition="in" filter="fade">
                                      <p:cBhvr>
                                        <p:cTn id="27" dur="100"/>
                                        <p:tgtEl>
                                          <p:spTgt spid="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内容页">
  <p:cSld name="内容页">
    <p:bg>
      <p:bgPr>
        <a:solidFill>
          <a:srgbClr val="F2F2F2"/>
        </a:solidFill>
        <a:effectLst/>
      </p:bgPr>
    </p:bg>
    <p:spTree>
      <p:nvGrpSpPr>
        <p:cNvPr id="1" name="Shape 1359"/>
        <p:cNvGrpSpPr/>
        <p:nvPr/>
      </p:nvGrpSpPr>
      <p:grpSpPr>
        <a:xfrm>
          <a:off x="0" y="0"/>
          <a:ext cx="0" cy="0"/>
          <a:chOff x="0" y="0"/>
          <a:chExt cx="0" cy="0"/>
        </a:xfrm>
      </p:grpSpPr>
      <p:sp>
        <p:nvSpPr>
          <p:cNvPr id="1360" name="Google Shape;1360;p28"/>
          <p:cNvSpPr/>
          <p:nvPr/>
        </p:nvSpPr>
        <p:spPr>
          <a:xfrm>
            <a:off x="1" y="130630"/>
            <a:ext cx="5222240" cy="437364"/>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60"/>
                                        </p:tgtEl>
                                        <p:attrNameLst>
                                          <p:attrName>style.visibility</p:attrName>
                                        </p:attrNameLst>
                                      </p:cBhvr>
                                      <p:to>
                                        <p:strVal val="visible"/>
                                      </p:to>
                                    </p:set>
                                    <p:animEffect transition="in" filter="fade">
                                      <p:cBhvr>
                                        <p:cTn id="7" dur="250"/>
                                        <p:tgtEl>
                                          <p:spTgt spid="1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标题幻灯片">
  <p:cSld name="标题幻灯片">
    <p:spTree>
      <p:nvGrpSpPr>
        <p:cNvPr id="1" name="Shape 1361"/>
        <p:cNvGrpSpPr/>
        <p:nvPr/>
      </p:nvGrpSpPr>
      <p:grpSpPr>
        <a:xfrm>
          <a:off x="0" y="0"/>
          <a:ext cx="0" cy="0"/>
          <a:chOff x="0" y="0"/>
          <a:chExt cx="0" cy="0"/>
        </a:xfrm>
      </p:grpSpPr>
      <p:sp>
        <p:nvSpPr>
          <p:cNvPr id="1362" name="Google Shape;1362;p29"/>
          <p:cNvSpPr/>
          <p:nvPr/>
        </p:nvSpPr>
        <p:spPr>
          <a:xfrm>
            <a:off x="0" y="0"/>
            <a:ext cx="12192000" cy="6874933"/>
          </a:xfrm>
          <a:prstGeom prst="rect">
            <a:avLst/>
          </a:prstGeom>
          <a:solidFill>
            <a:srgbClr val="4040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Open Sans Light"/>
              <a:ea typeface="Open Sans Light"/>
              <a:cs typeface="Open Sans Light"/>
              <a:sym typeface="Open Sans Light"/>
            </a:endParaRPr>
          </a:p>
        </p:txBody>
      </p:sp>
      <p:sp>
        <p:nvSpPr>
          <p:cNvPr id="1363" name="Google Shape;1363;p29"/>
          <p:cNvSpPr/>
          <p:nvPr/>
        </p:nvSpPr>
        <p:spPr>
          <a:xfrm>
            <a:off x="1" y="130630"/>
            <a:ext cx="5222240" cy="4373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63"/>
                                        </p:tgtEl>
                                        <p:attrNameLst>
                                          <p:attrName>style.visibility</p:attrName>
                                        </p:attrNameLst>
                                      </p:cBhvr>
                                      <p:to>
                                        <p:strVal val="visible"/>
                                      </p:to>
                                    </p:set>
                                    <p:animEffect transition="in" filter="fade">
                                      <p:cBhvr>
                                        <p:cTn id="7" dur="250"/>
                                        <p:tgtEl>
                                          <p:spTgt spid="1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内容页">
  <p:cSld name="1_内容页">
    <p:bg>
      <p:bgPr>
        <a:solidFill>
          <a:srgbClr val="F2F2F2"/>
        </a:solidFill>
        <a:effectLst/>
      </p:bgPr>
    </p:bg>
    <p:spTree>
      <p:nvGrpSpPr>
        <p:cNvPr id="1" name="Shape 1364"/>
        <p:cNvGrpSpPr/>
        <p:nvPr/>
      </p:nvGrpSpPr>
      <p:grpSpPr>
        <a:xfrm>
          <a:off x="0" y="0"/>
          <a:ext cx="0" cy="0"/>
          <a:chOff x="0" y="0"/>
          <a:chExt cx="0" cy="0"/>
        </a:xfrm>
      </p:grpSpPr>
      <p:sp>
        <p:nvSpPr>
          <p:cNvPr id="1365" name="Google Shape;1365;p30"/>
          <p:cNvSpPr/>
          <p:nvPr/>
        </p:nvSpPr>
        <p:spPr>
          <a:xfrm>
            <a:off x="1" y="130630"/>
            <a:ext cx="5222240" cy="437364"/>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1366" name="Google Shape;1366;p30"/>
          <p:cNvSpPr>
            <a:spLocks noGrp="1"/>
          </p:cNvSpPr>
          <p:nvPr>
            <p:ph type="pic" idx="2"/>
          </p:nvPr>
        </p:nvSpPr>
        <p:spPr>
          <a:xfrm>
            <a:off x="4865536" y="3033687"/>
            <a:ext cx="2260772" cy="2260772"/>
          </a:xfrm>
          <a:prstGeom prst="rect">
            <a:avLst/>
          </a:prstGeom>
          <a:solidFill>
            <a:srgbClr val="D8D8D8">
              <a:alpha val="49803"/>
            </a:srgbClr>
          </a:solid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65"/>
                                        </p:tgtEl>
                                        <p:attrNameLst>
                                          <p:attrName>style.visibility</p:attrName>
                                        </p:attrNameLst>
                                      </p:cBhvr>
                                      <p:to>
                                        <p:strVal val="visible"/>
                                      </p:to>
                                    </p:set>
                                    <p:animEffect transition="in" filter="fade">
                                      <p:cBhvr>
                                        <p:cTn id="7" dur="250"/>
                                        <p:tgtEl>
                                          <p:spTgt spid="1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4_自定义版式">
  <p:cSld name="4_自定义版式">
    <p:bg>
      <p:bgPr>
        <a:solidFill>
          <a:srgbClr val="404040"/>
        </a:solidFill>
        <a:effectLst/>
      </p:bgPr>
    </p:bg>
    <p:spTree>
      <p:nvGrpSpPr>
        <p:cNvPr id="1" name="Shape 1367"/>
        <p:cNvGrpSpPr/>
        <p:nvPr/>
      </p:nvGrpSpPr>
      <p:grpSpPr>
        <a:xfrm>
          <a:off x="0" y="0"/>
          <a:ext cx="0" cy="0"/>
          <a:chOff x="0" y="0"/>
          <a:chExt cx="0" cy="0"/>
        </a:xfrm>
      </p:grpSpPr>
      <p:sp>
        <p:nvSpPr>
          <p:cNvPr id="1368" name="Google Shape;1368;p31"/>
          <p:cNvSpPr/>
          <p:nvPr/>
        </p:nvSpPr>
        <p:spPr>
          <a:xfrm rot="-1130778">
            <a:off x="4656547" y="4038784"/>
            <a:ext cx="191572" cy="191572"/>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69" name="Google Shape;1369;p31"/>
          <p:cNvSpPr/>
          <p:nvPr/>
        </p:nvSpPr>
        <p:spPr>
          <a:xfrm rot="-1130778">
            <a:off x="7021210" y="5070787"/>
            <a:ext cx="180000" cy="180000"/>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70" name="Google Shape;1370;p31"/>
          <p:cNvSpPr/>
          <p:nvPr/>
        </p:nvSpPr>
        <p:spPr>
          <a:xfrm rot="-1130778">
            <a:off x="7889738" y="4062627"/>
            <a:ext cx="180000" cy="180000"/>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71" name="Google Shape;1371;p31"/>
          <p:cNvSpPr/>
          <p:nvPr/>
        </p:nvSpPr>
        <p:spPr>
          <a:xfrm rot="-1130778">
            <a:off x="7659384" y="2207049"/>
            <a:ext cx="180596" cy="18059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72" name="Google Shape;1372;p31"/>
          <p:cNvSpPr/>
          <p:nvPr/>
        </p:nvSpPr>
        <p:spPr>
          <a:xfrm rot="-1130778">
            <a:off x="8045398" y="3641633"/>
            <a:ext cx="132739" cy="132739"/>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grpSp>
        <p:nvGrpSpPr>
          <p:cNvPr id="1373" name="Google Shape;1373;p31"/>
          <p:cNvGrpSpPr/>
          <p:nvPr/>
        </p:nvGrpSpPr>
        <p:grpSpPr>
          <a:xfrm rot="-2669718">
            <a:off x="4087259" y="1427384"/>
            <a:ext cx="4049111" cy="4050443"/>
            <a:chOff x="3532369" y="558825"/>
            <a:chExt cx="5326345" cy="5328098"/>
          </a:xfrm>
        </p:grpSpPr>
        <p:sp>
          <p:nvSpPr>
            <p:cNvPr id="1374" name="Google Shape;1374;p31"/>
            <p:cNvSpPr/>
            <p:nvPr/>
          </p:nvSpPr>
          <p:spPr>
            <a:xfrm rot="1538940">
              <a:off x="7885733" y="5155507"/>
              <a:ext cx="78396" cy="7839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75" name="Google Shape;1375;p31"/>
            <p:cNvSpPr/>
            <p:nvPr/>
          </p:nvSpPr>
          <p:spPr>
            <a:xfrm rot="1538940">
              <a:off x="7625299" y="5352520"/>
              <a:ext cx="101147" cy="10114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76" name="Google Shape;1376;p31"/>
            <p:cNvSpPr/>
            <p:nvPr/>
          </p:nvSpPr>
          <p:spPr>
            <a:xfrm rot="1538940">
              <a:off x="6066129" y="965587"/>
              <a:ext cx="141883" cy="14188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77" name="Google Shape;1377;p31"/>
            <p:cNvSpPr/>
            <p:nvPr/>
          </p:nvSpPr>
          <p:spPr>
            <a:xfrm rot="1538940">
              <a:off x="5986079" y="1204066"/>
              <a:ext cx="92649" cy="92649"/>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78" name="Google Shape;1378;p31"/>
            <p:cNvSpPr/>
            <p:nvPr/>
          </p:nvSpPr>
          <p:spPr>
            <a:xfrm rot="1538940">
              <a:off x="5700699" y="571875"/>
              <a:ext cx="78067" cy="7806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79" name="Google Shape;1379;p31"/>
            <p:cNvSpPr/>
            <p:nvPr/>
          </p:nvSpPr>
          <p:spPr>
            <a:xfrm rot="1538940">
              <a:off x="7303982" y="807159"/>
              <a:ext cx="78067" cy="7806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80" name="Google Shape;1380;p31"/>
            <p:cNvSpPr/>
            <p:nvPr/>
          </p:nvSpPr>
          <p:spPr>
            <a:xfrm rot="1538940">
              <a:off x="8342635" y="1721610"/>
              <a:ext cx="78067" cy="7806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81" name="Google Shape;1381;p31"/>
            <p:cNvSpPr/>
            <p:nvPr/>
          </p:nvSpPr>
          <p:spPr>
            <a:xfrm rot="1538940">
              <a:off x="4489545" y="1171988"/>
              <a:ext cx="78067" cy="7806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82" name="Google Shape;1382;p31"/>
            <p:cNvSpPr/>
            <p:nvPr/>
          </p:nvSpPr>
          <p:spPr>
            <a:xfrm rot="1538940">
              <a:off x="5083019" y="969427"/>
              <a:ext cx="78067" cy="7806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83" name="Google Shape;1383;p31"/>
            <p:cNvSpPr/>
            <p:nvPr/>
          </p:nvSpPr>
          <p:spPr>
            <a:xfrm rot="1538940">
              <a:off x="4981427" y="1161362"/>
              <a:ext cx="54310" cy="54310"/>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84" name="Google Shape;1384;p31"/>
            <p:cNvSpPr/>
            <p:nvPr/>
          </p:nvSpPr>
          <p:spPr>
            <a:xfrm rot="1538940">
              <a:off x="8065051" y="2859988"/>
              <a:ext cx="78067" cy="7806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85" name="Google Shape;1385;p31"/>
            <p:cNvSpPr/>
            <p:nvPr/>
          </p:nvSpPr>
          <p:spPr>
            <a:xfrm rot="1538940">
              <a:off x="8788009" y="3159682"/>
              <a:ext cx="60579" cy="60579"/>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86" name="Google Shape;1386;p31"/>
            <p:cNvSpPr/>
            <p:nvPr/>
          </p:nvSpPr>
          <p:spPr>
            <a:xfrm rot="1538940">
              <a:off x="8766230" y="2850776"/>
              <a:ext cx="60579" cy="60579"/>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87" name="Google Shape;1387;p31"/>
            <p:cNvSpPr/>
            <p:nvPr/>
          </p:nvSpPr>
          <p:spPr>
            <a:xfrm rot="1538940">
              <a:off x="8709745" y="2548559"/>
              <a:ext cx="60579" cy="60579"/>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88" name="Google Shape;1388;p31"/>
            <p:cNvSpPr/>
            <p:nvPr/>
          </p:nvSpPr>
          <p:spPr>
            <a:xfrm rot="1538940">
              <a:off x="8571495" y="2136723"/>
              <a:ext cx="60579" cy="60579"/>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89" name="Google Shape;1389;p31"/>
            <p:cNvSpPr/>
            <p:nvPr/>
          </p:nvSpPr>
          <p:spPr>
            <a:xfrm rot="1538940">
              <a:off x="4033570" y="4007294"/>
              <a:ext cx="78067" cy="7806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90" name="Google Shape;1390;p31"/>
            <p:cNvSpPr/>
            <p:nvPr/>
          </p:nvSpPr>
          <p:spPr>
            <a:xfrm rot="1538940">
              <a:off x="3741484" y="4377608"/>
              <a:ext cx="78067" cy="78067"/>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91" name="Google Shape;1391;p31"/>
            <p:cNvSpPr/>
            <p:nvPr/>
          </p:nvSpPr>
          <p:spPr>
            <a:xfrm rot="1538940">
              <a:off x="7871770" y="306821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92" name="Google Shape;1392;p31"/>
            <p:cNvSpPr/>
            <p:nvPr/>
          </p:nvSpPr>
          <p:spPr>
            <a:xfrm rot="1538940">
              <a:off x="7814552" y="333919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93" name="Google Shape;1393;p31"/>
            <p:cNvSpPr/>
            <p:nvPr/>
          </p:nvSpPr>
          <p:spPr>
            <a:xfrm rot="1538940">
              <a:off x="7570476" y="328721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94" name="Google Shape;1394;p31"/>
            <p:cNvSpPr/>
            <p:nvPr/>
          </p:nvSpPr>
          <p:spPr>
            <a:xfrm rot="1538940">
              <a:off x="7529770" y="308385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95" name="Google Shape;1395;p31"/>
            <p:cNvSpPr/>
            <p:nvPr/>
          </p:nvSpPr>
          <p:spPr>
            <a:xfrm rot="1538940">
              <a:off x="7514183" y="352206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96" name="Google Shape;1396;p31"/>
            <p:cNvSpPr/>
            <p:nvPr/>
          </p:nvSpPr>
          <p:spPr>
            <a:xfrm rot="1538940">
              <a:off x="7719646" y="364544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97" name="Google Shape;1397;p31"/>
            <p:cNvSpPr/>
            <p:nvPr/>
          </p:nvSpPr>
          <p:spPr>
            <a:xfrm rot="1538940">
              <a:off x="7341048" y="385152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98" name="Google Shape;1398;p31"/>
            <p:cNvSpPr/>
            <p:nvPr/>
          </p:nvSpPr>
          <p:spPr>
            <a:xfrm rot="1538940">
              <a:off x="7334393" y="359879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399" name="Google Shape;1399;p31"/>
            <p:cNvSpPr/>
            <p:nvPr/>
          </p:nvSpPr>
          <p:spPr>
            <a:xfrm rot="1538940">
              <a:off x="7587591" y="387923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00" name="Google Shape;1400;p31"/>
            <p:cNvSpPr/>
            <p:nvPr/>
          </p:nvSpPr>
          <p:spPr>
            <a:xfrm rot="1538940">
              <a:off x="7499851" y="413429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01" name="Google Shape;1401;p31"/>
            <p:cNvSpPr/>
            <p:nvPr/>
          </p:nvSpPr>
          <p:spPr>
            <a:xfrm rot="1538940">
              <a:off x="7235968" y="407036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02" name="Google Shape;1402;p31"/>
            <p:cNvSpPr/>
            <p:nvPr/>
          </p:nvSpPr>
          <p:spPr>
            <a:xfrm rot="1538940">
              <a:off x="7065298" y="386593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03" name="Google Shape;1403;p31"/>
            <p:cNvSpPr/>
            <p:nvPr/>
          </p:nvSpPr>
          <p:spPr>
            <a:xfrm rot="1538940">
              <a:off x="7063206" y="360273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04" name="Google Shape;1404;p31"/>
            <p:cNvSpPr/>
            <p:nvPr/>
          </p:nvSpPr>
          <p:spPr>
            <a:xfrm rot="1538940">
              <a:off x="7141037" y="335783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05" name="Google Shape;1405;p31"/>
            <p:cNvSpPr/>
            <p:nvPr/>
          </p:nvSpPr>
          <p:spPr>
            <a:xfrm rot="1538940">
              <a:off x="7270831" y="318062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06" name="Google Shape;1406;p31"/>
            <p:cNvSpPr/>
            <p:nvPr/>
          </p:nvSpPr>
          <p:spPr>
            <a:xfrm rot="1538940">
              <a:off x="6838533" y="383910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07" name="Google Shape;1407;p31"/>
            <p:cNvSpPr/>
            <p:nvPr/>
          </p:nvSpPr>
          <p:spPr>
            <a:xfrm rot="1538940">
              <a:off x="6853943" y="347237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08" name="Google Shape;1408;p31"/>
            <p:cNvSpPr/>
            <p:nvPr/>
          </p:nvSpPr>
          <p:spPr>
            <a:xfrm rot="1538940">
              <a:off x="6631250" y="362763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09" name="Google Shape;1409;p31"/>
            <p:cNvSpPr/>
            <p:nvPr/>
          </p:nvSpPr>
          <p:spPr>
            <a:xfrm rot="1538940">
              <a:off x="6580050" y="389376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10" name="Google Shape;1410;p31"/>
            <p:cNvSpPr/>
            <p:nvPr/>
          </p:nvSpPr>
          <p:spPr>
            <a:xfrm rot="1538940">
              <a:off x="6937396" y="318581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11" name="Google Shape;1411;p31"/>
            <p:cNvSpPr/>
            <p:nvPr/>
          </p:nvSpPr>
          <p:spPr>
            <a:xfrm rot="1538940">
              <a:off x="6638850" y="335414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12" name="Google Shape;1412;p31"/>
            <p:cNvSpPr/>
            <p:nvPr/>
          </p:nvSpPr>
          <p:spPr>
            <a:xfrm rot="1538940">
              <a:off x="6665788" y="308234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13" name="Google Shape;1413;p31"/>
            <p:cNvSpPr/>
            <p:nvPr/>
          </p:nvSpPr>
          <p:spPr>
            <a:xfrm rot="1538940">
              <a:off x="6382859" y="315189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14" name="Google Shape;1414;p31"/>
            <p:cNvSpPr/>
            <p:nvPr/>
          </p:nvSpPr>
          <p:spPr>
            <a:xfrm rot="1538940">
              <a:off x="6373716" y="338703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15" name="Google Shape;1415;p31"/>
            <p:cNvSpPr/>
            <p:nvPr/>
          </p:nvSpPr>
          <p:spPr>
            <a:xfrm rot="1538940">
              <a:off x="6357676" y="369804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16" name="Google Shape;1416;p31"/>
            <p:cNvSpPr/>
            <p:nvPr/>
          </p:nvSpPr>
          <p:spPr>
            <a:xfrm rot="1538940">
              <a:off x="6165861" y="354158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17" name="Google Shape;1417;p31"/>
            <p:cNvSpPr/>
            <p:nvPr/>
          </p:nvSpPr>
          <p:spPr>
            <a:xfrm rot="1538940">
              <a:off x="6066716" y="331185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18" name="Google Shape;1418;p31"/>
            <p:cNvSpPr/>
            <p:nvPr/>
          </p:nvSpPr>
          <p:spPr>
            <a:xfrm rot="1538940">
              <a:off x="6431372" y="288107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19" name="Google Shape;1419;p31"/>
            <p:cNvSpPr/>
            <p:nvPr/>
          </p:nvSpPr>
          <p:spPr>
            <a:xfrm rot="1538940">
              <a:off x="6764234" y="281509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20" name="Google Shape;1420;p31"/>
            <p:cNvSpPr/>
            <p:nvPr/>
          </p:nvSpPr>
          <p:spPr>
            <a:xfrm rot="1538940">
              <a:off x="6955779" y="295177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21" name="Google Shape;1421;p31"/>
            <p:cNvSpPr/>
            <p:nvPr/>
          </p:nvSpPr>
          <p:spPr>
            <a:xfrm rot="1538940">
              <a:off x="6113663" y="270920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22" name="Google Shape;1422;p31"/>
            <p:cNvSpPr/>
            <p:nvPr/>
          </p:nvSpPr>
          <p:spPr>
            <a:xfrm rot="1538940">
              <a:off x="6195785" y="297054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23" name="Google Shape;1423;p31"/>
            <p:cNvSpPr/>
            <p:nvPr/>
          </p:nvSpPr>
          <p:spPr>
            <a:xfrm rot="1538940">
              <a:off x="5972063" y="300409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24" name="Google Shape;1424;p31"/>
            <p:cNvSpPr/>
            <p:nvPr/>
          </p:nvSpPr>
          <p:spPr>
            <a:xfrm rot="1538940">
              <a:off x="5826468" y="318896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25" name="Google Shape;1425;p31"/>
            <p:cNvSpPr/>
            <p:nvPr/>
          </p:nvSpPr>
          <p:spPr>
            <a:xfrm rot="1538940">
              <a:off x="7943848" y="352682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26" name="Google Shape;1426;p31"/>
            <p:cNvSpPr/>
            <p:nvPr/>
          </p:nvSpPr>
          <p:spPr>
            <a:xfrm rot="1538940">
              <a:off x="7867867" y="383069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27" name="Google Shape;1427;p31"/>
            <p:cNvSpPr/>
            <p:nvPr/>
          </p:nvSpPr>
          <p:spPr>
            <a:xfrm rot="1538940">
              <a:off x="8111036" y="369816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28" name="Google Shape;1428;p31"/>
            <p:cNvSpPr/>
            <p:nvPr/>
          </p:nvSpPr>
          <p:spPr>
            <a:xfrm rot="1538940">
              <a:off x="7782902" y="406987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29" name="Google Shape;1429;p31"/>
            <p:cNvSpPr/>
            <p:nvPr/>
          </p:nvSpPr>
          <p:spPr>
            <a:xfrm rot="1538940">
              <a:off x="8059539" y="395452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30" name="Google Shape;1430;p31"/>
            <p:cNvSpPr/>
            <p:nvPr/>
          </p:nvSpPr>
          <p:spPr>
            <a:xfrm rot="1538940">
              <a:off x="8174027" y="341433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31" name="Google Shape;1431;p31"/>
            <p:cNvSpPr/>
            <p:nvPr/>
          </p:nvSpPr>
          <p:spPr>
            <a:xfrm rot="1538940">
              <a:off x="8064827" y="322317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32" name="Google Shape;1432;p31"/>
            <p:cNvSpPr/>
            <p:nvPr/>
          </p:nvSpPr>
          <p:spPr>
            <a:xfrm rot="1538940">
              <a:off x="7348630" y="292036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33" name="Google Shape;1433;p31"/>
            <p:cNvSpPr/>
            <p:nvPr/>
          </p:nvSpPr>
          <p:spPr>
            <a:xfrm rot="1538940">
              <a:off x="7686034" y="290787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34" name="Google Shape;1434;p31"/>
            <p:cNvSpPr/>
            <p:nvPr/>
          </p:nvSpPr>
          <p:spPr>
            <a:xfrm rot="1538940">
              <a:off x="7144764" y="281618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35" name="Google Shape;1435;p31"/>
            <p:cNvSpPr/>
            <p:nvPr/>
          </p:nvSpPr>
          <p:spPr>
            <a:xfrm rot="1538940">
              <a:off x="7474703" y="267862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36" name="Google Shape;1436;p31"/>
            <p:cNvSpPr/>
            <p:nvPr/>
          </p:nvSpPr>
          <p:spPr>
            <a:xfrm rot="1538940">
              <a:off x="8356957" y="354617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37" name="Google Shape;1437;p31"/>
            <p:cNvSpPr/>
            <p:nvPr/>
          </p:nvSpPr>
          <p:spPr>
            <a:xfrm rot="1538940">
              <a:off x="8274458" y="392678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38" name="Google Shape;1438;p31"/>
            <p:cNvSpPr/>
            <p:nvPr/>
          </p:nvSpPr>
          <p:spPr>
            <a:xfrm rot="1538940">
              <a:off x="8394436" y="374689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39" name="Google Shape;1439;p31"/>
            <p:cNvSpPr/>
            <p:nvPr/>
          </p:nvSpPr>
          <p:spPr>
            <a:xfrm rot="1538940">
              <a:off x="8140519" y="417461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40" name="Google Shape;1440;p31"/>
            <p:cNvSpPr/>
            <p:nvPr/>
          </p:nvSpPr>
          <p:spPr>
            <a:xfrm rot="1538940">
              <a:off x="7958076" y="427720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41" name="Google Shape;1441;p31"/>
            <p:cNvSpPr/>
            <p:nvPr/>
          </p:nvSpPr>
          <p:spPr>
            <a:xfrm rot="1538940">
              <a:off x="8395968" y="331610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42" name="Google Shape;1442;p31"/>
            <p:cNvSpPr/>
            <p:nvPr/>
          </p:nvSpPr>
          <p:spPr>
            <a:xfrm rot="1538940">
              <a:off x="8459693" y="310607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43" name="Google Shape;1443;p31"/>
            <p:cNvSpPr/>
            <p:nvPr/>
          </p:nvSpPr>
          <p:spPr>
            <a:xfrm rot="1538940">
              <a:off x="7920958" y="273715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44" name="Google Shape;1444;p31"/>
            <p:cNvSpPr/>
            <p:nvPr/>
          </p:nvSpPr>
          <p:spPr>
            <a:xfrm rot="1538940">
              <a:off x="8251074" y="275479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45" name="Google Shape;1445;p31"/>
            <p:cNvSpPr/>
            <p:nvPr/>
          </p:nvSpPr>
          <p:spPr>
            <a:xfrm rot="1538940">
              <a:off x="8434605" y="287165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46" name="Google Shape;1446;p31"/>
            <p:cNvSpPr/>
            <p:nvPr/>
          </p:nvSpPr>
          <p:spPr>
            <a:xfrm rot="1538940">
              <a:off x="8617960" y="300305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47" name="Google Shape;1447;p31"/>
            <p:cNvSpPr/>
            <p:nvPr/>
          </p:nvSpPr>
          <p:spPr>
            <a:xfrm rot="1538940">
              <a:off x="7712159" y="264178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48" name="Google Shape;1448;p31"/>
            <p:cNvSpPr/>
            <p:nvPr/>
          </p:nvSpPr>
          <p:spPr>
            <a:xfrm rot="1538940">
              <a:off x="8089231" y="255310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49" name="Google Shape;1449;p31"/>
            <p:cNvSpPr/>
            <p:nvPr/>
          </p:nvSpPr>
          <p:spPr>
            <a:xfrm rot="1538940">
              <a:off x="8369483" y="258914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50" name="Google Shape;1450;p31"/>
            <p:cNvSpPr/>
            <p:nvPr/>
          </p:nvSpPr>
          <p:spPr>
            <a:xfrm rot="1538940">
              <a:off x="7676069" y="239934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51" name="Google Shape;1451;p31"/>
            <p:cNvSpPr/>
            <p:nvPr/>
          </p:nvSpPr>
          <p:spPr>
            <a:xfrm rot="1538940">
              <a:off x="7938460" y="238217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52" name="Google Shape;1452;p31"/>
            <p:cNvSpPr/>
            <p:nvPr/>
          </p:nvSpPr>
          <p:spPr>
            <a:xfrm rot="1538940">
              <a:off x="8151068" y="228904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53" name="Google Shape;1453;p31"/>
            <p:cNvSpPr/>
            <p:nvPr/>
          </p:nvSpPr>
          <p:spPr>
            <a:xfrm rot="1538940">
              <a:off x="8349868" y="240316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54" name="Google Shape;1454;p31"/>
            <p:cNvSpPr/>
            <p:nvPr/>
          </p:nvSpPr>
          <p:spPr>
            <a:xfrm rot="1538940">
              <a:off x="8610764" y="329122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55" name="Google Shape;1455;p31"/>
            <p:cNvSpPr/>
            <p:nvPr/>
          </p:nvSpPr>
          <p:spPr>
            <a:xfrm rot="1538940">
              <a:off x="7339223" y="247713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56" name="Google Shape;1456;p31"/>
            <p:cNvSpPr/>
            <p:nvPr/>
          </p:nvSpPr>
          <p:spPr>
            <a:xfrm rot="1538940">
              <a:off x="8593121" y="275640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57" name="Google Shape;1457;p31"/>
            <p:cNvSpPr/>
            <p:nvPr/>
          </p:nvSpPr>
          <p:spPr>
            <a:xfrm rot="1538940">
              <a:off x="8579272" y="351128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58" name="Google Shape;1458;p31"/>
            <p:cNvSpPr/>
            <p:nvPr/>
          </p:nvSpPr>
          <p:spPr>
            <a:xfrm rot="1538940">
              <a:off x="8565152" y="253755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59" name="Google Shape;1459;p31"/>
            <p:cNvSpPr/>
            <p:nvPr/>
          </p:nvSpPr>
          <p:spPr>
            <a:xfrm rot="1538940">
              <a:off x="8389227" y="221945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60" name="Google Shape;1460;p31"/>
            <p:cNvSpPr/>
            <p:nvPr/>
          </p:nvSpPr>
          <p:spPr>
            <a:xfrm rot="1538940">
              <a:off x="8221432" y="204857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61" name="Google Shape;1461;p31"/>
            <p:cNvSpPr/>
            <p:nvPr/>
          </p:nvSpPr>
          <p:spPr>
            <a:xfrm rot="1538940">
              <a:off x="5968614" y="372605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62" name="Google Shape;1462;p31"/>
            <p:cNvSpPr/>
            <p:nvPr/>
          </p:nvSpPr>
          <p:spPr>
            <a:xfrm rot="1538940">
              <a:off x="5843012" y="351419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63" name="Google Shape;1463;p31"/>
            <p:cNvSpPr/>
            <p:nvPr/>
          </p:nvSpPr>
          <p:spPr>
            <a:xfrm rot="1538940">
              <a:off x="6255952" y="391699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64" name="Google Shape;1464;p31"/>
            <p:cNvSpPr/>
            <p:nvPr/>
          </p:nvSpPr>
          <p:spPr>
            <a:xfrm rot="1538940">
              <a:off x="6421635" y="412640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65" name="Google Shape;1465;p31"/>
            <p:cNvSpPr/>
            <p:nvPr/>
          </p:nvSpPr>
          <p:spPr>
            <a:xfrm rot="1538940">
              <a:off x="6009515" y="397792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66" name="Google Shape;1466;p31"/>
            <p:cNvSpPr/>
            <p:nvPr/>
          </p:nvSpPr>
          <p:spPr>
            <a:xfrm rot="1538940">
              <a:off x="6156712" y="420476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67" name="Google Shape;1467;p31"/>
            <p:cNvSpPr/>
            <p:nvPr/>
          </p:nvSpPr>
          <p:spPr>
            <a:xfrm rot="1538940">
              <a:off x="6574867" y="432598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68" name="Google Shape;1468;p31"/>
            <p:cNvSpPr/>
            <p:nvPr/>
          </p:nvSpPr>
          <p:spPr>
            <a:xfrm rot="1538940">
              <a:off x="6751397" y="410192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69" name="Google Shape;1469;p31"/>
            <p:cNvSpPr/>
            <p:nvPr/>
          </p:nvSpPr>
          <p:spPr>
            <a:xfrm rot="1538940">
              <a:off x="6980963" y="418024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70" name="Google Shape;1470;p31"/>
            <p:cNvSpPr/>
            <p:nvPr/>
          </p:nvSpPr>
          <p:spPr>
            <a:xfrm rot="1538940">
              <a:off x="6836623" y="440293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71" name="Google Shape;1471;p31"/>
            <p:cNvSpPr/>
            <p:nvPr/>
          </p:nvSpPr>
          <p:spPr>
            <a:xfrm rot="1538940">
              <a:off x="6685357" y="459496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72" name="Google Shape;1472;p31"/>
            <p:cNvSpPr/>
            <p:nvPr/>
          </p:nvSpPr>
          <p:spPr>
            <a:xfrm rot="1538940">
              <a:off x="6338169" y="443376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73" name="Google Shape;1473;p31"/>
            <p:cNvSpPr/>
            <p:nvPr/>
          </p:nvSpPr>
          <p:spPr>
            <a:xfrm rot="1538940">
              <a:off x="6397262" y="464587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74" name="Google Shape;1474;p31"/>
            <p:cNvSpPr/>
            <p:nvPr/>
          </p:nvSpPr>
          <p:spPr>
            <a:xfrm rot="1538940">
              <a:off x="6061255" y="443467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75" name="Google Shape;1475;p31"/>
            <p:cNvSpPr/>
            <p:nvPr/>
          </p:nvSpPr>
          <p:spPr>
            <a:xfrm rot="1538940">
              <a:off x="6089050" y="466542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76" name="Google Shape;1476;p31"/>
            <p:cNvSpPr/>
            <p:nvPr/>
          </p:nvSpPr>
          <p:spPr>
            <a:xfrm rot="1538940">
              <a:off x="5672866" y="376686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77" name="Google Shape;1477;p31"/>
            <p:cNvSpPr/>
            <p:nvPr/>
          </p:nvSpPr>
          <p:spPr>
            <a:xfrm rot="1538940">
              <a:off x="5777358" y="403811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78" name="Google Shape;1478;p31"/>
            <p:cNvSpPr/>
            <p:nvPr/>
          </p:nvSpPr>
          <p:spPr>
            <a:xfrm rot="1538940">
              <a:off x="5833461" y="425833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79" name="Google Shape;1479;p31"/>
            <p:cNvSpPr/>
            <p:nvPr/>
          </p:nvSpPr>
          <p:spPr>
            <a:xfrm rot="1538940">
              <a:off x="5801309" y="449288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80" name="Google Shape;1480;p31"/>
            <p:cNvSpPr/>
            <p:nvPr/>
          </p:nvSpPr>
          <p:spPr>
            <a:xfrm rot="1538940">
              <a:off x="5588542" y="317975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81" name="Google Shape;1481;p31"/>
            <p:cNvSpPr/>
            <p:nvPr/>
          </p:nvSpPr>
          <p:spPr>
            <a:xfrm rot="1538940">
              <a:off x="5599081" y="343564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82" name="Google Shape;1482;p31"/>
            <p:cNvSpPr/>
            <p:nvPr/>
          </p:nvSpPr>
          <p:spPr>
            <a:xfrm rot="1538940">
              <a:off x="5639177" y="288907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83" name="Google Shape;1483;p31"/>
            <p:cNvSpPr/>
            <p:nvPr/>
          </p:nvSpPr>
          <p:spPr>
            <a:xfrm rot="1538940">
              <a:off x="5310836" y="331218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84" name="Google Shape;1484;p31"/>
            <p:cNvSpPr/>
            <p:nvPr/>
          </p:nvSpPr>
          <p:spPr>
            <a:xfrm rot="1538940">
              <a:off x="5157858" y="348670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85" name="Google Shape;1485;p31"/>
            <p:cNvSpPr/>
            <p:nvPr/>
          </p:nvSpPr>
          <p:spPr>
            <a:xfrm rot="1538940">
              <a:off x="5275770" y="375517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86" name="Google Shape;1486;p31"/>
            <p:cNvSpPr/>
            <p:nvPr/>
          </p:nvSpPr>
          <p:spPr>
            <a:xfrm rot="1538940">
              <a:off x="5418182" y="299950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87" name="Google Shape;1487;p31"/>
            <p:cNvSpPr/>
            <p:nvPr/>
          </p:nvSpPr>
          <p:spPr>
            <a:xfrm rot="1538940">
              <a:off x="5438909" y="360518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88" name="Google Shape;1488;p31"/>
            <p:cNvSpPr/>
            <p:nvPr/>
          </p:nvSpPr>
          <p:spPr>
            <a:xfrm rot="1538940">
              <a:off x="5529206" y="398887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89" name="Google Shape;1489;p31"/>
            <p:cNvSpPr/>
            <p:nvPr/>
          </p:nvSpPr>
          <p:spPr>
            <a:xfrm rot="1538940">
              <a:off x="5481091" y="423584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90" name="Google Shape;1490;p31"/>
            <p:cNvSpPr/>
            <p:nvPr/>
          </p:nvSpPr>
          <p:spPr>
            <a:xfrm rot="1538940">
              <a:off x="5490095" y="444756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91" name="Google Shape;1491;p31"/>
            <p:cNvSpPr/>
            <p:nvPr/>
          </p:nvSpPr>
          <p:spPr>
            <a:xfrm rot="1538940">
              <a:off x="5278008" y="402150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92" name="Google Shape;1492;p31"/>
            <p:cNvSpPr/>
            <p:nvPr/>
          </p:nvSpPr>
          <p:spPr>
            <a:xfrm rot="1538940">
              <a:off x="5200769" y="427252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93" name="Google Shape;1493;p31"/>
            <p:cNvSpPr/>
            <p:nvPr/>
          </p:nvSpPr>
          <p:spPr>
            <a:xfrm rot="1538940">
              <a:off x="4977960" y="368250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94" name="Google Shape;1494;p31"/>
            <p:cNvSpPr/>
            <p:nvPr/>
          </p:nvSpPr>
          <p:spPr>
            <a:xfrm rot="1538940">
              <a:off x="5047605" y="394319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95" name="Google Shape;1495;p31"/>
            <p:cNvSpPr/>
            <p:nvPr/>
          </p:nvSpPr>
          <p:spPr>
            <a:xfrm rot="1538940">
              <a:off x="5641028" y="465192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96" name="Google Shape;1496;p31"/>
            <p:cNvSpPr/>
            <p:nvPr/>
          </p:nvSpPr>
          <p:spPr>
            <a:xfrm rot="1538940">
              <a:off x="5741516" y="484069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97" name="Google Shape;1497;p31"/>
            <p:cNvSpPr/>
            <p:nvPr/>
          </p:nvSpPr>
          <p:spPr>
            <a:xfrm rot="1538940">
              <a:off x="5274326" y="462797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98" name="Google Shape;1498;p31"/>
            <p:cNvSpPr/>
            <p:nvPr/>
          </p:nvSpPr>
          <p:spPr>
            <a:xfrm rot="1538940">
              <a:off x="5437225" y="478470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499" name="Google Shape;1499;p31"/>
            <p:cNvSpPr/>
            <p:nvPr/>
          </p:nvSpPr>
          <p:spPr>
            <a:xfrm rot="1538940">
              <a:off x="5360675" y="497524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00" name="Google Shape;1500;p31"/>
            <p:cNvSpPr/>
            <p:nvPr/>
          </p:nvSpPr>
          <p:spPr>
            <a:xfrm rot="1538940">
              <a:off x="5103980" y="449785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01" name="Google Shape;1501;p31"/>
            <p:cNvSpPr/>
            <p:nvPr/>
          </p:nvSpPr>
          <p:spPr>
            <a:xfrm rot="1538940">
              <a:off x="4968490" y="421357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02" name="Google Shape;1502;p31"/>
            <p:cNvSpPr/>
            <p:nvPr/>
          </p:nvSpPr>
          <p:spPr>
            <a:xfrm rot="1538940">
              <a:off x="4874211" y="448954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03" name="Google Shape;1503;p31"/>
            <p:cNvSpPr/>
            <p:nvPr/>
          </p:nvSpPr>
          <p:spPr>
            <a:xfrm rot="1538940">
              <a:off x="4804846" y="389027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04" name="Google Shape;1504;p31"/>
            <p:cNvSpPr/>
            <p:nvPr/>
          </p:nvSpPr>
          <p:spPr>
            <a:xfrm rot="1538940">
              <a:off x="4749558" y="417092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05" name="Google Shape;1505;p31"/>
            <p:cNvSpPr/>
            <p:nvPr/>
          </p:nvSpPr>
          <p:spPr>
            <a:xfrm rot="1538940">
              <a:off x="4751542" y="481765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06" name="Google Shape;1506;p31"/>
            <p:cNvSpPr/>
            <p:nvPr/>
          </p:nvSpPr>
          <p:spPr>
            <a:xfrm rot="1538940">
              <a:off x="5128338" y="493200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07" name="Google Shape;1507;p31"/>
            <p:cNvSpPr/>
            <p:nvPr/>
          </p:nvSpPr>
          <p:spPr>
            <a:xfrm rot="1538940">
              <a:off x="4898539" y="500851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08" name="Google Shape;1508;p31"/>
            <p:cNvSpPr/>
            <p:nvPr/>
          </p:nvSpPr>
          <p:spPr>
            <a:xfrm rot="1538940">
              <a:off x="4667297" y="462736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09" name="Google Shape;1509;p31"/>
            <p:cNvSpPr/>
            <p:nvPr/>
          </p:nvSpPr>
          <p:spPr>
            <a:xfrm rot="1538940">
              <a:off x="4482729" y="474682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10" name="Google Shape;1510;p31"/>
            <p:cNvSpPr/>
            <p:nvPr/>
          </p:nvSpPr>
          <p:spPr>
            <a:xfrm rot="1538940">
              <a:off x="4640670" y="439234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11" name="Google Shape;1511;p31"/>
            <p:cNvSpPr/>
            <p:nvPr/>
          </p:nvSpPr>
          <p:spPr>
            <a:xfrm rot="1538940">
              <a:off x="4569307" y="405999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12" name="Google Shape;1512;p31"/>
            <p:cNvSpPr/>
            <p:nvPr/>
          </p:nvSpPr>
          <p:spPr>
            <a:xfrm rot="1538940">
              <a:off x="4584835" y="374977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13" name="Google Shape;1513;p31"/>
            <p:cNvSpPr/>
            <p:nvPr/>
          </p:nvSpPr>
          <p:spPr>
            <a:xfrm rot="1538940">
              <a:off x="4397137" y="388713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14" name="Google Shape;1514;p31"/>
            <p:cNvSpPr/>
            <p:nvPr/>
          </p:nvSpPr>
          <p:spPr>
            <a:xfrm rot="1538940">
              <a:off x="4734745" y="356571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15" name="Google Shape;1515;p31"/>
            <p:cNvSpPr/>
            <p:nvPr/>
          </p:nvSpPr>
          <p:spPr>
            <a:xfrm rot="1538940">
              <a:off x="4657763" y="498184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16" name="Google Shape;1516;p31"/>
            <p:cNvSpPr/>
            <p:nvPr/>
          </p:nvSpPr>
          <p:spPr>
            <a:xfrm rot="1538940">
              <a:off x="4352759" y="360710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17" name="Google Shape;1517;p31"/>
            <p:cNvSpPr/>
            <p:nvPr/>
          </p:nvSpPr>
          <p:spPr>
            <a:xfrm rot="1538940">
              <a:off x="5120869" y="518489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18" name="Google Shape;1518;p31"/>
            <p:cNvSpPr/>
            <p:nvPr/>
          </p:nvSpPr>
          <p:spPr>
            <a:xfrm rot="1538940">
              <a:off x="5346720" y="520218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19" name="Google Shape;1519;p31"/>
            <p:cNvSpPr/>
            <p:nvPr/>
          </p:nvSpPr>
          <p:spPr>
            <a:xfrm rot="1538940">
              <a:off x="5569597" y="512894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20" name="Google Shape;1520;p31"/>
            <p:cNvSpPr/>
            <p:nvPr/>
          </p:nvSpPr>
          <p:spPr>
            <a:xfrm rot="1538940">
              <a:off x="5788442" y="506297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21" name="Google Shape;1521;p31"/>
            <p:cNvSpPr/>
            <p:nvPr/>
          </p:nvSpPr>
          <p:spPr>
            <a:xfrm rot="1538940">
              <a:off x="5998714" y="485355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22" name="Google Shape;1522;p31"/>
            <p:cNvSpPr/>
            <p:nvPr/>
          </p:nvSpPr>
          <p:spPr>
            <a:xfrm rot="1538940">
              <a:off x="6378397" y="486787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23" name="Google Shape;1523;p31"/>
            <p:cNvSpPr/>
            <p:nvPr/>
          </p:nvSpPr>
          <p:spPr>
            <a:xfrm rot="1538940">
              <a:off x="6024045" y="516090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24" name="Google Shape;1524;p31"/>
            <p:cNvSpPr/>
            <p:nvPr/>
          </p:nvSpPr>
          <p:spPr>
            <a:xfrm rot="1538940">
              <a:off x="5286262" y="542193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25" name="Google Shape;1525;p31"/>
            <p:cNvSpPr/>
            <p:nvPr/>
          </p:nvSpPr>
          <p:spPr>
            <a:xfrm rot="1538940">
              <a:off x="5503542" y="539852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26" name="Google Shape;1526;p31"/>
            <p:cNvSpPr/>
            <p:nvPr/>
          </p:nvSpPr>
          <p:spPr>
            <a:xfrm rot="1538940">
              <a:off x="5800701" y="529705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27" name="Google Shape;1527;p31"/>
            <p:cNvSpPr/>
            <p:nvPr/>
          </p:nvSpPr>
          <p:spPr>
            <a:xfrm rot="1538940">
              <a:off x="5733582" y="546794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28" name="Google Shape;1528;p31"/>
            <p:cNvSpPr/>
            <p:nvPr/>
          </p:nvSpPr>
          <p:spPr>
            <a:xfrm rot="1538940">
              <a:off x="6006826" y="540547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29" name="Google Shape;1529;p31"/>
            <p:cNvSpPr/>
            <p:nvPr/>
          </p:nvSpPr>
          <p:spPr>
            <a:xfrm rot="1538940">
              <a:off x="6288838" y="522571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30" name="Google Shape;1530;p31"/>
            <p:cNvSpPr/>
            <p:nvPr/>
          </p:nvSpPr>
          <p:spPr>
            <a:xfrm rot="1538940">
              <a:off x="6256519" y="545878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31" name="Google Shape;1531;p31"/>
            <p:cNvSpPr/>
            <p:nvPr/>
          </p:nvSpPr>
          <p:spPr>
            <a:xfrm rot="1538940">
              <a:off x="5909708" y="568012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32" name="Google Shape;1532;p31"/>
            <p:cNvSpPr/>
            <p:nvPr/>
          </p:nvSpPr>
          <p:spPr>
            <a:xfrm rot="1538940">
              <a:off x="6177192" y="572419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33" name="Google Shape;1533;p31"/>
            <p:cNvSpPr/>
            <p:nvPr/>
          </p:nvSpPr>
          <p:spPr>
            <a:xfrm rot="1538940">
              <a:off x="5126296" y="547364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34" name="Google Shape;1534;p31"/>
            <p:cNvSpPr/>
            <p:nvPr/>
          </p:nvSpPr>
          <p:spPr>
            <a:xfrm rot="1538940">
              <a:off x="4795682" y="525383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35" name="Google Shape;1535;p31"/>
            <p:cNvSpPr/>
            <p:nvPr/>
          </p:nvSpPr>
          <p:spPr>
            <a:xfrm rot="1538940">
              <a:off x="4577235" y="513400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36" name="Google Shape;1536;p31"/>
            <p:cNvSpPr/>
            <p:nvPr/>
          </p:nvSpPr>
          <p:spPr>
            <a:xfrm rot="1538940">
              <a:off x="6071732" y="560043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37" name="Google Shape;1537;p31"/>
            <p:cNvSpPr/>
            <p:nvPr/>
          </p:nvSpPr>
          <p:spPr>
            <a:xfrm rot="1538940">
              <a:off x="5727721" y="563769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38" name="Google Shape;1538;p31"/>
            <p:cNvSpPr/>
            <p:nvPr/>
          </p:nvSpPr>
          <p:spPr>
            <a:xfrm rot="1538940">
              <a:off x="6491900" y="529113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39" name="Google Shape;1539;p31"/>
            <p:cNvSpPr/>
            <p:nvPr/>
          </p:nvSpPr>
          <p:spPr>
            <a:xfrm rot="1538940">
              <a:off x="6548734" y="506472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40" name="Google Shape;1540;p31"/>
            <p:cNvSpPr/>
            <p:nvPr/>
          </p:nvSpPr>
          <p:spPr>
            <a:xfrm rot="1538940">
              <a:off x="6663669" y="482353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41" name="Google Shape;1541;p31"/>
            <p:cNvSpPr/>
            <p:nvPr/>
          </p:nvSpPr>
          <p:spPr>
            <a:xfrm rot="1538940">
              <a:off x="6413454" y="557896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42" name="Google Shape;1542;p31"/>
            <p:cNvSpPr/>
            <p:nvPr/>
          </p:nvSpPr>
          <p:spPr>
            <a:xfrm rot="1538940">
              <a:off x="6883370" y="489802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43" name="Google Shape;1543;p31"/>
            <p:cNvSpPr/>
            <p:nvPr/>
          </p:nvSpPr>
          <p:spPr>
            <a:xfrm rot="1538940">
              <a:off x="6773538" y="512675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44" name="Google Shape;1544;p31"/>
            <p:cNvSpPr/>
            <p:nvPr/>
          </p:nvSpPr>
          <p:spPr>
            <a:xfrm rot="1538940">
              <a:off x="4768371" y="542366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45" name="Google Shape;1545;p31"/>
            <p:cNvSpPr/>
            <p:nvPr/>
          </p:nvSpPr>
          <p:spPr>
            <a:xfrm rot="1538940">
              <a:off x="4916169" y="546194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46" name="Google Shape;1546;p31"/>
            <p:cNvSpPr/>
            <p:nvPr/>
          </p:nvSpPr>
          <p:spPr>
            <a:xfrm rot="1538940">
              <a:off x="4482407" y="523591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47" name="Google Shape;1547;p31"/>
            <p:cNvSpPr/>
            <p:nvPr/>
          </p:nvSpPr>
          <p:spPr>
            <a:xfrm rot="1538940">
              <a:off x="4636540" y="530712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48" name="Google Shape;1548;p31"/>
            <p:cNvSpPr/>
            <p:nvPr/>
          </p:nvSpPr>
          <p:spPr>
            <a:xfrm rot="1538940">
              <a:off x="5021671" y="556072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49" name="Google Shape;1549;p31"/>
            <p:cNvSpPr/>
            <p:nvPr/>
          </p:nvSpPr>
          <p:spPr>
            <a:xfrm rot="1538940">
              <a:off x="5195335" y="564235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50" name="Google Shape;1550;p31"/>
            <p:cNvSpPr/>
            <p:nvPr/>
          </p:nvSpPr>
          <p:spPr>
            <a:xfrm rot="1538940">
              <a:off x="4433239" y="502447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51" name="Google Shape;1551;p31"/>
            <p:cNvSpPr/>
            <p:nvPr/>
          </p:nvSpPr>
          <p:spPr>
            <a:xfrm rot="1538940">
              <a:off x="6039651" y="582620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52" name="Google Shape;1552;p31"/>
            <p:cNvSpPr/>
            <p:nvPr/>
          </p:nvSpPr>
          <p:spPr>
            <a:xfrm rot="1538940">
              <a:off x="6663039" y="538824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53" name="Google Shape;1553;p31"/>
            <p:cNvSpPr/>
            <p:nvPr/>
          </p:nvSpPr>
          <p:spPr>
            <a:xfrm rot="1538940">
              <a:off x="6889690" y="531126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54" name="Google Shape;1554;p31"/>
            <p:cNvSpPr/>
            <p:nvPr/>
          </p:nvSpPr>
          <p:spPr>
            <a:xfrm rot="1538940">
              <a:off x="4414400" y="450971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55" name="Google Shape;1555;p31"/>
            <p:cNvSpPr/>
            <p:nvPr/>
          </p:nvSpPr>
          <p:spPr>
            <a:xfrm rot="1538940">
              <a:off x="4394042" y="432862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56" name="Google Shape;1556;p31"/>
            <p:cNvSpPr/>
            <p:nvPr/>
          </p:nvSpPr>
          <p:spPr>
            <a:xfrm rot="1538940">
              <a:off x="4309532" y="413181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57" name="Google Shape;1557;p31"/>
            <p:cNvSpPr/>
            <p:nvPr/>
          </p:nvSpPr>
          <p:spPr>
            <a:xfrm rot="1538940">
              <a:off x="4330561" y="485401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58" name="Google Shape;1558;p31"/>
            <p:cNvSpPr/>
            <p:nvPr/>
          </p:nvSpPr>
          <p:spPr>
            <a:xfrm rot="1538940">
              <a:off x="4286809" y="5037025"/>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59" name="Google Shape;1559;p31"/>
            <p:cNvSpPr/>
            <p:nvPr/>
          </p:nvSpPr>
          <p:spPr>
            <a:xfrm rot="1538940">
              <a:off x="3969290" y="4367384"/>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60" name="Google Shape;1560;p31"/>
            <p:cNvSpPr/>
            <p:nvPr/>
          </p:nvSpPr>
          <p:spPr>
            <a:xfrm rot="1538940">
              <a:off x="6234560" y="5824045"/>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61" name="Google Shape;1561;p31"/>
            <p:cNvSpPr/>
            <p:nvPr/>
          </p:nvSpPr>
          <p:spPr>
            <a:xfrm rot="1538940">
              <a:off x="6672112" y="5777203"/>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62" name="Google Shape;1562;p31"/>
            <p:cNvSpPr/>
            <p:nvPr/>
          </p:nvSpPr>
          <p:spPr>
            <a:xfrm rot="1538940">
              <a:off x="6910169" y="5713628"/>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63" name="Google Shape;1563;p31"/>
            <p:cNvSpPr/>
            <p:nvPr/>
          </p:nvSpPr>
          <p:spPr>
            <a:xfrm rot="1538940">
              <a:off x="6762078" y="5672166"/>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64" name="Google Shape;1564;p31"/>
            <p:cNvSpPr/>
            <p:nvPr/>
          </p:nvSpPr>
          <p:spPr>
            <a:xfrm rot="1538940">
              <a:off x="6511485" y="5782427"/>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65" name="Google Shape;1565;p31"/>
            <p:cNvSpPr/>
            <p:nvPr/>
          </p:nvSpPr>
          <p:spPr>
            <a:xfrm rot="1538940">
              <a:off x="4169035" y="4898121"/>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66" name="Google Shape;1566;p31"/>
            <p:cNvSpPr/>
            <p:nvPr/>
          </p:nvSpPr>
          <p:spPr>
            <a:xfrm rot="1538940">
              <a:off x="3813805" y="4361901"/>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67" name="Google Shape;1567;p31"/>
            <p:cNvSpPr/>
            <p:nvPr/>
          </p:nvSpPr>
          <p:spPr>
            <a:xfrm rot="1538940">
              <a:off x="3805487" y="3343315"/>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68" name="Google Shape;1568;p31"/>
            <p:cNvSpPr/>
            <p:nvPr/>
          </p:nvSpPr>
          <p:spPr>
            <a:xfrm rot="1538940">
              <a:off x="3913566" y="3125092"/>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69" name="Google Shape;1569;p31"/>
            <p:cNvSpPr/>
            <p:nvPr/>
          </p:nvSpPr>
          <p:spPr>
            <a:xfrm rot="1538940">
              <a:off x="4250394" y="465889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70" name="Google Shape;1570;p31"/>
            <p:cNvSpPr/>
            <p:nvPr/>
          </p:nvSpPr>
          <p:spPr>
            <a:xfrm rot="1538940">
              <a:off x="4123394" y="453098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71" name="Google Shape;1571;p31"/>
            <p:cNvSpPr/>
            <p:nvPr/>
          </p:nvSpPr>
          <p:spPr>
            <a:xfrm rot="1538940">
              <a:off x="4135192" y="427771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72" name="Google Shape;1572;p31"/>
            <p:cNvSpPr/>
            <p:nvPr/>
          </p:nvSpPr>
          <p:spPr>
            <a:xfrm rot="1538940">
              <a:off x="4100878" y="478877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73" name="Google Shape;1573;p31"/>
            <p:cNvSpPr/>
            <p:nvPr/>
          </p:nvSpPr>
          <p:spPr>
            <a:xfrm rot="1538940">
              <a:off x="3996103" y="467059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74" name="Google Shape;1574;p31"/>
            <p:cNvSpPr/>
            <p:nvPr/>
          </p:nvSpPr>
          <p:spPr>
            <a:xfrm rot="1538940">
              <a:off x="3906706" y="453604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75" name="Google Shape;1575;p31"/>
            <p:cNvSpPr/>
            <p:nvPr/>
          </p:nvSpPr>
          <p:spPr>
            <a:xfrm rot="1538940">
              <a:off x="5848226" y="581251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76" name="Google Shape;1576;p31"/>
            <p:cNvSpPr/>
            <p:nvPr/>
          </p:nvSpPr>
          <p:spPr>
            <a:xfrm rot="1538940">
              <a:off x="6588810" y="560481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77" name="Google Shape;1577;p31"/>
            <p:cNvSpPr/>
            <p:nvPr/>
          </p:nvSpPr>
          <p:spPr>
            <a:xfrm rot="1538940">
              <a:off x="6384293" y="577661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78" name="Google Shape;1578;p31"/>
            <p:cNvSpPr/>
            <p:nvPr/>
          </p:nvSpPr>
          <p:spPr>
            <a:xfrm rot="1538940">
              <a:off x="6864296" y="553191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79" name="Google Shape;1579;p31"/>
            <p:cNvSpPr/>
            <p:nvPr/>
          </p:nvSpPr>
          <p:spPr>
            <a:xfrm rot="1538940">
              <a:off x="7059862" y="548232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80" name="Google Shape;1580;p31"/>
            <p:cNvSpPr/>
            <p:nvPr/>
          </p:nvSpPr>
          <p:spPr>
            <a:xfrm rot="1538940">
              <a:off x="7120405" y="525508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81" name="Google Shape;1581;p31"/>
            <p:cNvSpPr/>
            <p:nvPr/>
          </p:nvSpPr>
          <p:spPr>
            <a:xfrm rot="1538940">
              <a:off x="7068216" y="505965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82" name="Google Shape;1582;p31"/>
            <p:cNvSpPr/>
            <p:nvPr/>
          </p:nvSpPr>
          <p:spPr>
            <a:xfrm rot="1538940">
              <a:off x="7073121" y="475174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83" name="Google Shape;1583;p31"/>
            <p:cNvSpPr/>
            <p:nvPr/>
          </p:nvSpPr>
          <p:spPr>
            <a:xfrm rot="1538940">
              <a:off x="7181272" y="431339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84" name="Google Shape;1584;p31"/>
            <p:cNvSpPr/>
            <p:nvPr/>
          </p:nvSpPr>
          <p:spPr>
            <a:xfrm rot="1538940">
              <a:off x="7298599" y="465855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85" name="Google Shape;1585;p31"/>
            <p:cNvSpPr/>
            <p:nvPr/>
          </p:nvSpPr>
          <p:spPr>
            <a:xfrm rot="1538940">
              <a:off x="7369457" y="440040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86" name="Google Shape;1586;p31"/>
            <p:cNvSpPr/>
            <p:nvPr/>
          </p:nvSpPr>
          <p:spPr>
            <a:xfrm rot="1538940">
              <a:off x="7587550" y="447151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87" name="Google Shape;1587;p31"/>
            <p:cNvSpPr/>
            <p:nvPr/>
          </p:nvSpPr>
          <p:spPr>
            <a:xfrm rot="1538940">
              <a:off x="7509818" y="471381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88" name="Google Shape;1588;p31"/>
            <p:cNvSpPr/>
            <p:nvPr/>
          </p:nvSpPr>
          <p:spPr>
            <a:xfrm rot="1538940">
              <a:off x="7256686" y="492678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89" name="Google Shape;1589;p31"/>
            <p:cNvSpPr/>
            <p:nvPr/>
          </p:nvSpPr>
          <p:spPr>
            <a:xfrm rot="1538940">
              <a:off x="7450720" y="498291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90" name="Google Shape;1590;p31"/>
            <p:cNvSpPr/>
            <p:nvPr/>
          </p:nvSpPr>
          <p:spPr>
            <a:xfrm rot="1538940">
              <a:off x="7332101" y="521574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91" name="Google Shape;1591;p31"/>
            <p:cNvSpPr/>
            <p:nvPr/>
          </p:nvSpPr>
          <p:spPr>
            <a:xfrm rot="1538940">
              <a:off x="7539339" y="524893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92" name="Google Shape;1592;p31"/>
            <p:cNvSpPr/>
            <p:nvPr/>
          </p:nvSpPr>
          <p:spPr>
            <a:xfrm rot="1538940">
              <a:off x="7673874" y="490338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93" name="Google Shape;1593;p31"/>
            <p:cNvSpPr/>
            <p:nvPr/>
          </p:nvSpPr>
          <p:spPr>
            <a:xfrm rot="1538940">
              <a:off x="7662966" y="510692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94" name="Google Shape;1594;p31"/>
            <p:cNvSpPr/>
            <p:nvPr/>
          </p:nvSpPr>
          <p:spPr>
            <a:xfrm rot="1538940">
              <a:off x="7874144" y="497242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95" name="Google Shape;1595;p31"/>
            <p:cNvSpPr/>
            <p:nvPr/>
          </p:nvSpPr>
          <p:spPr>
            <a:xfrm rot="1538940">
              <a:off x="7740394" y="469208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96" name="Google Shape;1596;p31"/>
            <p:cNvSpPr/>
            <p:nvPr/>
          </p:nvSpPr>
          <p:spPr>
            <a:xfrm rot="1538940">
              <a:off x="7712263" y="429906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97" name="Google Shape;1597;p31"/>
            <p:cNvSpPr/>
            <p:nvPr/>
          </p:nvSpPr>
          <p:spPr>
            <a:xfrm rot="1538940">
              <a:off x="8070278" y="485049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98" name="Google Shape;1598;p31"/>
            <p:cNvSpPr/>
            <p:nvPr/>
          </p:nvSpPr>
          <p:spPr>
            <a:xfrm rot="1538940">
              <a:off x="7953286" y="472644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599" name="Google Shape;1599;p31"/>
            <p:cNvSpPr/>
            <p:nvPr/>
          </p:nvSpPr>
          <p:spPr>
            <a:xfrm rot="1538940">
              <a:off x="7887020" y="451030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00" name="Google Shape;1600;p31"/>
            <p:cNvSpPr/>
            <p:nvPr/>
          </p:nvSpPr>
          <p:spPr>
            <a:xfrm rot="1538940">
              <a:off x="8095311" y="453240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01" name="Google Shape;1601;p31"/>
            <p:cNvSpPr/>
            <p:nvPr/>
          </p:nvSpPr>
          <p:spPr>
            <a:xfrm rot="1538940">
              <a:off x="7982158" y="509623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02" name="Google Shape;1602;p31"/>
            <p:cNvSpPr/>
            <p:nvPr/>
          </p:nvSpPr>
          <p:spPr>
            <a:xfrm rot="1538940">
              <a:off x="8194783" y="4820463"/>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03" name="Google Shape;1603;p31"/>
            <p:cNvSpPr/>
            <p:nvPr/>
          </p:nvSpPr>
          <p:spPr>
            <a:xfrm rot="1538940">
              <a:off x="5942248" y="1935088"/>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04" name="Google Shape;1604;p31"/>
            <p:cNvSpPr/>
            <p:nvPr/>
          </p:nvSpPr>
          <p:spPr>
            <a:xfrm rot="1538940">
              <a:off x="4382866" y="2095497"/>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05" name="Google Shape;1605;p31"/>
            <p:cNvSpPr/>
            <p:nvPr/>
          </p:nvSpPr>
          <p:spPr>
            <a:xfrm rot="1538940">
              <a:off x="4175363" y="1910213"/>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06" name="Google Shape;1606;p31"/>
            <p:cNvSpPr/>
            <p:nvPr/>
          </p:nvSpPr>
          <p:spPr>
            <a:xfrm rot="1538940">
              <a:off x="4163427" y="1496009"/>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07" name="Google Shape;1607;p31"/>
            <p:cNvSpPr/>
            <p:nvPr/>
          </p:nvSpPr>
          <p:spPr>
            <a:xfrm rot="1538940">
              <a:off x="7177921" y="967006"/>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08" name="Google Shape;1608;p31"/>
            <p:cNvSpPr/>
            <p:nvPr/>
          </p:nvSpPr>
          <p:spPr>
            <a:xfrm rot="1538940">
              <a:off x="7126763" y="757970"/>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09" name="Google Shape;1609;p31"/>
            <p:cNvSpPr/>
            <p:nvPr/>
          </p:nvSpPr>
          <p:spPr>
            <a:xfrm rot="1538940">
              <a:off x="6977280" y="712546"/>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10" name="Google Shape;1610;p31"/>
            <p:cNvSpPr/>
            <p:nvPr/>
          </p:nvSpPr>
          <p:spPr>
            <a:xfrm rot="1538940">
              <a:off x="8338962" y="420037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11" name="Google Shape;1611;p31"/>
            <p:cNvSpPr/>
            <p:nvPr/>
          </p:nvSpPr>
          <p:spPr>
            <a:xfrm rot="1538940">
              <a:off x="8488489" y="410119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12" name="Google Shape;1612;p31"/>
            <p:cNvSpPr/>
            <p:nvPr/>
          </p:nvSpPr>
          <p:spPr>
            <a:xfrm rot="1538940">
              <a:off x="8555283" y="429139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13" name="Google Shape;1613;p31"/>
            <p:cNvSpPr/>
            <p:nvPr/>
          </p:nvSpPr>
          <p:spPr>
            <a:xfrm rot="1538940">
              <a:off x="8436741" y="437726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14" name="Google Shape;1614;p31"/>
            <p:cNvSpPr/>
            <p:nvPr/>
          </p:nvSpPr>
          <p:spPr>
            <a:xfrm rot="1538940">
              <a:off x="8240798" y="442112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15" name="Google Shape;1615;p31"/>
            <p:cNvSpPr/>
            <p:nvPr/>
          </p:nvSpPr>
          <p:spPr>
            <a:xfrm rot="1538940">
              <a:off x="8272873" y="470660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16" name="Google Shape;1616;p31"/>
            <p:cNvSpPr/>
            <p:nvPr/>
          </p:nvSpPr>
          <p:spPr>
            <a:xfrm rot="1538940">
              <a:off x="8096399" y="497999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17" name="Google Shape;1617;p31"/>
            <p:cNvSpPr/>
            <p:nvPr/>
          </p:nvSpPr>
          <p:spPr>
            <a:xfrm rot="1538940">
              <a:off x="8332077" y="461263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18" name="Google Shape;1618;p31"/>
            <p:cNvSpPr/>
            <p:nvPr/>
          </p:nvSpPr>
          <p:spPr>
            <a:xfrm rot="1538940">
              <a:off x="8448600" y="451356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19" name="Google Shape;1619;p31"/>
            <p:cNvSpPr/>
            <p:nvPr/>
          </p:nvSpPr>
          <p:spPr>
            <a:xfrm rot="1538940">
              <a:off x="8624151" y="414796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20" name="Google Shape;1620;p31"/>
            <p:cNvSpPr/>
            <p:nvPr/>
          </p:nvSpPr>
          <p:spPr>
            <a:xfrm rot="1538940">
              <a:off x="8677347" y="397495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21" name="Google Shape;1621;p31"/>
            <p:cNvSpPr/>
            <p:nvPr/>
          </p:nvSpPr>
          <p:spPr>
            <a:xfrm rot="1538940">
              <a:off x="8527428" y="391076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22" name="Google Shape;1622;p31"/>
            <p:cNvSpPr/>
            <p:nvPr/>
          </p:nvSpPr>
          <p:spPr>
            <a:xfrm rot="1538940">
              <a:off x="8632633" y="371224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23" name="Google Shape;1623;p31"/>
            <p:cNvSpPr/>
            <p:nvPr/>
          </p:nvSpPr>
          <p:spPr>
            <a:xfrm rot="1538940">
              <a:off x="8732234" y="382271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24" name="Google Shape;1624;p31"/>
            <p:cNvSpPr/>
            <p:nvPr/>
          </p:nvSpPr>
          <p:spPr>
            <a:xfrm rot="1538940">
              <a:off x="8772396" y="346968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25" name="Google Shape;1625;p31"/>
            <p:cNvSpPr/>
            <p:nvPr/>
          </p:nvSpPr>
          <p:spPr>
            <a:xfrm rot="1538940">
              <a:off x="8776471" y="332987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26" name="Google Shape;1626;p31"/>
            <p:cNvSpPr/>
            <p:nvPr/>
          </p:nvSpPr>
          <p:spPr>
            <a:xfrm rot="1538940">
              <a:off x="8659091" y="238994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27" name="Google Shape;1627;p31"/>
            <p:cNvSpPr/>
            <p:nvPr/>
          </p:nvSpPr>
          <p:spPr>
            <a:xfrm rot="1538940">
              <a:off x="8756289" y="273157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28" name="Google Shape;1628;p31"/>
            <p:cNvSpPr/>
            <p:nvPr/>
          </p:nvSpPr>
          <p:spPr>
            <a:xfrm rot="1538940">
              <a:off x="8785208" y="305177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29" name="Google Shape;1629;p31"/>
            <p:cNvSpPr/>
            <p:nvPr/>
          </p:nvSpPr>
          <p:spPr>
            <a:xfrm rot="1538940">
              <a:off x="8602875" y="229216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30" name="Google Shape;1630;p31"/>
            <p:cNvSpPr/>
            <p:nvPr/>
          </p:nvSpPr>
          <p:spPr>
            <a:xfrm rot="1538940">
              <a:off x="8455091" y="203632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31" name="Google Shape;1631;p31"/>
            <p:cNvSpPr/>
            <p:nvPr/>
          </p:nvSpPr>
          <p:spPr>
            <a:xfrm rot="1538940">
              <a:off x="8465220" y="191480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32" name="Google Shape;1632;p31"/>
            <p:cNvSpPr/>
            <p:nvPr/>
          </p:nvSpPr>
          <p:spPr>
            <a:xfrm rot="1538940">
              <a:off x="7995740" y="209800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33" name="Google Shape;1633;p31"/>
            <p:cNvSpPr/>
            <p:nvPr/>
          </p:nvSpPr>
          <p:spPr>
            <a:xfrm rot="1538940">
              <a:off x="7758480" y="218587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34" name="Google Shape;1634;p31"/>
            <p:cNvSpPr/>
            <p:nvPr/>
          </p:nvSpPr>
          <p:spPr>
            <a:xfrm rot="1538940">
              <a:off x="7913625" y="189748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35" name="Google Shape;1635;p31"/>
            <p:cNvSpPr/>
            <p:nvPr/>
          </p:nvSpPr>
          <p:spPr>
            <a:xfrm rot="1538940">
              <a:off x="8289769" y="187514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36" name="Google Shape;1636;p31"/>
            <p:cNvSpPr/>
            <p:nvPr/>
          </p:nvSpPr>
          <p:spPr>
            <a:xfrm rot="1538940">
              <a:off x="8135052" y="179218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37" name="Google Shape;1637;p31"/>
            <p:cNvSpPr/>
            <p:nvPr/>
          </p:nvSpPr>
          <p:spPr>
            <a:xfrm rot="1538940">
              <a:off x="8242154" y="162124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38" name="Google Shape;1638;p31"/>
            <p:cNvSpPr/>
            <p:nvPr/>
          </p:nvSpPr>
          <p:spPr>
            <a:xfrm rot="1538940">
              <a:off x="8170922" y="149432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39" name="Google Shape;1639;p31"/>
            <p:cNvSpPr/>
            <p:nvPr/>
          </p:nvSpPr>
          <p:spPr>
            <a:xfrm rot="1538940">
              <a:off x="8025613" y="148124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40" name="Google Shape;1640;p31"/>
            <p:cNvSpPr/>
            <p:nvPr/>
          </p:nvSpPr>
          <p:spPr>
            <a:xfrm rot="1538940">
              <a:off x="8000870" y="165012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41" name="Google Shape;1641;p31"/>
            <p:cNvSpPr/>
            <p:nvPr/>
          </p:nvSpPr>
          <p:spPr>
            <a:xfrm rot="1538940">
              <a:off x="7772587" y="169741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42" name="Google Shape;1642;p31"/>
            <p:cNvSpPr/>
            <p:nvPr/>
          </p:nvSpPr>
          <p:spPr>
            <a:xfrm rot="1538940">
              <a:off x="7689703" y="196599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43" name="Google Shape;1643;p31"/>
            <p:cNvSpPr/>
            <p:nvPr/>
          </p:nvSpPr>
          <p:spPr>
            <a:xfrm rot="1538940">
              <a:off x="7482628" y="207670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44" name="Google Shape;1644;p31"/>
            <p:cNvSpPr/>
            <p:nvPr/>
          </p:nvSpPr>
          <p:spPr>
            <a:xfrm rot="1538940">
              <a:off x="7406536" y="228174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45" name="Google Shape;1645;p31"/>
            <p:cNvSpPr/>
            <p:nvPr/>
          </p:nvSpPr>
          <p:spPr>
            <a:xfrm rot="1538940">
              <a:off x="7804527" y="149242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46" name="Google Shape;1646;p31"/>
            <p:cNvSpPr/>
            <p:nvPr/>
          </p:nvSpPr>
          <p:spPr>
            <a:xfrm rot="1538940">
              <a:off x="7124183" y="258047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47" name="Google Shape;1647;p31"/>
            <p:cNvSpPr/>
            <p:nvPr/>
          </p:nvSpPr>
          <p:spPr>
            <a:xfrm rot="1538940">
              <a:off x="6992594" y="239611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48" name="Google Shape;1648;p31"/>
            <p:cNvSpPr/>
            <p:nvPr/>
          </p:nvSpPr>
          <p:spPr>
            <a:xfrm rot="1538940">
              <a:off x="6812584" y="257143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49" name="Google Shape;1649;p31"/>
            <p:cNvSpPr/>
            <p:nvPr/>
          </p:nvSpPr>
          <p:spPr>
            <a:xfrm rot="1538940">
              <a:off x="6621988" y="236707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50" name="Google Shape;1650;p31"/>
            <p:cNvSpPr/>
            <p:nvPr/>
          </p:nvSpPr>
          <p:spPr>
            <a:xfrm rot="1538940">
              <a:off x="6532633" y="267018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51" name="Google Shape;1651;p31"/>
            <p:cNvSpPr/>
            <p:nvPr/>
          </p:nvSpPr>
          <p:spPr>
            <a:xfrm rot="1538940">
              <a:off x="6360526" y="251053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52" name="Google Shape;1652;p31"/>
            <p:cNvSpPr/>
            <p:nvPr/>
          </p:nvSpPr>
          <p:spPr>
            <a:xfrm rot="1538940">
              <a:off x="7203480" y="212779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53" name="Google Shape;1653;p31"/>
            <p:cNvSpPr/>
            <p:nvPr/>
          </p:nvSpPr>
          <p:spPr>
            <a:xfrm rot="1538940">
              <a:off x="6537320" y="214235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54" name="Google Shape;1654;p31"/>
            <p:cNvSpPr/>
            <p:nvPr/>
          </p:nvSpPr>
          <p:spPr>
            <a:xfrm rot="1538940">
              <a:off x="6314688" y="226433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55" name="Google Shape;1655;p31"/>
            <p:cNvSpPr/>
            <p:nvPr/>
          </p:nvSpPr>
          <p:spPr>
            <a:xfrm rot="1538940">
              <a:off x="6804751" y="203005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56" name="Google Shape;1656;p31"/>
            <p:cNvSpPr/>
            <p:nvPr/>
          </p:nvSpPr>
          <p:spPr>
            <a:xfrm rot="1538940">
              <a:off x="7054899" y="191108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57" name="Google Shape;1657;p31"/>
            <p:cNvSpPr/>
            <p:nvPr/>
          </p:nvSpPr>
          <p:spPr>
            <a:xfrm rot="1538940">
              <a:off x="7260446" y="182579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58" name="Google Shape;1658;p31"/>
            <p:cNvSpPr/>
            <p:nvPr/>
          </p:nvSpPr>
          <p:spPr>
            <a:xfrm rot="1538940">
              <a:off x="7510109" y="179733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59" name="Google Shape;1659;p31"/>
            <p:cNvSpPr/>
            <p:nvPr/>
          </p:nvSpPr>
          <p:spPr>
            <a:xfrm rot="1538940">
              <a:off x="7544493" y="157210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60" name="Google Shape;1660;p31"/>
            <p:cNvSpPr/>
            <p:nvPr/>
          </p:nvSpPr>
          <p:spPr>
            <a:xfrm rot="1538940">
              <a:off x="7289125" y="159761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61" name="Google Shape;1661;p31"/>
            <p:cNvSpPr/>
            <p:nvPr/>
          </p:nvSpPr>
          <p:spPr>
            <a:xfrm rot="1538940">
              <a:off x="7058503" y="156554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62" name="Google Shape;1662;p31"/>
            <p:cNvSpPr/>
            <p:nvPr/>
          </p:nvSpPr>
          <p:spPr>
            <a:xfrm rot="1538940">
              <a:off x="6772726" y="180748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63" name="Google Shape;1663;p31"/>
            <p:cNvSpPr/>
            <p:nvPr/>
          </p:nvSpPr>
          <p:spPr>
            <a:xfrm rot="1538940">
              <a:off x="7406017" y="266732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64" name="Google Shape;1664;p31"/>
            <p:cNvSpPr/>
            <p:nvPr/>
          </p:nvSpPr>
          <p:spPr>
            <a:xfrm rot="1538940">
              <a:off x="8000111" y="133891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65" name="Google Shape;1665;p31"/>
            <p:cNvSpPr/>
            <p:nvPr/>
          </p:nvSpPr>
          <p:spPr>
            <a:xfrm rot="1538940">
              <a:off x="7724965" y="132194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66" name="Google Shape;1666;p31"/>
            <p:cNvSpPr/>
            <p:nvPr/>
          </p:nvSpPr>
          <p:spPr>
            <a:xfrm rot="1538940">
              <a:off x="7525925" y="134370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67" name="Google Shape;1667;p31"/>
            <p:cNvSpPr/>
            <p:nvPr/>
          </p:nvSpPr>
          <p:spPr>
            <a:xfrm rot="1538940">
              <a:off x="7784250" y="114874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68" name="Google Shape;1668;p31"/>
            <p:cNvSpPr/>
            <p:nvPr/>
          </p:nvSpPr>
          <p:spPr>
            <a:xfrm rot="1538940">
              <a:off x="7673431" y="106762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69" name="Google Shape;1669;p31"/>
            <p:cNvSpPr/>
            <p:nvPr/>
          </p:nvSpPr>
          <p:spPr>
            <a:xfrm rot="1538940">
              <a:off x="7500538" y="115732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70" name="Google Shape;1670;p31"/>
            <p:cNvSpPr/>
            <p:nvPr/>
          </p:nvSpPr>
          <p:spPr>
            <a:xfrm rot="1538940">
              <a:off x="7293668" y="138190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71" name="Google Shape;1671;p31"/>
            <p:cNvSpPr/>
            <p:nvPr/>
          </p:nvSpPr>
          <p:spPr>
            <a:xfrm rot="1538940">
              <a:off x="7546974" y="97976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72" name="Google Shape;1672;p31"/>
            <p:cNvSpPr/>
            <p:nvPr/>
          </p:nvSpPr>
          <p:spPr>
            <a:xfrm rot="1538940">
              <a:off x="7418459" y="91842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73" name="Google Shape;1673;p31"/>
            <p:cNvSpPr/>
            <p:nvPr/>
          </p:nvSpPr>
          <p:spPr>
            <a:xfrm rot="1538940">
              <a:off x="7301162" y="112854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74" name="Google Shape;1674;p31"/>
            <p:cNvSpPr/>
            <p:nvPr/>
          </p:nvSpPr>
          <p:spPr>
            <a:xfrm rot="1538940">
              <a:off x="7120241" y="123064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75" name="Google Shape;1675;p31"/>
            <p:cNvSpPr/>
            <p:nvPr/>
          </p:nvSpPr>
          <p:spPr>
            <a:xfrm rot="1538940">
              <a:off x="6949206" y="131155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76" name="Google Shape;1676;p31"/>
            <p:cNvSpPr/>
            <p:nvPr/>
          </p:nvSpPr>
          <p:spPr>
            <a:xfrm rot="1538940">
              <a:off x="4167918" y="385904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77" name="Google Shape;1677;p31"/>
            <p:cNvSpPr/>
            <p:nvPr/>
          </p:nvSpPr>
          <p:spPr>
            <a:xfrm rot="1538940">
              <a:off x="3851331" y="376950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78" name="Google Shape;1678;p31"/>
            <p:cNvSpPr/>
            <p:nvPr/>
          </p:nvSpPr>
          <p:spPr>
            <a:xfrm rot="1538940">
              <a:off x="3886649" y="415836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79" name="Google Shape;1679;p31"/>
            <p:cNvSpPr/>
            <p:nvPr/>
          </p:nvSpPr>
          <p:spPr>
            <a:xfrm rot="1538940">
              <a:off x="3840473" y="395622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80" name="Google Shape;1680;p31"/>
            <p:cNvSpPr/>
            <p:nvPr/>
          </p:nvSpPr>
          <p:spPr>
            <a:xfrm rot="1538940">
              <a:off x="4069562" y="368298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81" name="Google Shape;1681;p31"/>
            <p:cNvSpPr/>
            <p:nvPr/>
          </p:nvSpPr>
          <p:spPr>
            <a:xfrm rot="1538940">
              <a:off x="3756794" y="423126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82" name="Google Shape;1682;p31"/>
            <p:cNvSpPr/>
            <p:nvPr/>
          </p:nvSpPr>
          <p:spPr>
            <a:xfrm rot="1538940">
              <a:off x="4031499" y="349616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83" name="Google Shape;1683;p31"/>
            <p:cNvSpPr/>
            <p:nvPr/>
          </p:nvSpPr>
          <p:spPr>
            <a:xfrm rot="1538940">
              <a:off x="3795303" y="356623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84" name="Google Shape;1684;p31"/>
            <p:cNvSpPr/>
            <p:nvPr/>
          </p:nvSpPr>
          <p:spPr>
            <a:xfrm rot="1538940">
              <a:off x="3702652" y="407914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85" name="Google Shape;1685;p31"/>
            <p:cNvSpPr/>
            <p:nvPr/>
          </p:nvSpPr>
          <p:spPr>
            <a:xfrm rot="1538940">
              <a:off x="3653437" y="392818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86" name="Google Shape;1686;p31"/>
            <p:cNvSpPr/>
            <p:nvPr/>
          </p:nvSpPr>
          <p:spPr>
            <a:xfrm rot="1538940">
              <a:off x="3656043" y="378106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87" name="Google Shape;1687;p31"/>
            <p:cNvSpPr/>
            <p:nvPr/>
          </p:nvSpPr>
          <p:spPr>
            <a:xfrm rot="1538940">
              <a:off x="3585472" y="365678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88" name="Google Shape;1688;p31"/>
            <p:cNvSpPr/>
            <p:nvPr/>
          </p:nvSpPr>
          <p:spPr>
            <a:xfrm rot="1538940">
              <a:off x="3613610" y="352273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89" name="Google Shape;1689;p31"/>
            <p:cNvSpPr/>
            <p:nvPr/>
          </p:nvSpPr>
          <p:spPr>
            <a:xfrm rot="1538940">
              <a:off x="4292358" y="336823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90" name="Google Shape;1690;p31"/>
            <p:cNvSpPr/>
            <p:nvPr/>
          </p:nvSpPr>
          <p:spPr>
            <a:xfrm rot="1538940">
              <a:off x="4523965" y="340582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91" name="Google Shape;1691;p31"/>
            <p:cNvSpPr/>
            <p:nvPr/>
          </p:nvSpPr>
          <p:spPr>
            <a:xfrm rot="1538940">
              <a:off x="4083923" y="328511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92" name="Google Shape;1692;p31"/>
            <p:cNvSpPr/>
            <p:nvPr/>
          </p:nvSpPr>
          <p:spPr>
            <a:xfrm rot="1538940">
              <a:off x="3647670" y="327574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93" name="Google Shape;1693;p31"/>
            <p:cNvSpPr/>
            <p:nvPr/>
          </p:nvSpPr>
          <p:spPr>
            <a:xfrm rot="1538940">
              <a:off x="3550453" y="338078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94" name="Google Shape;1694;p31"/>
            <p:cNvSpPr/>
            <p:nvPr/>
          </p:nvSpPr>
          <p:spPr>
            <a:xfrm rot="1538940">
              <a:off x="3681506" y="309188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95" name="Google Shape;1695;p31"/>
            <p:cNvSpPr/>
            <p:nvPr/>
          </p:nvSpPr>
          <p:spPr>
            <a:xfrm rot="1538940">
              <a:off x="3536872" y="318545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96" name="Google Shape;1696;p31"/>
            <p:cNvSpPr/>
            <p:nvPr/>
          </p:nvSpPr>
          <p:spPr>
            <a:xfrm rot="1538940">
              <a:off x="4225069" y="305113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97" name="Google Shape;1697;p31"/>
            <p:cNvSpPr/>
            <p:nvPr/>
          </p:nvSpPr>
          <p:spPr>
            <a:xfrm rot="1538940">
              <a:off x="4470502" y="313910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98" name="Google Shape;1698;p31"/>
            <p:cNvSpPr/>
            <p:nvPr/>
          </p:nvSpPr>
          <p:spPr>
            <a:xfrm rot="1538940">
              <a:off x="4894600" y="338756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699" name="Google Shape;1699;p31"/>
            <p:cNvSpPr/>
            <p:nvPr/>
          </p:nvSpPr>
          <p:spPr>
            <a:xfrm rot="1538940">
              <a:off x="3766105" y="292715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00" name="Google Shape;1700;p31"/>
            <p:cNvSpPr/>
            <p:nvPr/>
          </p:nvSpPr>
          <p:spPr>
            <a:xfrm rot="1538940">
              <a:off x="4028564" y="294302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01" name="Google Shape;1701;p31"/>
            <p:cNvSpPr/>
            <p:nvPr/>
          </p:nvSpPr>
          <p:spPr>
            <a:xfrm rot="1538940">
              <a:off x="3564266" y="298766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02" name="Google Shape;1702;p31"/>
            <p:cNvSpPr/>
            <p:nvPr/>
          </p:nvSpPr>
          <p:spPr>
            <a:xfrm rot="1538940">
              <a:off x="4384014" y="287016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03" name="Google Shape;1703;p31"/>
            <p:cNvSpPr/>
            <p:nvPr/>
          </p:nvSpPr>
          <p:spPr>
            <a:xfrm rot="1538940">
              <a:off x="4163500" y="274313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04" name="Google Shape;1704;p31"/>
            <p:cNvSpPr/>
            <p:nvPr/>
          </p:nvSpPr>
          <p:spPr>
            <a:xfrm rot="1538940">
              <a:off x="3900581" y="276601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05" name="Google Shape;1705;p31"/>
            <p:cNvSpPr/>
            <p:nvPr/>
          </p:nvSpPr>
          <p:spPr>
            <a:xfrm rot="1538940">
              <a:off x="3586428" y="283595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06" name="Google Shape;1706;p31"/>
            <p:cNvSpPr/>
            <p:nvPr/>
          </p:nvSpPr>
          <p:spPr>
            <a:xfrm rot="1538940">
              <a:off x="3742075" y="264528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07" name="Google Shape;1707;p31"/>
            <p:cNvSpPr/>
            <p:nvPr/>
          </p:nvSpPr>
          <p:spPr>
            <a:xfrm rot="1538940">
              <a:off x="3595155" y="268672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08" name="Google Shape;1708;p31"/>
            <p:cNvSpPr/>
            <p:nvPr/>
          </p:nvSpPr>
          <p:spPr>
            <a:xfrm rot="1538940">
              <a:off x="3637341" y="250861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09" name="Google Shape;1709;p31"/>
            <p:cNvSpPr/>
            <p:nvPr/>
          </p:nvSpPr>
          <p:spPr>
            <a:xfrm rot="1538940">
              <a:off x="4028185" y="254602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10" name="Google Shape;1710;p31"/>
            <p:cNvSpPr/>
            <p:nvPr/>
          </p:nvSpPr>
          <p:spPr>
            <a:xfrm rot="1538940">
              <a:off x="3846984" y="246769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11" name="Google Shape;1711;p31"/>
            <p:cNvSpPr/>
            <p:nvPr/>
          </p:nvSpPr>
          <p:spPr>
            <a:xfrm rot="1538940">
              <a:off x="4706187" y="296410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12" name="Google Shape;1712;p31"/>
            <p:cNvSpPr/>
            <p:nvPr/>
          </p:nvSpPr>
          <p:spPr>
            <a:xfrm rot="1538940">
              <a:off x="3690133" y="236755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13" name="Google Shape;1713;p31"/>
            <p:cNvSpPr/>
            <p:nvPr/>
          </p:nvSpPr>
          <p:spPr>
            <a:xfrm rot="1538940">
              <a:off x="3945713" y="226259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14" name="Google Shape;1714;p31"/>
            <p:cNvSpPr/>
            <p:nvPr/>
          </p:nvSpPr>
          <p:spPr>
            <a:xfrm rot="1538940">
              <a:off x="3757639" y="224533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15" name="Google Shape;1715;p31"/>
            <p:cNvSpPr/>
            <p:nvPr/>
          </p:nvSpPr>
          <p:spPr>
            <a:xfrm rot="1538940">
              <a:off x="4555118" y="274137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16" name="Google Shape;1716;p31"/>
            <p:cNvSpPr/>
            <p:nvPr/>
          </p:nvSpPr>
          <p:spPr>
            <a:xfrm rot="1538940">
              <a:off x="4162811" y="237146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17" name="Google Shape;1717;p31"/>
            <p:cNvSpPr/>
            <p:nvPr/>
          </p:nvSpPr>
          <p:spPr>
            <a:xfrm rot="1538940">
              <a:off x="4157495" y="216239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18" name="Google Shape;1718;p31"/>
            <p:cNvSpPr/>
            <p:nvPr/>
          </p:nvSpPr>
          <p:spPr>
            <a:xfrm rot="1538940">
              <a:off x="3792174" y="212222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19" name="Google Shape;1719;p31"/>
            <p:cNvSpPr/>
            <p:nvPr/>
          </p:nvSpPr>
          <p:spPr>
            <a:xfrm rot="1538940">
              <a:off x="4949676" y="292772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20" name="Google Shape;1720;p31"/>
            <p:cNvSpPr/>
            <p:nvPr/>
          </p:nvSpPr>
          <p:spPr>
            <a:xfrm rot="1538940">
              <a:off x="5035975" y="319195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21" name="Google Shape;1721;p31"/>
            <p:cNvSpPr/>
            <p:nvPr/>
          </p:nvSpPr>
          <p:spPr>
            <a:xfrm rot="1538940">
              <a:off x="4862306" y="1927121"/>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22" name="Google Shape;1722;p31"/>
            <p:cNvSpPr/>
            <p:nvPr/>
          </p:nvSpPr>
          <p:spPr>
            <a:xfrm rot="1538940">
              <a:off x="4497524" y="1541138"/>
              <a:ext cx="53873" cy="53873"/>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23" name="Google Shape;1723;p31"/>
            <p:cNvSpPr/>
            <p:nvPr/>
          </p:nvSpPr>
          <p:spPr>
            <a:xfrm rot="1538940">
              <a:off x="5197800" y="300706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24" name="Google Shape;1724;p31"/>
            <p:cNvSpPr/>
            <p:nvPr/>
          </p:nvSpPr>
          <p:spPr>
            <a:xfrm rot="1538940">
              <a:off x="5208296" y="274417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25" name="Google Shape;1725;p31"/>
            <p:cNvSpPr/>
            <p:nvPr/>
          </p:nvSpPr>
          <p:spPr>
            <a:xfrm rot="1538940">
              <a:off x="4738914" y="260167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26" name="Google Shape;1726;p31"/>
            <p:cNvSpPr/>
            <p:nvPr/>
          </p:nvSpPr>
          <p:spPr>
            <a:xfrm rot="1538940">
              <a:off x="5541597" y="265641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27" name="Google Shape;1727;p31"/>
            <p:cNvSpPr/>
            <p:nvPr/>
          </p:nvSpPr>
          <p:spPr>
            <a:xfrm rot="1538940">
              <a:off x="5846240" y="274940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28" name="Google Shape;1728;p31"/>
            <p:cNvSpPr/>
            <p:nvPr/>
          </p:nvSpPr>
          <p:spPr>
            <a:xfrm rot="1538940">
              <a:off x="4984080" y="241648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29" name="Google Shape;1729;p31"/>
            <p:cNvSpPr/>
            <p:nvPr/>
          </p:nvSpPr>
          <p:spPr>
            <a:xfrm rot="1538940">
              <a:off x="5310339" y="254784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30" name="Google Shape;1730;p31"/>
            <p:cNvSpPr/>
            <p:nvPr/>
          </p:nvSpPr>
          <p:spPr>
            <a:xfrm rot="1538940">
              <a:off x="5456541" y="234451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31" name="Google Shape;1731;p31"/>
            <p:cNvSpPr/>
            <p:nvPr/>
          </p:nvSpPr>
          <p:spPr>
            <a:xfrm rot="1538940">
              <a:off x="5788645" y="249567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32" name="Google Shape;1732;p31"/>
            <p:cNvSpPr/>
            <p:nvPr/>
          </p:nvSpPr>
          <p:spPr>
            <a:xfrm rot="1538940">
              <a:off x="6096871" y="247588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33" name="Google Shape;1733;p31"/>
            <p:cNvSpPr/>
            <p:nvPr/>
          </p:nvSpPr>
          <p:spPr>
            <a:xfrm rot="1538940">
              <a:off x="5987161" y="224168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34" name="Google Shape;1734;p31"/>
            <p:cNvSpPr/>
            <p:nvPr/>
          </p:nvSpPr>
          <p:spPr>
            <a:xfrm rot="1538940">
              <a:off x="4412027" y="233194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35" name="Google Shape;1735;p31"/>
            <p:cNvSpPr/>
            <p:nvPr/>
          </p:nvSpPr>
          <p:spPr>
            <a:xfrm rot="1538940">
              <a:off x="4597182" y="243355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36" name="Google Shape;1736;p31"/>
            <p:cNvSpPr/>
            <p:nvPr/>
          </p:nvSpPr>
          <p:spPr>
            <a:xfrm rot="1538940">
              <a:off x="4765229" y="225460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37" name="Google Shape;1737;p31"/>
            <p:cNvSpPr/>
            <p:nvPr/>
          </p:nvSpPr>
          <p:spPr>
            <a:xfrm rot="1538940">
              <a:off x="5198871" y="227968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38" name="Google Shape;1738;p31"/>
            <p:cNvSpPr/>
            <p:nvPr/>
          </p:nvSpPr>
          <p:spPr>
            <a:xfrm rot="1538940">
              <a:off x="5025003" y="213730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39" name="Google Shape;1739;p31"/>
            <p:cNvSpPr/>
            <p:nvPr/>
          </p:nvSpPr>
          <p:spPr>
            <a:xfrm rot="1538940">
              <a:off x="4660627" y="204332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40" name="Google Shape;1740;p31"/>
            <p:cNvSpPr/>
            <p:nvPr/>
          </p:nvSpPr>
          <p:spPr>
            <a:xfrm rot="1538940">
              <a:off x="5697617" y="228417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41" name="Google Shape;1741;p31"/>
            <p:cNvSpPr/>
            <p:nvPr/>
          </p:nvSpPr>
          <p:spPr>
            <a:xfrm rot="1538940">
              <a:off x="5384547" y="208430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42" name="Google Shape;1742;p31"/>
            <p:cNvSpPr/>
            <p:nvPr/>
          </p:nvSpPr>
          <p:spPr>
            <a:xfrm rot="1538940">
              <a:off x="5747067" y="206854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43" name="Google Shape;1743;p31"/>
            <p:cNvSpPr/>
            <p:nvPr/>
          </p:nvSpPr>
          <p:spPr>
            <a:xfrm rot="1538940">
              <a:off x="5545189" y="190900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44" name="Google Shape;1744;p31"/>
            <p:cNvSpPr/>
            <p:nvPr/>
          </p:nvSpPr>
          <p:spPr>
            <a:xfrm rot="1538940">
              <a:off x="5774706" y="175512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45" name="Google Shape;1745;p31"/>
            <p:cNvSpPr/>
            <p:nvPr/>
          </p:nvSpPr>
          <p:spPr>
            <a:xfrm rot="1538940">
              <a:off x="3995671" y="201478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46" name="Google Shape;1746;p31"/>
            <p:cNvSpPr/>
            <p:nvPr/>
          </p:nvSpPr>
          <p:spPr>
            <a:xfrm rot="1538940">
              <a:off x="3859642" y="197067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47" name="Google Shape;1747;p31"/>
            <p:cNvSpPr/>
            <p:nvPr/>
          </p:nvSpPr>
          <p:spPr>
            <a:xfrm rot="1538940">
              <a:off x="3943956" y="182103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48" name="Google Shape;1748;p31"/>
            <p:cNvSpPr/>
            <p:nvPr/>
          </p:nvSpPr>
          <p:spPr>
            <a:xfrm rot="1538940">
              <a:off x="4070545" y="175803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49" name="Google Shape;1749;p31"/>
            <p:cNvSpPr/>
            <p:nvPr/>
          </p:nvSpPr>
          <p:spPr>
            <a:xfrm rot="1538940">
              <a:off x="4080465" y="163376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50" name="Google Shape;1750;p31"/>
            <p:cNvSpPr/>
            <p:nvPr/>
          </p:nvSpPr>
          <p:spPr>
            <a:xfrm rot="1538940">
              <a:off x="4328706" y="182223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51" name="Google Shape;1751;p31"/>
            <p:cNvSpPr/>
            <p:nvPr/>
          </p:nvSpPr>
          <p:spPr>
            <a:xfrm rot="1538940">
              <a:off x="4524674" y="188503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52" name="Google Shape;1752;p31"/>
            <p:cNvSpPr/>
            <p:nvPr/>
          </p:nvSpPr>
          <p:spPr>
            <a:xfrm rot="1538940">
              <a:off x="4304565" y="163603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53" name="Google Shape;1753;p31"/>
            <p:cNvSpPr/>
            <p:nvPr/>
          </p:nvSpPr>
          <p:spPr>
            <a:xfrm rot="1538940">
              <a:off x="4299925" y="144338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54" name="Google Shape;1754;p31"/>
            <p:cNvSpPr/>
            <p:nvPr/>
          </p:nvSpPr>
          <p:spPr>
            <a:xfrm rot="1538940">
              <a:off x="4672956" y="169986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55" name="Google Shape;1755;p31"/>
            <p:cNvSpPr/>
            <p:nvPr/>
          </p:nvSpPr>
          <p:spPr>
            <a:xfrm rot="1538940">
              <a:off x="4352075" y="130047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56" name="Google Shape;1756;p31"/>
            <p:cNvSpPr/>
            <p:nvPr/>
          </p:nvSpPr>
          <p:spPr>
            <a:xfrm rot="1538940">
              <a:off x="4879904" y="168834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57" name="Google Shape;1757;p31"/>
            <p:cNvSpPr/>
            <p:nvPr/>
          </p:nvSpPr>
          <p:spPr>
            <a:xfrm rot="1538940">
              <a:off x="5127107" y="192218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58" name="Google Shape;1758;p31"/>
            <p:cNvSpPr/>
            <p:nvPr/>
          </p:nvSpPr>
          <p:spPr>
            <a:xfrm rot="1538940">
              <a:off x="5330474" y="178708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59" name="Google Shape;1759;p31"/>
            <p:cNvSpPr/>
            <p:nvPr/>
          </p:nvSpPr>
          <p:spPr>
            <a:xfrm rot="1538940">
              <a:off x="4880179" y="143955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60" name="Google Shape;1760;p31"/>
            <p:cNvSpPr/>
            <p:nvPr/>
          </p:nvSpPr>
          <p:spPr>
            <a:xfrm rot="1538940">
              <a:off x="5538071" y="162655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61" name="Google Shape;1761;p31"/>
            <p:cNvSpPr/>
            <p:nvPr/>
          </p:nvSpPr>
          <p:spPr>
            <a:xfrm rot="1538940">
              <a:off x="5099954" y="164464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62" name="Google Shape;1762;p31"/>
            <p:cNvSpPr/>
            <p:nvPr/>
          </p:nvSpPr>
          <p:spPr>
            <a:xfrm rot="1538940">
              <a:off x="5301592" y="149806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63" name="Google Shape;1763;p31"/>
            <p:cNvSpPr/>
            <p:nvPr/>
          </p:nvSpPr>
          <p:spPr>
            <a:xfrm rot="1538940">
              <a:off x="5102531" y="138010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64" name="Google Shape;1764;p31"/>
            <p:cNvSpPr/>
            <p:nvPr/>
          </p:nvSpPr>
          <p:spPr>
            <a:xfrm rot="1538940">
              <a:off x="4686031" y="138213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65" name="Google Shape;1765;p31"/>
            <p:cNvSpPr/>
            <p:nvPr/>
          </p:nvSpPr>
          <p:spPr>
            <a:xfrm rot="1538940">
              <a:off x="4494872" y="135409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66" name="Google Shape;1766;p31"/>
            <p:cNvSpPr/>
            <p:nvPr/>
          </p:nvSpPr>
          <p:spPr>
            <a:xfrm rot="1538940">
              <a:off x="4769748" y="119043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67" name="Google Shape;1767;p31"/>
            <p:cNvSpPr/>
            <p:nvPr/>
          </p:nvSpPr>
          <p:spPr>
            <a:xfrm rot="1538940">
              <a:off x="4595933" y="110696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68" name="Google Shape;1768;p31"/>
            <p:cNvSpPr/>
            <p:nvPr/>
          </p:nvSpPr>
          <p:spPr>
            <a:xfrm rot="1538940">
              <a:off x="4724114" y="101347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69" name="Google Shape;1769;p31"/>
            <p:cNvSpPr/>
            <p:nvPr/>
          </p:nvSpPr>
          <p:spPr>
            <a:xfrm rot="1538940">
              <a:off x="4872047" y="97734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70" name="Google Shape;1770;p31"/>
            <p:cNvSpPr/>
            <p:nvPr/>
          </p:nvSpPr>
          <p:spPr>
            <a:xfrm rot="1538940">
              <a:off x="4965941" y="88737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71" name="Google Shape;1771;p31"/>
            <p:cNvSpPr/>
            <p:nvPr/>
          </p:nvSpPr>
          <p:spPr>
            <a:xfrm rot="1538940">
              <a:off x="5972746" y="163648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72" name="Google Shape;1772;p31"/>
            <p:cNvSpPr/>
            <p:nvPr/>
          </p:nvSpPr>
          <p:spPr>
            <a:xfrm rot="1538940">
              <a:off x="6214996" y="205416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73" name="Google Shape;1773;p31"/>
            <p:cNvSpPr/>
            <p:nvPr/>
          </p:nvSpPr>
          <p:spPr>
            <a:xfrm rot="1538940">
              <a:off x="6232539" y="183857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74" name="Google Shape;1774;p31"/>
            <p:cNvSpPr/>
            <p:nvPr/>
          </p:nvSpPr>
          <p:spPr>
            <a:xfrm rot="1538940">
              <a:off x="6533107" y="187728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75" name="Google Shape;1775;p31"/>
            <p:cNvSpPr/>
            <p:nvPr/>
          </p:nvSpPr>
          <p:spPr>
            <a:xfrm rot="1538940">
              <a:off x="5214730" y="116386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76" name="Google Shape;1776;p31"/>
            <p:cNvSpPr/>
            <p:nvPr/>
          </p:nvSpPr>
          <p:spPr>
            <a:xfrm rot="1538940">
              <a:off x="5445221" y="132465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77" name="Google Shape;1777;p31"/>
            <p:cNvSpPr/>
            <p:nvPr/>
          </p:nvSpPr>
          <p:spPr>
            <a:xfrm rot="1538940">
              <a:off x="5687241" y="143732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78" name="Google Shape;1778;p31"/>
            <p:cNvSpPr/>
            <p:nvPr/>
          </p:nvSpPr>
          <p:spPr>
            <a:xfrm rot="1538940">
              <a:off x="5895565" y="141617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79" name="Google Shape;1779;p31"/>
            <p:cNvSpPr/>
            <p:nvPr/>
          </p:nvSpPr>
          <p:spPr>
            <a:xfrm rot="1538940">
              <a:off x="5408308" y="105160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80" name="Google Shape;1780;p31"/>
            <p:cNvSpPr/>
            <p:nvPr/>
          </p:nvSpPr>
          <p:spPr>
            <a:xfrm rot="1538940">
              <a:off x="5600200" y="116447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81" name="Google Shape;1781;p31"/>
            <p:cNvSpPr/>
            <p:nvPr/>
          </p:nvSpPr>
          <p:spPr>
            <a:xfrm rot="1538940">
              <a:off x="5269089" y="87686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82" name="Google Shape;1782;p31"/>
            <p:cNvSpPr/>
            <p:nvPr/>
          </p:nvSpPr>
          <p:spPr>
            <a:xfrm rot="1538940">
              <a:off x="5116846" y="78882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83" name="Google Shape;1783;p31"/>
            <p:cNvSpPr/>
            <p:nvPr/>
          </p:nvSpPr>
          <p:spPr>
            <a:xfrm rot="1538940">
              <a:off x="5283320" y="73469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84" name="Google Shape;1784;p31"/>
            <p:cNvSpPr/>
            <p:nvPr/>
          </p:nvSpPr>
          <p:spPr>
            <a:xfrm rot="1538940">
              <a:off x="5489504" y="86448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85" name="Google Shape;1785;p31"/>
            <p:cNvSpPr/>
            <p:nvPr/>
          </p:nvSpPr>
          <p:spPr>
            <a:xfrm rot="1538940">
              <a:off x="5807680" y="109812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86" name="Google Shape;1786;p31"/>
            <p:cNvSpPr/>
            <p:nvPr/>
          </p:nvSpPr>
          <p:spPr>
            <a:xfrm rot="1538940">
              <a:off x="5674684" y="916011"/>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87" name="Google Shape;1787;p31"/>
            <p:cNvSpPr/>
            <p:nvPr/>
          </p:nvSpPr>
          <p:spPr>
            <a:xfrm rot="1538940">
              <a:off x="5442855" y="69614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88" name="Google Shape;1788;p31"/>
            <p:cNvSpPr/>
            <p:nvPr/>
          </p:nvSpPr>
          <p:spPr>
            <a:xfrm rot="1538940">
              <a:off x="5583606" y="67909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89" name="Google Shape;1789;p31"/>
            <p:cNvSpPr/>
            <p:nvPr/>
          </p:nvSpPr>
          <p:spPr>
            <a:xfrm rot="1538940">
              <a:off x="5777340" y="73851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90" name="Google Shape;1790;p31"/>
            <p:cNvSpPr/>
            <p:nvPr/>
          </p:nvSpPr>
          <p:spPr>
            <a:xfrm rot="1538940">
              <a:off x="5976943" y="68145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91" name="Google Shape;1791;p31"/>
            <p:cNvSpPr/>
            <p:nvPr/>
          </p:nvSpPr>
          <p:spPr>
            <a:xfrm rot="1538940">
              <a:off x="6212203" y="157123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92" name="Google Shape;1792;p31"/>
            <p:cNvSpPr/>
            <p:nvPr/>
          </p:nvSpPr>
          <p:spPr>
            <a:xfrm rot="1538940">
              <a:off x="6448467" y="166672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93" name="Google Shape;1793;p31"/>
            <p:cNvSpPr/>
            <p:nvPr/>
          </p:nvSpPr>
          <p:spPr>
            <a:xfrm rot="1538940">
              <a:off x="6243152" y="135797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94" name="Google Shape;1794;p31"/>
            <p:cNvSpPr/>
            <p:nvPr/>
          </p:nvSpPr>
          <p:spPr>
            <a:xfrm rot="1538940">
              <a:off x="6515389" y="143794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95" name="Google Shape;1795;p31"/>
            <p:cNvSpPr/>
            <p:nvPr/>
          </p:nvSpPr>
          <p:spPr>
            <a:xfrm rot="1538940">
              <a:off x="6719275" y="144004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96" name="Google Shape;1796;p31"/>
            <p:cNvSpPr/>
            <p:nvPr/>
          </p:nvSpPr>
          <p:spPr>
            <a:xfrm rot="1538940">
              <a:off x="6858414" y="161710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97" name="Google Shape;1797;p31"/>
            <p:cNvSpPr/>
            <p:nvPr/>
          </p:nvSpPr>
          <p:spPr>
            <a:xfrm rot="1538940">
              <a:off x="6309927" y="114237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98" name="Google Shape;1798;p31"/>
            <p:cNvSpPr/>
            <p:nvPr/>
          </p:nvSpPr>
          <p:spPr>
            <a:xfrm rot="1538940">
              <a:off x="6519743" y="1135222"/>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799" name="Google Shape;1799;p31"/>
            <p:cNvSpPr/>
            <p:nvPr/>
          </p:nvSpPr>
          <p:spPr>
            <a:xfrm rot="1538940">
              <a:off x="6703685" y="1203243"/>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00" name="Google Shape;1800;p31"/>
            <p:cNvSpPr/>
            <p:nvPr/>
          </p:nvSpPr>
          <p:spPr>
            <a:xfrm rot="1538940">
              <a:off x="6897316" y="106925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01" name="Google Shape;1801;p31"/>
            <p:cNvSpPr/>
            <p:nvPr/>
          </p:nvSpPr>
          <p:spPr>
            <a:xfrm rot="1538940">
              <a:off x="6520035" y="89111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02" name="Google Shape;1802;p31"/>
            <p:cNvSpPr/>
            <p:nvPr/>
          </p:nvSpPr>
          <p:spPr>
            <a:xfrm rot="1538940">
              <a:off x="6120740" y="696094"/>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03" name="Google Shape;1803;p31"/>
            <p:cNvSpPr/>
            <p:nvPr/>
          </p:nvSpPr>
          <p:spPr>
            <a:xfrm rot="1538940">
              <a:off x="6301986" y="87608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04" name="Google Shape;1804;p31"/>
            <p:cNvSpPr/>
            <p:nvPr/>
          </p:nvSpPr>
          <p:spPr>
            <a:xfrm rot="1538940">
              <a:off x="6762121" y="899589"/>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05" name="Google Shape;1805;p31"/>
            <p:cNvSpPr/>
            <p:nvPr/>
          </p:nvSpPr>
          <p:spPr>
            <a:xfrm rot="1538940">
              <a:off x="7013252" y="89795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06" name="Google Shape;1806;p31"/>
            <p:cNvSpPr/>
            <p:nvPr/>
          </p:nvSpPr>
          <p:spPr>
            <a:xfrm rot="1538940">
              <a:off x="6322728" y="698038"/>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07" name="Google Shape;1807;p31"/>
            <p:cNvSpPr/>
            <p:nvPr/>
          </p:nvSpPr>
          <p:spPr>
            <a:xfrm rot="1538940">
              <a:off x="6639383" y="74382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08" name="Google Shape;1808;p31"/>
            <p:cNvSpPr/>
            <p:nvPr/>
          </p:nvSpPr>
          <p:spPr>
            <a:xfrm rot="1538940">
              <a:off x="6546700" y="623010"/>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09" name="Google Shape;1809;p31"/>
            <p:cNvSpPr/>
            <p:nvPr/>
          </p:nvSpPr>
          <p:spPr>
            <a:xfrm rot="1538940">
              <a:off x="6400718" y="58279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10" name="Google Shape;1810;p31"/>
            <p:cNvSpPr/>
            <p:nvPr/>
          </p:nvSpPr>
          <p:spPr>
            <a:xfrm rot="1538940">
              <a:off x="6186632" y="573147"/>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11" name="Google Shape;1811;p31"/>
            <p:cNvSpPr/>
            <p:nvPr/>
          </p:nvSpPr>
          <p:spPr>
            <a:xfrm rot="1538940">
              <a:off x="5930260" y="579256"/>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12" name="Google Shape;1812;p31"/>
            <p:cNvSpPr/>
            <p:nvPr/>
          </p:nvSpPr>
          <p:spPr>
            <a:xfrm rot="1538940">
              <a:off x="6867374" y="71150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1813" name="Google Shape;1813;p31"/>
            <p:cNvSpPr/>
            <p:nvPr/>
          </p:nvSpPr>
          <p:spPr>
            <a:xfrm rot="1538940">
              <a:off x="6729318" y="636535"/>
              <a:ext cx="26936" cy="26936"/>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3"/>
                                        </p:tgtEl>
                                        <p:attrNameLst>
                                          <p:attrName>style.visibility</p:attrName>
                                        </p:attrNameLst>
                                      </p:cBhvr>
                                      <p:to>
                                        <p:strVal val="visible"/>
                                      </p:to>
                                    </p:set>
                                    <p:animEffect transition="in" filter="fade">
                                      <p:cBhvr>
                                        <p:cTn id="7" dur="1000"/>
                                        <p:tgtEl>
                                          <p:spTgt spid="137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368"/>
                                        </p:tgtEl>
                                        <p:attrNameLst>
                                          <p:attrName>style.visibility</p:attrName>
                                        </p:attrNameLst>
                                      </p:cBhvr>
                                      <p:to>
                                        <p:strVal val="visible"/>
                                      </p:to>
                                    </p:set>
                                    <p:animEffect transition="in" filter="fade">
                                      <p:cBhvr>
                                        <p:cTn id="11" dur="100"/>
                                        <p:tgtEl>
                                          <p:spTgt spid="1368"/>
                                        </p:tgtEl>
                                      </p:cBhvr>
                                    </p:animEffect>
                                  </p:childTnLst>
                                </p:cTn>
                              </p:par>
                            </p:childTnLst>
                          </p:cTn>
                        </p:par>
                        <p:par>
                          <p:cTn id="12" fill="hold">
                            <p:stCondLst>
                              <p:cond delay="1100"/>
                            </p:stCondLst>
                            <p:childTnLst>
                              <p:par>
                                <p:cTn id="13" presetID="10" presetClass="entr" presetSubtype="0" fill="hold" nodeType="afterEffect">
                                  <p:stCondLst>
                                    <p:cond delay="0"/>
                                  </p:stCondLst>
                                  <p:childTnLst>
                                    <p:set>
                                      <p:cBhvr>
                                        <p:cTn id="14" dur="1" fill="hold">
                                          <p:stCondLst>
                                            <p:cond delay="0"/>
                                          </p:stCondLst>
                                        </p:cTn>
                                        <p:tgtEl>
                                          <p:spTgt spid="1369"/>
                                        </p:tgtEl>
                                        <p:attrNameLst>
                                          <p:attrName>style.visibility</p:attrName>
                                        </p:attrNameLst>
                                      </p:cBhvr>
                                      <p:to>
                                        <p:strVal val="visible"/>
                                      </p:to>
                                    </p:set>
                                    <p:animEffect transition="in" filter="fade">
                                      <p:cBhvr>
                                        <p:cTn id="15" dur="100"/>
                                        <p:tgtEl>
                                          <p:spTgt spid="1369"/>
                                        </p:tgtEl>
                                      </p:cBhvr>
                                    </p:animEffect>
                                  </p:childTnLst>
                                </p:cTn>
                              </p:par>
                            </p:childTnLst>
                          </p:cTn>
                        </p:par>
                        <p:par>
                          <p:cTn id="16" fill="hold">
                            <p:stCondLst>
                              <p:cond delay="1200"/>
                            </p:stCondLst>
                            <p:childTnLst>
                              <p:par>
                                <p:cTn id="17" presetID="10" presetClass="entr" presetSubtype="0" fill="hold" nodeType="afterEffect">
                                  <p:stCondLst>
                                    <p:cond delay="0"/>
                                  </p:stCondLst>
                                  <p:childTnLst>
                                    <p:set>
                                      <p:cBhvr>
                                        <p:cTn id="18" dur="1" fill="hold">
                                          <p:stCondLst>
                                            <p:cond delay="0"/>
                                          </p:stCondLst>
                                        </p:cTn>
                                        <p:tgtEl>
                                          <p:spTgt spid="1370"/>
                                        </p:tgtEl>
                                        <p:attrNameLst>
                                          <p:attrName>style.visibility</p:attrName>
                                        </p:attrNameLst>
                                      </p:cBhvr>
                                      <p:to>
                                        <p:strVal val="visible"/>
                                      </p:to>
                                    </p:set>
                                    <p:animEffect transition="in" filter="fade">
                                      <p:cBhvr>
                                        <p:cTn id="19" dur="100"/>
                                        <p:tgtEl>
                                          <p:spTgt spid="1370"/>
                                        </p:tgtEl>
                                      </p:cBhvr>
                                    </p:animEffect>
                                  </p:childTnLst>
                                </p:cTn>
                              </p:par>
                            </p:childTnLst>
                          </p:cTn>
                        </p:par>
                        <p:par>
                          <p:cTn id="20" fill="hold">
                            <p:stCondLst>
                              <p:cond delay="1300"/>
                            </p:stCondLst>
                            <p:childTnLst>
                              <p:par>
                                <p:cTn id="21" presetID="10" presetClass="entr" presetSubtype="0" fill="hold" nodeType="afterEffect">
                                  <p:stCondLst>
                                    <p:cond delay="0"/>
                                  </p:stCondLst>
                                  <p:childTnLst>
                                    <p:set>
                                      <p:cBhvr>
                                        <p:cTn id="22" dur="1" fill="hold">
                                          <p:stCondLst>
                                            <p:cond delay="0"/>
                                          </p:stCondLst>
                                        </p:cTn>
                                        <p:tgtEl>
                                          <p:spTgt spid="1371"/>
                                        </p:tgtEl>
                                        <p:attrNameLst>
                                          <p:attrName>style.visibility</p:attrName>
                                        </p:attrNameLst>
                                      </p:cBhvr>
                                      <p:to>
                                        <p:strVal val="visible"/>
                                      </p:to>
                                    </p:set>
                                    <p:animEffect transition="in" filter="fade">
                                      <p:cBhvr>
                                        <p:cTn id="23" dur="100"/>
                                        <p:tgtEl>
                                          <p:spTgt spid="1371"/>
                                        </p:tgtEl>
                                      </p:cBhvr>
                                    </p:animEffect>
                                  </p:childTnLst>
                                </p:cTn>
                              </p:par>
                            </p:childTnLst>
                          </p:cTn>
                        </p:par>
                        <p:par>
                          <p:cTn id="24" fill="hold">
                            <p:stCondLst>
                              <p:cond delay="1400"/>
                            </p:stCondLst>
                            <p:childTnLst>
                              <p:par>
                                <p:cTn id="25" presetID="10" presetClass="entr" presetSubtype="0" fill="hold" nodeType="afterEffect">
                                  <p:stCondLst>
                                    <p:cond delay="0"/>
                                  </p:stCondLst>
                                  <p:childTnLst>
                                    <p:set>
                                      <p:cBhvr>
                                        <p:cTn id="26" dur="1" fill="hold">
                                          <p:stCondLst>
                                            <p:cond delay="0"/>
                                          </p:stCondLst>
                                        </p:cTn>
                                        <p:tgtEl>
                                          <p:spTgt spid="1372"/>
                                        </p:tgtEl>
                                        <p:attrNameLst>
                                          <p:attrName>style.visibility</p:attrName>
                                        </p:attrNameLst>
                                      </p:cBhvr>
                                      <p:to>
                                        <p:strVal val="visible"/>
                                      </p:to>
                                    </p:set>
                                    <p:animEffect transition="in" filter="fade">
                                      <p:cBhvr>
                                        <p:cTn id="27" dur="100"/>
                                        <p:tgtEl>
                                          <p:spTgt spid="1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64_Title Slide">
  <p:cSld name="64_Title Slide">
    <p:bg>
      <p:bgPr>
        <a:solidFill>
          <a:srgbClr val="F2F2F2"/>
        </a:solidFill>
        <a:effectLst/>
      </p:bgPr>
    </p:bg>
    <p:spTree>
      <p:nvGrpSpPr>
        <p:cNvPr id="1" name="Shape 1814"/>
        <p:cNvGrpSpPr/>
        <p:nvPr/>
      </p:nvGrpSpPr>
      <p:grpSpPr>
        <a:xfrm>
          <a:off x="0" y="0"/>
          <a:ext cx="0" cy="0"/>
          <a:chOff x="0" y="0"/>
          <a:chExt cx="0" cy="0"/>
        </a:xfrm>
      </p:grpSpPr>
      <p:sp>
        <p:nvSpPr>
          <p:cNvPr id="1815" name="Google Shape;1815;p32"/>
          <p:cNvSpPr>
            <a:spLocks noGrp="1"/>
          </p:cNvSpPr>
          <p:nvPr>
            <p:ph type="pic" idx="2"/>
          </p:nvPr>
        </p:nvSpPr>
        <p:spPr>
          <a:xfrm>
            <a:off x="7074190" y="3634451"/>
            <a:ext cx="2108886" cy="2711385"/>
          </a:xfrm>
          <a:prstGeom prst="rect">
            <a:avLst/>
          </a:prstGeom>
          <a:solidFill>
            <a:srgbClr val="D8D8D8">
              <a:alpha val="50980"/>
            </a:srgbClr>
          </a:solidFill>
          <a:ln>
            <a:noFill/>
          </a:ln>
        </p:spPr>
      </p:sp>
      <p:sp>
        <p:nvSpPr>
          <p:cNvPr id="1816" name="Google Shape;1816;p32"/>
          <p:cNvSpPr>
            <a:spLocks noGrp="1"/>
          </p:cNvSpPr>
          <p:nvPr>
            <p:ph type="pic" idx="3"/>
          </p:nvPr>
        </p:nvSpPr>
        <p:spPr>
          <a:xfrm>
            <a:off x="9091067" y="1145893"/>
            <a:ext cx="2108886" cy="2810379"/>
          </a:xfrm>
          <a:prstGeom prst="rect">
            <a:avLst/>
          </a:prstGeom>
          <a:solidFill>
            <a:srgbClr val="D8D8D8">
              <a:alpha val="50980"/>
            </a:srgbClr>
          </a:solidFill>
          <a:ln>
            <a:noFill/>
          </a:ln>
        </p:spPr>
      </p:sp>
      <p:sp>
        <p:nvSpPr>
          <p:cNvPr id="1817" name="Google Shape;1817;p32"/>
          <p:cNvSpPr/>
          <p:nvPr/>
        </p:nvSpPr>
        <p:spPr>
          <a:xfrm>
            <a:off x="1" y="130630"/>
            <a:ext cx="5222240" cy="437364"/>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17"/>
                                        </p:tgtEl>
                                        <p:attrNameLst>
                                          <p:attrName>style.visibility</p:attrName>
                                        </p:attrNameLst>
                                      </p:cBhvr>
                                      <p:to>
                                        <p:strVal val="visible"/>
                                      </p:to>
                                    </p:set>
                                    <p:animEffect transition="in" filter="fade">
                                      <p:cBhvr>
                                        <p:cTn id="7" dur="250"/>
                                        <p:tgtEl>
                                          <p:spTgt spid="18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guide id="4" orient="horz" pos="432">
          <p15:clr>
            <a:srgbClr val="FBAE40"/>
          </p15:clr>
        </p15:guide>
        <p15:guide id="5" orient="horz" pos="3888">
          <p15:clr>
            <a:srgbClr val="FBAE40"/>
          </p15:clr>
        </p15:guide>
        <p15:guide id="6" pos="3840">
          <p15:clr>
            <a:srgbClr val="FBAE40"/>
          </p15:clr>
        </p15:guide>
        <p15:guide id="7" pos="1128">
          <p15:clr>
            <a:srgbClr val="FBAE40"/>
          </p15:clr>
        </p15:guide>
        <p15:guide id="8" pos="6552">
          <p15:clr>
            <a:srgbClr val="FBAE40"/>
          </p15:clr>
        </p15:guide>
        <p15:guide id="9" orient="horz" pos="194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空白">
  <p:cSld name="1_空白">
    <p:bg>
      <p:bgPr>
        <a:solidFill>
          <a:srgbClr val="F2F2F2"/>
        </a:solidFill>
        <a:effectLst/>
      </p:bgPr>
    </p:bg>
    <p:spTree>
      <p:nvGrpSpPr>
        <p:cNvPr id="1" name="Shape 1818"/>
        <p:cNvGrpSpPr/>
        <p:nvPr/>
      </p:nvGrpSpPr>
      <p:grpSpPr>
        <a:xfrm>
          <a:off x="0" y="0"/>
          <a:ext cx="0" cy="0"/>
          <a:chOff x="0" y="0"/>
          <a:chExt cx="0" cy="0"/>
        </a:xfrm>
      </p:grpSpPr>
      <p:sp>
        <p:nvSpPr>
          <p:cNvPr id="1819" name="Google Shape;1819;p33"/>
          <p:cNvSpPr>
            <a:spLocks noGrp="1"/>
          </p:cNvSpPr>
          <p:nvPr>
            <p:ph type="pic" idx="2"/>
          </p:nvPr>
        </p:nvSpPr>
        <p:spPr>
          <a:xfrm>
            <a:off x="8677436" y="2014906"/>
            <a:ext cx="3020453" cy="2105681"/>
          </a:xfrm>
          <a:prstGeom prst="rect">
            <a:avLst/>
          </a:prstGeom>
          <a:solidFill>
            <a:srgbClr val="D8D8D8">
              <a:alpha val="49803"/>
            </a:srgbClr>
          </a:solidFill>
          <a:ln>
            <a:noFill/>
          </a:ln>
        </p:spPr>
      </p:sp>
      <p:sp>
        <p:nvSpPr>
          <p:cNvPr id="1820" name="Google Shape;1820;p33"/>
          <p:cNvSpPr>
            <a:spLocks noGrp="1"/>
          </p:cNvSpPr>
          <p:nvPr>
            <p:ph type="pic" idx="3"/>
          </p:nvPr>
        </p:nvSpPr>
        <p:spPr>
          <a:xfrm>
            <a:off x="4833568" y="2014906"/>
            <a:ext cx="3020453" cy="2105681"/>
          </a:xfrm>
          <a:prstGeom prst="rect">
            <a:avLst/>
          </a:prstGeom>
          <a:solidFill>
            <a:srgbClr val="D8D8D8">
              <a:alpha val="49803"/>
            </a:srgbClr>
          </a:solidFill>
          <a:ln>
            <a:noFill/>
          </a:ln>
        </p:spPr>
      </p:sp>
      <p:sp>
        <p:nvSpPr>
          <p:cNvPr id="1821" name="Google Shape;1821;p33"/>
          <p:cNvSpPr>
            <a:spLocks noGrp="1"/>
          </p:cNvSpPr>
          <p:nvPr>
            <p:ph type="pic" idx="4"/>
          </p:nvPr>
        </p:nvSpPr>
        <p:spPr>
          <a:xfrm>
            <a:off x="989703" y="2014906"/>
            <a:ext cx="3020453" cy="2105681"/>
          </a:xfrm>
          <a:prstGeom prst="rect">
            <a:avLst/>
          </a:prstGeom>
          <a:solidFill>
            <a:srgbClr val="D8D8D8">
              <a:alpha val="49803"/>
            </a:srgbClr>
          </a:solidFill>
          <a:ln>
            <a:noFill/>
          </a:ln>
        </p:spPr>
      </p:sp>
      <p:sp>
        <p:nvSpPr>
          <p:cNvPr id="1822" name="Google Shape;1822;p33"/>
          <p:cNvSpPr/>
          <p:nvPr/>
        </p:nvSpPr>
        <p:spPr>
          <a:xfrm>
            <a:off x="1" y="130630"/>
            <a:ext cx="5222240" cy="437364"/>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22"/>
                                        </p:tgtEl>
                                        <p:attrNameLst>
                                          <p:attrName>style.visibility</p:attrName>
                                        </p:attrNameLst>
                                      </p:cBhvr>
                                      <p:to>
                                        <p:strVal val="visible"/>
                                      </p:to>
                                    </p:set>
                                    <p:animEffect transition="in" filter="fade">
                                      <p:cBhvr>
                                        <p:cTn id="7" dur="250"/>
                                        <p:tgtEl>
                                          <p:spTgt spid="1822"/>
                                        </p:tgtEl>
                                      </p:cBhvr>
                                    </p:animEffect>
                                  </p:childTnLst>
                                </p:cTn>
                              </p:par>
                              <p:par>
                                <p:cTn id="8" presetID="10" presetClass="entr" presetSubtype="0" fill="hold" nodeType="withEffect">
                                  <p:stCondLst>
                                    <p:cond delay="1750"/>
                                  </p:stCondLst>
                                  <p:childTnLst>
                                    <p:set>
                                      <p:cBhvr>
                                        <p:cTn id="9" dur="1" fill="hold">
                                          <p:stCondLst>
                                            <p:cond delay="0"/>
                                          </p:stCondLst>
                                        </p:cTn>
                                        <p:tgtEl>
                                          <p:spTgt spid="1819"/>
                                        </p:tgtEl>
                                        <p:attrNameLst>
                                          <p:attrName>style.visibility</p:attrName>
                                        </p:attrNameLst>
                                      </p:cBhvr>
                                      <p:to>
                                        <p:strVal val="visible"/>
                                      </p:to>
                                    </p:set>
                                    <p:animEffect transition="in" filter="fade">
                                      <p:cBhvr>
                                        <p:cTn id="10" dur="500"/>
                                        <p:tgtEl>
                                          <p:spTgt spid="1819"/>
                                        </p:tgtEl>
                                      </p:cBhvr>
                                    </p:animEffect>
                                  </p:childTnLst>
                                </p:cTn>
                              </p:par>
                            </p:childTnLst>
                          </p:cTn>
                        </p:par>
                        <p:par>
                          <p:cTn id="11" fill="hold">
                            <p:stCondLst>
                              <p:cond delay="500"/>
                            </p:stCondLst>
                            <p:childTnLst>
                              <p:par>
                                <p:cTn id="12" presetID="10" presetClass="entr" presetSubtype="0" fill="hold" nodeType="afterEffect">
                                  <p:stCondLst>
                                    <p:cond delay="1750"/>
                                  </p:stCondLst>
                                  <p:childTnLst>
                                    <p:set>
                                      <p:cBhvr>
                                        <p:cTn id="13" dur="1" fill="hold">
                                          <p:stCondLst>
                                            <p:cond delay="0"/>
                                          </p:stCondLst>
                                        </p:cTn>
                                        <p:tgtEl>
                                          <p:spTgt spid="1820"/>
                                        </p:tgtEl>
                                        <p:attrNameLst>
                                          <p:attrName>style.visibility</p:attrName>
                                        </p:attrNameLst>
                                      </p:cBhvr>
                                      <p:to>
                                        <p:strVal val="visible"/>
                                      </p:to>
                                    </p:set>
                                    <p:animEffect transition="in" filter="fade">
                                      <p:cBhvr>
                                        <p:cTn id="14" dur="500"/>
                                        <p:tgtEl>
                                          <p:spTgt spid="1820"/>
                                        </p:tgtEl>
                                      </p:cBhvr>
                                    </p:animEffect>
                                  </p:childTnLst>
                                </p:cTn>
                              </p:par>
                            </p:childTnLst>
                          </p:cTn>
                        </p:par>
                        <p:par>
                          <p:cTn id="15" fill="hold">
                            <p:stCondLst>
                              <p:cond delay="1000"/>
                            </p:stCondLst>
                            <p:childTnLst>
                              <p:par>
                                <p:cTn id="16" presetID="10" presetClass="entr" presetSubtype="0" fill="hold" nodeType="afterEffect">
                                  <p:stCondLst>
                                    <p:cond delay="1750"/>
                                  </p:stCondLst>
                                  <p:childTnLst>
                                    <p:set>
                                      <p:cBhvr>
                                        <p:cTn id="17" dur="1" fill="hold">
                                          <p:stCondLst>
                                            <p:cond delay="0"/>
                                          </p:stCondLst>
                                        </p:cTn>
                                        <p:tgtEl>
                                          <p:spTgt spid="1821"/>
                                        </p:tgtEl>
                                        <p:attrNameLst>
                                          <p:attrName>style.visibility</p:attrName>
                                        </p:attrNameLst>
                                      </p:cBhvr>
                                      <p:to>
                                        <p:strVal val="visible"/>
                                      </p:to>
                                    </p:set>
                                    <p:animEffect transition="in" filter="fade">
                                      <p:cBhvr>
                                        <p:cTn id="18" dur="500"/>
                                        <p:tgtEl>
                                          <p:spTgt spid="1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Open Sans SemiBold"/>
              <a:buNone/>
              <a:defRPr sz="4400" b="0" i="0" u="none" strike="noStrike" cap="none">
                <a:solidFill>
                  <a:schemeClr val="dk1"/>
                </a:solidFill>
                <a:latin typeface="Open Sans SemiBold"/>
                <a:ea typeface="Open Sans SemiBold"/>
                <a:cs typeface="Open Sans SemiBold"/>
                <a:sym typeface="Open Sans Semi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Light"/>
                <a:ea typeface="Open Sans Light"/>
                <a:cs typeface="Open Sans Light"/>
                <a:sym typeface="Open Sans Ligh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Light"/>
                <a:ea typeface="Open Sans Light"/>
                <a:cs typeface="Open Sans Light"/>
                <a:sym typeface="Open Sans Ligh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Light"/>
                <a:ea typeface="Open Sans Light"/>
                <a:cs typeface="Open Sans Light"/>
                <a:sym typeface="Open Sans Ligh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2" name="Google Shape;1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pen Sans Light"/>
                <a:ea typeface="Open Sans Light"/>
                <a:cs typeface="Open Sans Light"/>
                <a:sym typeface="Open Sans Light"/>
              </a:defRPr>
            </a:lvl1pPr>
            <a:lvl2pPr marR="0" lvl="1"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2pPr>
            <a:lvl3pPr marR="0" lvl="2"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3pPr>
            <a:lvl4pPr marR="0" lvl="3"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4pPr>
            <a:lvl5pPr marR="0" lvl="4"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5pPr>
            <a:lvl6pPr marR="0" lvl="5"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6pPr>
            <a:lvl7pPr marR="0" lvl="6"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7pPr>
            <a:lvl8pPr marR="0" lvl="7"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8pPr>
            <a:lvl9pPr marR="0" lvl="8"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3" name="Google Shape;1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pen Sans Light"/>
                <a:ea typeface="Open Sans Light"/>
                <a:cs typeface="Open Sans Light"/>
                <a:sym typeface="Open Sans Light"/>
              </a:defRPr>
            </a:lvl1pPr>
            <a:lvl2pPr marR="0" lvl="1"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2pPr>
            <a:lvl3pPr marR="0" lvl="2"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3pPr>
            <a:lvl4pPr marR="0" lvl="3"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4pPr>
            <a:lvl5pPr marR="0" lvl="4"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5pPr>
            <a:lvl6pPr marR="0" lvl="5"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6pPr>
            <a:lvl7pPr marR="0" lvl="6"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7pPr>
            <a:lvl8pPr marR="0" lvl="7"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8pPr>
            <a:lvl9pPr marR="0" lvl="8"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4" name="Google Shape;1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pen Sans Light"/>
                <a:ea typeface="Open Sans Light"/>
                <a:cs typeface="Open Sans Light"/>
                <a:sym typeface="Open Sans Light"/>
              </a:defRPr>
            </a:lvl1pPr>
            <a:lvl2pPr marL="0" marR="0" lvl="1" indent="0" algn="r" rtl="0">
              <a:spcBef>
                <a:spcPts val="0"/>
              </a:spcBef>
              <a:buNone/>
              <a:defRPr sz="1200" b="0" i="0" u="none" strike="noStrike" cap="none">
                <a:solidFill>
                  <a:srgbClr val="888888"/>
                </a:solidFill>
                <a:latin typeface="Open Sans Light"/>
                <a:ea typeface="Open Sans Light"/>
                <a:cs typeface="Open Sans Light"/>
                <a:sym typeface="Open Sans Light"/>
              </a:defRPr>
            </a:lvl2pPr>
            <a:lvl3pPr marL="0" marR="0" lvl="2" indent="0" algn="r" rtl="0">
              <a:spcBef>
                <a:spcPts val="0"/>
              </a:spcBef>
              <a:buNone/>
              <a:defRPr sz="1200" b="0" i="0" u="none" strike="noStrike" cap="none">
                <a:solidFill>
                  <a:srgbClr val="888888"/>
                </a:solidFill>
                <a:latin typeface="Open Sans Light"/>
                <a:ea typeface="Open Sans Light"/>
                <a:cs typeface="Open Sans Light"/>
                <a:sym typeface="Open Sans Light"/>
              </a:defRPr>
            </a:lvl3pPr>
            <a:lvl4pPr marL="0" marR="0" lvl="3" indent="0" algn="r" rtl="0">
              <a:spcBef>
                <a:spcPts val="0"/>
              </a:spcBef>
              <a:buNone/>
              <a:defRPr sz="1200" b="0" i="0" u="none" strike="noStrike" cap="none">
                <a:solidFill>
                  <a:srgbClr val="888888"/>
                </a:solidFill>
                <a:latin typeface="Open Sans Light"/>
                <a:ea typeface="Open Sans Light"/>
                <a:cs typeface="Open Sans Light"/>
                <a:sym typeface="Open Sans Light"/>
              </a:defRPr>
            </a:lvl4pPr>
            <a:lvl5pPr marL="0" marR="0" lvl="4" indent="0" algn="r" rtl="0">
              <a:spcBef>
                <a:spcPts val="0"/>
              </a:spcBef>
              <a:buNone/>
              <a:defRPr sz="1200" b="0" i="0" u="none" strike="noStrike" cap="none">
                <a:solidFill>
                  <a:srgbClr val="888888"/>
                </a:solidFill>
                <a:latin typeface="Open Sans Light"/>
                <a:ea typeface="Open Sans Light"/>
                <a:cs typeface="Open Sans Light"/>
                <a:sym typeface="Open Sans Light"/>
              </a:defRPr>
            </a:lvl5pPr>
            <a:lvl6pPr marL="0" marR="0" lvl="5" indent="0" algn="r" rtl="0">
              <a:spcBef>
                <a:spcPts val="0"/>
              </a:spcBef>
              <a:buNone/>
              <a:defRPr sz="1200" b="0" i="0" u="none" strike="noStrike" cap="none">
                <a:solidFill>
                  <a:srgbClr val="888888"/>
                </a:solidFill>
                <a:latin typeface="Open Sans Light"/>
                <a:ea typeface="Open Sans Light"/>
                <a:cs typeface="Open Sans Light"/>
                <a:sym typeface="Open Sans Light"/>
              </a:defRPr>
            </a:lvl6pPr>
            <a:lvl7pPr marL="0" marR="0" lvl="6" indent="0" algn="r" rtl="0">
              <a:spcBef>
                <a:spcPts val="0"/>
              </a:spcBef>
              <a:buNone/>
              <a:defRPr sz="1200" b="0" i="0" u="none" strike="noStrike" cap="none">
                <a:solidFill>
                  <a:srgbClr val="888888"/>
                </a:solidFill>
                <a:latin typeface="Open Sans Light"/>
                <a:ea typeface="Open Sans Light"/>
                <a:cs typeface="Open Sans Light"/>
                <a:sym typeface="Open Sans Light"/>
              </a:defRPr>
            </a:lvl7pPr>
            <a:lvl8pPr marL="0" marR="0" lvl="7" indent="0" algn="r" rtl="0">
              <a:spcBef>
                <a:spcPts val="0"/>
              </a:spcBef>
              <a:buNone/>
              <a:defRPr sz="1200" b="0" i="0" u="none" strike="noStrike" cap="none">
                <a:solidFill>
                  <a:srgbClr val="888888"/>
                </a:solidFill>
                <a:latin typeface="Open Sans Light"/>
                <a:ea typeface="Open Sans Light"/>
                <a:cs typeface="Open Sans Light"/>
                <a:sym typeface="Open Sans Light"/>
              </a:defRPr>
            </a:lvl8pPr>
            <a:lvl9pPr marL="0" marR="0" lvl="8" indent="0" algn="r" rtl="0">
              <a:spcBef>
                <a:spcPts val="0"/>
              </a:spcBef>
              <a:buNone/>
              <a:defRPr sz="1200" b="0" i="0" u="none" strike="noStrike" cap="none">
                <a:solidFill>
                  <a:srgbClr val="888888"/>
                </a:solidFill>
                <a:latin typeface="Open Sans Light"/>
                <a:ea typeface="Open Sans Light"/>
                <a:cs typeface="Open Sans Light"/>
                <a:sym typeface="Open Sans Light"/>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finance.yahoo.com/"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s://stockanalysis.com/"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40"/>
        <p:cNvGrpSpPr/>
        <p:nvPr/>
      </p:nvGrpSpPr>
      <p:grpSpPr>
        <a:xfrm>
          <a:off x="0" y="0"/>
          <a:ext cx="0" cy="0"/>
          <a:chOff x="0" y="0"/>
          <a:chExt cx="0" cy="0"/>
        </a:xfrm>
      </p:grpSpPr>
      <p:sp>
        <p:nvSpPr>
          <p:cNvPr id="2741" name="Google Shape;2741;p1"/>
          <p:cNvSpPr/>
          <p:nvPr/>
        </p:nvSpPr>
        <p:spPr>
          <a:xfrm flipH="1">
            <a:off x="2500462" y="2457029"/>
            <a:ext cx="1683785" cy="376411"/>
          </a:xfrm>
          <a:prstGeom prst="triangle">
            <a:avLst>
              <a:gd name="adj" fmla="val 31638"/>
            </a:avLst>
          </a:prstGeom>
          <a:solidFill>
            <a:srgbClr val="11618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sp>
        <p:nvSpPr>
          <p:cNvPr id="2742" name="Google Shape;2742;p1"/>
          <p:cNvSpPr/>
          <p:nvPr/>
        </p:nvSpPr>
        <p:spPr>
          <a:xfrm rot="10800000" flipH="1">
            <a:off x="8140982" y="4010172"/>
            <a:ext cx="1572774" cy="351594"/>
          </a:xfrm>
          <a:prstGeom prst="triangle">
            <a:avLst>
              <a:gd name="adj" fmla="val 25510"/>
            </a:avLst>
          </a:prstGeom>
          <a:solidFill>
            <a:srgbClr val="11618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sp>
        <p:nvSpPr>
          <p:cNvPr id="2743" name="Google Shape;2743;p1"/>
          <p:cNvSpPr/>
          <p:nvPr/>
        </p:nvSpPr>
        <p:spPr>
          <a:xfrm>
            <a:off x="2004450" y="2814600"/>
            <a:ext cx="8183100" cy="1207200"/>
          </a:xfrm>
          <a:prstGeom prst="roundRect">
            <a:avLst>
              <a:gd name="adj" fmla="val 16667"/>
            </a:avLst>
          </a:prstGeom>
          <a:solidFill>
            <a:schemeClr val="accent1">
              <a:alpha val="8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sp>
        <p:nvSpPr>
          <p:cNvPr id="2744" name="Google Shape;2744;p1"/>
          <p:cNvSpPr txBox="1"/>
          <p:nvPr/>
        </p:nvSpPr>
        <p:spPr>
          <a:xfrm>
            <a:off x="966450" y="2976250"/>
            <a:ext cx="10259100" cy="10158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SzPts val="6000"/>
              <a:buNone/>
            </a:pPr>
            <a:r>
              <a:rPr lang="en-US" sz="6000" b="1">
                <a:solidFill>
                  <a:schemeClr val="lt1"/>
                </a:solidFill>
                <a:latin typeface="Times New Roman"/>
                <a:ea typeface="Times New Roman"/>
                <a:cs typeface="Times New Roman"/>
                <a:sym typeface="Times New Roman"/>
              </a:rPr>
              <a:t>Case study 1 for team 3</a:t>
            </a:r>
            <a:endParaRPr sz="5400" b="1">
              <a:solidFill>
                <a:schemeClr val="lt1"/>
              </a:solidFill>
            </a:endParaRPr>
          </a:p>
        </p:txBody>
      </p:sp>
      <p:sp>
        <p:nvSpPr>
          <p:cNvPr id="2745" name="Google Shape;2745;p1"/>
          <p:cNvSpPr/>
          <p:nvPr/>
        </p:nvSpPr>
        <p:spPr>
          <a:xfrm>
            <a:off x="5346809" y="4266868"/>
            <a:ext cx="74376" cy="320412"/>
          </a:xfrm>
          <a:prstGeom prst="rect">
            <a:avLst/>
          </a:prstGeom>
          <a:solidFill>
            <a:schemeClr val="lt1">
              <a:alpha val="8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rgbClr val="FFFFFF"/>
              </a:solidFill>
              <a:latin typeface="Arial"/>
              <a:ea typeface="Arial"/>
              <a:cs typeface="Arial"/>
              <a:sym typeface="Arial"/>
            </a:endParaRPr>
          </a:p>
        </p:txBody>
      </p:sp>
      <p:sp>
        <p:nvSpPr>
          <p:cNvPr id="2746" name="Google Shape;2746;p1"/>
          <p:cNvSpPr/>
          <p:nvPr/>
        </p:nvSpPr>
        <p:spPr>
          <a:xfrm>
            <a:off x="5346809" y="4832352"/>
            <a:ext cx="74376" cy="320412"/>
          </a:xfrm>
          <a:prstGeom prst="rect">
            <a:avLst/>
          </a:prstGeom>
          <a:solidFill>
            <a:schemeClr val="lt1">
              <a:alpha val="8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rgbClr val="FFFFFF"/>
              </a:solidFill>
              <a:latin typeface="Arial"/>
              <a:ea typeface="Arial"/>
              <a:cs typeface="Arial"/>
              <a:sym typeface="Arial"/>
            </a:endParaRPr>
          </a:p>
        </p:txBody>
      </p:sp>
      <p:sp>
        <p:nvSpPr>
          <p:cNvPr id="2747" name="Google Shape;2747;p1"/>
          <p:cNvSpPr/>
          <p:nvPr/>
        </p:nvSpPr>
        <p:spPr>
          <a:xfrm rot="-1130778">
            <a:off x="962265" y="1918606"/>
            <a:ext cx="191572" cy="191572"/>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748" name="Google Shape;2748;p1"/>
          <p:cNvSpPr/>
          <p:nvPr/>
        </p:nvSpPr>
        <p:spPr>
          <a:xfrm rot="-1130778">
            <a:off x="10850628" y="1764295"/>
            <a:ext cx="113248" cy="113248"/>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2749" name="Google Shape;2749;p1"/>
          <p:cNvSpPr/>
          <p:nvPr/>
        </p:nvSpPr>
        <p:spPr>
          <a:xfrm rot="-1130778">
            <a:off x="3469960" y="5510715"/>
            <a:ext cx="143715" cy="143715"/>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pic>
        <p:nvPicPr>
          <p:cNvPr id="2750" name="Google Shape;2750;p1"/>
          <p:cNvPicPr preferRelativeResize="0"/>
          <p:nvPr/>
        </p:nvPicPr>
        <p:blipFill>
          <a:blip r:embed="rId3">
            <a:alphaModFix/>
          </a:blip>
          <a:stretch>
            <a:fillRect/>
          </a:stretch>
        </p:blipFill>
        <p:spPr>
          <a:xfrm>
            <a:off x="5421181" y="4683675"/>
            <a:ext cx="9144000" cy="15811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09"/>
        <p:cNvGrpSpPr/>
        <p:nvPr/>
      </p:nvGrpSpPr>
      <p:grpSpPr>
        <a:xfrm>
          <a:off x="0" y="0"/>
          <a:ext cx="0" cy="0"/>
          <a:chOff x="0" y="0"/>
          <a:chExt cx="0" cy="0"/>
        </a:xfrm>
      </p:grpSpPr>
      <p:sp>
        <p:nvSpPr>
          <p:cNvPr id="2910" name="Google Shape;2910;g2a67ef60805_0_21"/>
          <p:cNvSpPr txBox="1"/>
          <p:nvPr/>
        </p:nvSpPr>
        <p:spPr>
          <a:xfrm>
            <a:off x="580125" y="131500"/>
            <a:ext cx="49464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Open Sans SemiBold"/>
                <a:ea typeface="Open Sans SemiBold"/>
                <a:cs typeface="Open Sans SemiBold"/>
                <a:sym typeface="Open Sans SemiBold"/>
              </a:rPr>
              <a:t>Other interesting observations</a:t>
            </a:r>
            <a:endParaRPr sz="1400" b="1">
              <a:solidFill>
                <a:schemeClr val="accent2"/>
              </a:solidFill>
              <a:latin typeface="Open Sans SemiBold"/>
              <a:ea typeface="Open Sans SemiBold"/>
              <a:cs typeface="Open Sans SemiBold"/>
              <a:sym typeface="Open Sans SemiBold"/>
            </a:endParaRPr>
          </a:p>
        </p:txBody>
      </p:sp>
      <p:sp>
        <p:nvSpPr>
          <p:cNvPr id="2911" name="Google Shape;2911;g2a67ef60805_0_21"/>
          <p:cNvSpPr txBox="1"/>
          <p:nvPr/>
        </p:nvSpPr>
        <p:spPr>
          <a:xfrm>
            <a:off x="3189775" y="6457800"/>
            <a:ext cx="617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Data Sources: </a:t>
            </a:r>
            <a:r>
              <a:rPr lang="en-US" sz="1400" b="0" i="0" u="sng" strike="noStrike" cap="none">
                <a:solidFill>
                  <a:srgbClr val="0563C1"/>
                </a:solidFill>
                <a:latin typeface="Arial"/>
                <a:ea typeface="Arial"/>
                <a:cs typeface="Arial"/>
                <a:sym typeface="Arial"/>
                <a:hlinkClick r:id="rId3">
                  <a:extLst>
                    <a:ext uri="{A12FA001-AC4F-418D-AE19-62706E023703}">
                      <ahyp:hlinkClr xmlns:ahyp="http://schemas.microsoft.com/office/drawing/2018/hyperlinkcolor" val="tx"/>
                    </a:ext>
                  </a:extLst>
                </a:hlinkClick>
              </a:rPr>
              <a:t>https://finance.yahoo.com/</a:t>
            </a:r>
            <a:r>
              <a:rPr lang="en-US" sz="1400" b="0" i="0" u="none" strike="noStrike" cap="none">
                <a:solidFill>
                  <a:srgbClr val="000000"/>
                </a:solidFill>
                <a:latin typeface="Arial"/>
                <a:ea typeface="Arial"/>
                <a:cs typeface="Arial"/>
                <a:sym typeface="Arial"/>
              </a:rPr>
              <a:t> , </a:t>
            </a:r>
            <a:r>
              <a:rPr lang="en-US" sz="1400" b="0" i="0" u="sng" strike="noStrike" cap="none">
                <a:solidFill>
                  <a:srgbClr val="0563C1"/>
                </a:solidFill>
                <a:latin typeface="Arial"/>
                <a:ea typeface="Arial"/>
                <a:cs typeface="Arial"/>
                <a:sym typeface="Arial"/>
                <a:hlinkClick r:id="rId4">
                  <a:extLst>
                    <a:ext uri="{A12FA001-AC4F-418D-AE19-62706E023703}">
                      <ahyp:hlinkClr xmlns:ahyp="http://schemas.microsoft.com/office/drawing/2018/hyperlinkcolor" val="tx"/>
                    </a:ext>
                  </a:extLst>
                </a:hlinkClick>
              </a:rPr>
              <a:t>https://stockanalysis.com/</a:t>
            </a: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912" name="Google Shape;2912;g2a67ef60805_0_21"/>
          <p:cNvSpPr txBox="1"/>
          <p:nvPr/>
        </p:nvSpPr>
        <p:spPr>
          <a:xfrm>
            <a:off x="1255200" y="4249750"/>
            <a:ext cx="9681600" cy="15639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rgbClr val="000000"/>
              </a:buClr>
              <a:buSzPts val="1700"/>
              <a:buFont typeface="Arial"/>
              <a:buNone/>
            </a:pPr>
            <a:r>
              <a:rPr lang="en-US" sz="1600" b="1" i="0" u="none" strike="noStrike" cap="none">
                <a:solidFill>
                  <a:srgbClr val="000000"/>
                </a:solidFill>
              </a:rPr>
              <a:t>Observation:</a:t>
            </a:r>
            <a:endParaRPr sz="1600" b="1" i="0" u="none" strike="noStrike" cap="none">
              <a:solidFill>
                <a:srgbClr val="000000"/>
              </a:solidFill>
            </a:endParaRPr>
          </a:p>
          <a:p>
            <a:pPr marL="457200" lvl="0" indent="-330200" algn="just" rtl="0">
              <a:lnSpc>
                <a:spcPct val="115000"/>
              </a:lnSpc>
              <a:spcBef>
                <a:spcPts val="0"/>
              </a:spcBef>
              <a:spcAft>
                <a:spcPts val="0"/>
              </a:spcAft>
              <a:buClr>
                <a:schemeClr val="dk1"/>
              </a:buClr>
              <a:buSzPts val="1600"/>
              <a:buAutoNum type="arabicPeriod"/>
            </a:pPr>
            <a:r>
              <a:rPr lang="en-US" sz="1600" b="1"/>
              <a:t>Different group of users have different level of </a:t>
            </a:r>
            <a:r>
              <a:rPr lang="en-US" sz="1600" b="1">
                <a:solidFill>
                  <a:schemeClr val="dk1"/>
                </a:solidFill>
              </a:rPr>
              <a:t>risk tolerance.</a:t>
            </a:r>
            <a:r>
              <a:rPr lang="en-US" sz="1600">
                <a:solidFill>
                  <a:schemeClr val="dk1"/>
                </a:solidFill>
              </a:rPr>
              <a:t> </a:t>
            </a:r>
            <a:r>
              <a:rPr lang="en-US" sz="1600"/>
              <a:t>Less active traders have the lowest level of risk tolerance while high value traders have the highest level of risk tolerance</a:t>
            </a:r>
            <a:endParaRPr sz="1600"/>
          </a:p>
          <a:p>
            <a:pPr marL="457200" lvl="0" indent="-330200" algn="just" rtl="0">
              <a:lnSpc>
                <a:spcPct val="115000"/>
              </a:lnSpc>
              <a:spcBef>
                <a:spcPts val="0"/>
              </a:spcBef>
              <a:spcAft>
                <a:spcPts val="0"/>
              </a:spcAft>
              <a:buSzPts val="1600"/>
              <a:buAutoNum type="arabicPeriod"/>
            </a:pPr>
            <a:r>
              <a:rPr lang="en-US" sz="1600" b="1"/>
              <a:t>Different group of users have different investment preferences.</a:t>
            </a:r>
            <a:r>
              <a:rPr lang="en-US" sz="1600"/>
              <a:t> However, Consumer Cyclical, Technology and Communication Services are the top 3 sectors which interests all groups of users.</a:t>
            </a:r>
            <a:endParaRPr sz="1600"/>
          </a:p>
        </p:txBody>
      </p:sp>
      <p:pic>
        <p:nvPicPr>
          <p:cNvPr id="2913" name="Google Shape;2913;g2a67ef60805_0_21"/>
          <p:cNvPicPr preferRelativeResize="0"/>
          <p:nvPr/>
        </p:nvPicPr>
        <p:blipFill>
          <a:blip r:embed="rId5">
            <a:alphaModFix/>
          </a:blip>
          <a:stretch>
            <a:fillRect/>
          </a:stretch>
        </p:blipFill>
        <p:spPr>
          <a:xfrm>
            <a:off x="228700" y="988799"/>
            <a:ext cx="5554950" cy="2977625"/>
          </a:xfrm>
          <a:prstGeom prst="rect">
            <a:avLst/>
          </a:prstGeom>
          <a:noFill/>
          <a:ln>
            <a:noFill/>
          </a:ln>
        </p:spPr>
      </p:pic>
      <p:pic>
        <p:nvPicPr>
          <p:cNvPr id="2914" name="Google Shape;2914;g2a67ef60805_0_21"/>
          <p:cNvPicPr preferRelativeResize="0"/>
          <p:nvPr/>
        </p:nvPicPr>
        <p:blipFill>
          <a:blip r:embed="rId6">
            <a:alphaModFix/>
          </a:blip>
          <a:stretch>
            <a:fillRect/>
          </a:stretch>
        </p:blipFill>
        <p:spPr>
          <a:xfrm>
            <a:off x="5884350" y="979275"/>
            <a:ext cx="6058614" cy="2996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19"/>
        <p:cNvGrpSpPr/>
        <p:nvPr/>
      </p:nvGrpSpPr>
      <p:grpSpPr>
        <a:xfrm>
          <a:off x="0" y="0"/>
          <a:ext cx="0" cy="0"/>
          <a:chOff x="0" y="0"/>
          <a:chExt cx="0" cy="0"/>
        </a:xfrm>
      </p:grpSpPr>
      <p:grpSp>
        <p:nvGrpSpPr>
          <p:cNvPr id="2920" name="Google Shape;2920;g2a6b9f02448_0_224"/>
          <p:cNvGrpSpPr/>
          <p:nvPr/>
        </p:nvGrpSpPr>
        <p:grpSpPr>
          <a:xfrm>
            <a:off x="1554675" y="233869"/>
            <a:ext cx="10601211" cy="2194682"/>
            <a:chOff x="50989" y="409117"/>
            <a:chExt cx="6938419" cy="3988880"/>
          </a:xfrm>
        </p:grpSpPr>
        <p:sp>
          <p:nvSpPr>
            <p:cNvPr id="2921" name="Google Shape;2921;g2a6b9f02448_0_224"/>
            <p:cNvSpPr txBox="1"/>
            <p:nvPr/>
          </p:nvSpPr>
          <p:spPr>
            <a:xfrm>
              <a:off x="1221660" y="1277607"/>
              <a:ext cx="4713600" cy="951000"/>
            </a:xfrm>
            <a:prstGeom prst="rect">
              <a:avLst/>
            </a:prstGeom>
            <a:noFill/>
            <a:ln>
              <a:noFill/>
            </a:ln>
          </p:spPr>
          <p:txBody>
            <a:bodyPr spcFirstLastPara="1" wrap="square" lIns="91425" tIns="45700" rIns="91425" bIns="45700" anchor="t" anchorCtr="0">
              <a:spAutoFit/>
            </a:bodyPr>
            <a:lstStyle/>
            <a:p>
              <a:pPr marL="457200" lvl="0" indent="-406400" algn="just" rtl="0">
                <a:spcBef>
                  <a:spcPts val="0"/>
                </a:spcBef>
                <a:spcAft>
                  <a:spcPts val="0"/>
                </a:spcAft>
                <a:buClr>
                  <a:schemeClr val="lt1"/>
                </a:buClr>
                <a:buSzPts val="2800"/>
                <a:buFont typeface="Open Sans"/>
                <a:buAutoNum type="arabicPeriod"/>
              </a:pPr>
              <a:r>
                <a:rPr lang="en-US" sz="2800">
                  <a:solidFill>
                    <a:schemeClr val="lt1"/>
                  </a:solidFill>
                </a:rPr>
                <a:t>Low trading frequency</a:t>
              </a:r>
              <a:endParaRPr sz="2800" b="1">
                <a:solidFill>
                  <a:schemeClr val="lt1"/>
                </a:solidFill>
                <a:latin typeface="Open Sans"/>
                <a:ea typeface="Open Sans"/>
                <a:cs typeface="Open Sans"/>
                <a:sym typeface="Open Sans"/>
              </a:endParaRPr>
            </a:p>
          </p:txBody>
        </p:sp>
        <p:grpSp>
          <p:nvGrpSpPr>
            <p:cNvPr id="2922" name="Google Shape;2922;g2a6b9f02448_0_224"/>
            <p:cNvGrpSpPr/>
            <p:nvPr/>
          </p:nvGrpSpPr>
          <p:grpSpPr>
            <a:xfrm>
              <a:off x="50989" y="409117"/>
              <a:ext cx="6938419" cy="3988880"/>
              <a:chOff x="730442" y="1311161"/>
              <a:chExt cx="6938419" cy="3988880"/>
            </a:xfrm>
          </p:grpSpPr>
          <p:sp>
            <p:nvSpPr>
              <p:cNvPr id="2923" name="Google Shape;2923;g2a6b9f02448_0_224"/>
              <p:cNvSpPr/>
              <p:nvPr/>
            </p:nvSpPr>
            <p:spPr>
              <a:xfrm>
                <a:off x="1443562" y="2045040"/>
                <a:ext cx="6225300" cy="3255000"/>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2924" name="Google Shape;2924;g2a6b9f02448_0_224"/>
              <p:cNvSpPr/>
              <p:nvPr/>
            </p:nvSpPr>
            <p:spPr>
              <a:xfrm>
                <a:off x="3222023" y="1862138"/>
                <a:ext cx="181200" cy="183000"/>
              </a:xfrm>
              <a:prstGeom prst="triangle">
                <a:avLst>
                  <a:gd name="adj" fmla="val 100000"/>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2925" name="Google Shape;2925;g2a6b9f02448_0_224"/>
              <p:cNvSpPr/>
              <p:nvPr/>
            </p:nvSpPr>
            <p:spPr>
              <a:xfrm>
                <a:off x="1291167" y="3811036"/>
                <a:ext cx="181200" cy="183000"/>
              </a:xfrm>
              <a:prstGeom prst="triangle">
                <a:avLst>
                  <a:gd name="adj" fmla="val 100000"/>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2926" name="Google Shape;2926;g2a6b9f02448_0_224"/>
              <p:cNvSpPr/>
              <p:nvPr/>
            </p:nvSpPr>
            <p:spPr>
              <a:xfrm rot="-2722437">
                <a:off x="569104" y="2256769"/>
                <a:ext cx="2990277" cy="796784"/>
              </a:xfrm>
              <a:prstGeom prst="trapezoid">
                <a:avLst>
                  <a:gd name="adj" fmla="val 100191"/>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grpSp>
      </p:grpSp>
      <p:grpSp>
        <p:nvGrpSpPr>
          <p:cNvPr id="2927" name="Google Shape;2927;g2a6b9f02448_0_224"/>
          <p:cNvGrpSpPr/>
          <p:nvPr/>
        </p:nvGrpSpPr>
        <p:grpSpPr>
          <a:xfrm>
            <a:off x="1554675" y="4886356"/>
            <a:ext cx="10601211" cy="1901648"/>
            <a:chOff x="50989" y="409117"/>
            <a:chExt cx="6938419" cy="4929104"/>
          </a:xfrm>
        </p:grpSpPr>
        <p:grpSp>
          <p:nvGrpSpPr>
            <p:cNvPr id="2928" name="Google Shape;2928;g2a6b9f02448_0_224"/>
            <p:cNvGrpSpPr/>
            <p:nvPr/>
          </p:nvGrpSpPr>
          <p:grpSpPr>
            <a:xfrm>
              <a:off x="50989" y="409117"/>
              <a:ext cx="6938419" cy="4929104"/>
              <a:chOff x="730442" y="1311161"/>
              <a:chExt cx="6938419" cy="4929104"/>
            </a:xfrm>
          </p:grpSpPr>
          <p:sp>
            <p:nvSpPr>
              <p:cNvPr id="2929" name="Google Shape;2929;g2a6b9f02448_0_224"/>
              <p:cNvSpPr/>
              <p:nvPr/>
            </p:nvSpPr>
            <p:spPr>
              <a:xfrm>
                <a:off x="1291167" y="3811036"/>
                <a:ext cx="181200" cy="183000"/>
              </a:xfrm>
              <a:prstGeom prst="triangle">
                <a:avLst>
                  <a:gd name="adj" fmla="val 100000"/>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2930" name="Google Shape;2930;g2a6b9f02448_0_224"/>
              <p:cNvSpPr/>
              <p:nvPr/>
            </p:nvSpPr>
            <p:spPr>
              <a:xfrm>
                <a:off x="1443562" y="2045065"/>
                <a:ext cx="6225300" cy="4195200"/>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2931" name="Google Shape;2931;g2a6b9f02448_0_224"/>
              <p:cNvSpPr/>
              <p:nvPr/>
            </p:nvSpPr>
            <p:spPr>
              <a:xfrm rot="-2722437">
                <a:off x="569104" y="2256769"/>
                <a:ext cx="2990277" cy="796784"/>
              </a:xfrm>
              <a:prstGeom prst="trapezoid">
                <a:avLst>
                  <a:gd name="adj" fmla="val 100191"/>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2932" name="Google Shape;2932;g2a6b9f02448_0_224"/>
              <p:cNvSpPr/>
              <p:nvPr/>
            </p:nvSpPr>
            <p:spPr>
              <a:xfrm>
                <a:off x="3222023" y="1862138"/>
                <a:ext cx="181200" cy="183000"/>
              </a:xfrm>
              <a:prstGeom prst="triangle">
                <a:avLst>
                  <a:gd name="adj" fmla="val 100000"/>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grpSp>
        <p:sp>
          <p:nvSpPr>
            <p:cNvPr id="2933" name="Google Shape;2933;g2a6b9f02448_0_224"/>
            <p:cNvSpPr txBox="1"/>
            <p:nvPr/>
          </p:nvSpPr>
          <p:spPr>
            <a:xfrm>
              <a:off x="1221665" y="1277607"/>
              <a:ext cx="3057600" cy="1236600"/>
            </a:xfrm>
            <a:prstGeom prst="rect">
              <a:avLst/>
            </a:prstGeom>
            <a:noFill/>
            <a:ln>
              <a:noFill/>
            </a:ln>
          </p:spPr>
          <p:txBody>
            <a:bodyPr spcFirstLastPara="1" wrap="square" lIns="91425" tIns="45700" rIns="91425" bIns="45700" anchor="t" anchorCtr="0">
              <a:spAutoFit/>
            </a:bodyPr>
            <a:lstStyle/>
            <a:p>
              <a:pPr marL="0" lvl="0" indent="0" algn="just" rtl="0">
                <a:spcBef>
                  <a:spcPts val="0"/>
                </a:spcBef>
                <a:spcAft>
                  <a:spcPts val="0"/>
                </a:spcAft>
                <a:buNone/>
              </a:pPr>
              <a:r>
                <a:rPr lang="en-US" sz="2500" b="1">
                  <a:solidFill>
                    <a:schemeClr val="lt1"/>
                  </a:solidFill>
                </a:rPr>
                <a:t>3. High operation time</a:t>
              </a:r>
              <a:endParaRPr sz="2500" b="1">
                <a:solidFill>
                  <a:schemeClr val="lt1"/>
                </a:solidFill>
              </a:endParaRPr>
            </a:p>
          </p:txBody>
        </p:sp>
      </p:grpSp>
      <p:sp>
        <p:nvSpPr>
          <p:cNvPr id="2934" name="Google Shape;2934;g2a6b9f02448_0_224"/>
          <p:cNvSpPr/>
          <p:nvPr/>
        </p:nvSpPr>
        <p:spPr>
          <a:xfrm>
            <a:off x="210469" y="2535148"/>
            <a:ext cx="2308200" cy="2308200"/>
          </a:xfrm>
          <a:prstGeom prst="ellipse">
            <a:avLst/>
          </a:prstGeom>
          <a:solidFill>
            <a:srgbClr val="050505"/>
          </a:solidFill>
          <a:ln w="12700" cap="flat" cmpd="sng">
            <a:solidFill>
              <a:srgbClr val="FFC000"/>
            </a:solidFill>
            <a:prstDash val="dash"/>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SzPts val="1100"/>
              <a:buNone/>
            </a:pPr>
            <a:r>
              <a:rPr lang="en-US" sz="2000" b="1">
                <a:solidFill>
                  <a:schemeClr val="lt1"/>
                </a:solidFill>
              </a:rPr>
              <a:t>High value trading users</a:t>
            </a:r>
            <a:endParaRPr sz="2000" b="1">
              <a:solidFill>
                <a:schemeClr val="lt1"/>
              </a:solidFill>
            </a:endParaRPr>
          </a:p>
        </p:txBody>
      </p:sp>
      <p:sp>
        <p:nvSpPr>
          <p:cNvPr id="2935" name="Google Shape;2935;g2a6b9f02448_0_224"/>
          <p:cNvSpPr txBox="1"/>
          <p:nvPr/>
        </p:nvSpPr>
        <p:spPr>
          <a:xfrm>
            <a:off x="580124" y="131500"/>
            <a:ext cx="33246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Open Sans SemiBold"/>
                <a:ea typeface="Open Sans SemiBold"/>
                <a:cs typeface="Open Sans SemiBold"/>
                <a:sym typeface="Open Sans SemiBold"/>
              </a:rPr>
              <a:t>Marketing strategies</a:t>
            </a:r>
            <a:endParaRPr sz="1400" b="1">
              <a:solidFill>
                <a:schemeClr val="accent2"/>
              </a:solidFill>
              <a:latin typeface="Open Sans SemiBold"/>
              <a:ea typeface="Open Sans SemiBold"/>
              <a:cs typeface="Open Sans SemiBold"/>
              <a:sym typeface="Open Sans SemiBold"/>
            </a:endParaRPr>
          </a:p>
        </p:txBody>
      </p:sp>
      <p:sp>
        <p:nvSpPr>
          <p:cNvPr id="2936" name="Google Shape;2936;g2a6b9f02448_0_224"/>
          <p:cNvSpPr txBox="1"/>
          <p:nvPr/>
        </p:nvSpPr>
        <p:spPr>
          <a:xfrm>
            <a:off x="3464600" y="1430825"/>
            <a:ext cx="3755700" cy="492600"/>
          </a:xfrm>
          <a:prstGeom prst="rect">
            <a:avLst/>
          </a:prstGeom>
          <a:noFill/>
          <a:ln>
            <a:noFill/>
          </a:ln>
        </p:spPr>
        <p:txBody>
          <a:bodyPr spcFirstLastPara="1" wrap="square" lIns="91425" tIns="91425" rIns="91425" bIns="91425" anchor="t" anchorCtr="0">
            <a:spAutoFit/>
          </a:bodyPr>
          <a:lstStyle/>
          <a:p>
            <a:pPr marL="0" lvl="0" indent="0" algn="just" rtl="0">
              <a:spcBef>
                <a:spcPts val="1000"/>
              </a:spcBef>
              <a:spcAft>
                <a:spcPts val="0"/>
              </a:spcAft>
              <a:buNone/>
            </a:pPr>
            <a:r>
              <a:rPr lang="en-US" sz="2000" b="1">
                <a:solidFill>
                  <a:schemeClr val="lt1"/>
                </a:solidFill>
              </a:rPr>
              <a:t>Offer trading rewards</a:t>
            </a:r>
            <a:endParaRPr sz="2000" b="1">
              <a:solidFill>
                <a:schemeClr val="lt1"/>
              </a:solidFill>
            </a:endParaRPr>
          </a:p>
        </p:txBody>
      </p:sp>
      <p:sp>
        <p:nvSpPr>
          <p:cNvPr id="2937" name="Google Shape;2937;g2a6b9f02448_0_224"/>
          <p:cNvSpPr txBox="1"/>
          <p:nvPr/>
        </p:nvSpPr>
        <p:spPr>
          <a:xfrm>
            <a:off x="7885425" y="566875"/>
            <a:ext cx="4230300" cy="1918800"/>
          </a:xfrm>
          <a:prstGeom prst="rect">
            <a:avLst/>
          </a:prstGeom>
          <a:noFill/>
          <a:ln>
            <a:noFill/>
          </a:ln>
        </p:spPr>
        <p:txBody>
          <a:bodyPr spcFirstLastPara="1" wrap="square" lIns="91425" tIns="91425" rIns="91425" bIns="91425" anchor="t" anchorCtr="0">
            <a:spAutoFit/>
          </a:bodyPr>
          <a:lstStyle/>
          <a:p>
            <a:pPr marL="457200" lvl="0" indent="-330200" algn="just" rtl="0">
              <a:spcBef>
                <a:spcPts val="1000"/>
              </a:spcBef>
              <a:spcAft>
                <a:spcPts val="0"/>
              </a:spcAft>
              <a:buClr>
                <a:schemeClr val="lt1"/>
              </a:buClr>
              <a:buSzPts val="1600"/>
              <a:buChar char="●"/>
            </a:pPr>
            <a:r>
              <a:rPr lang="en-US" sz="1600">
                <a:solidFill>
                  <a:schemeClr val="lt1"/>
                </a:solidFill>
              </a:rPr>
              <a:t>Set the monthly goals of trading values.</a:t>
            </a:r>
            <a:endParaRPr sz="1600">
              <a:solidFill>
                <a:schemeClr val="lt1"/>
              </a:solidFill>
            </a:endParaRPr>
          </a:p>
          <a:p>
            <a:pPr marL="457200" lvl="0" indent="-330200" algn="just" rtl="0">
              <a:spcBef>
                <a:spcPts val="1000"/>
              </a:spcBef>
              <a:spcAft>
                <a:spcPts val="0"/>
              </a:spcAft>
              <a:buClr>
                <a:schemeClr val="lt1"/>
              </a:buClr>
              <a:buSzPts val="1600"/>
              <a:buChar char="●"/>
            </a:pPr>
            <a:r>
              <a:rPr lang="en-US" sz="1600">
                <a:solidFill>
                  <a:schemeClr val="lt1"/>
                </a:solidFill>
              </a:rPr>
              <a:t>Once they have achieved the goals, we can offer them products with less fees.</a:t>
            </a:r>
            <a:endParaRPr sz="1600">
              <a:solidFill>
                <a:schemeClr val="lt1"/>
              </a:solidFill>
            </a:endParaRPr>
          </a:p>
          <a:p>
            <a:pPr marL="457200" lvl="0" indent="-330200" algn="just" rtl="0">
              <a:spcBef>
                <a:spcPts val="1000"/>
              </a:spcBef>
              <a:spcAft>
                <a:spcPts val="0"/>
              </a:spcAft>
              <a:buClr>
                <a:schemeClr val="lt1"/>
              </a:buClr>
              <a:buSzPts val="1600"/>
              <a:buChar char="●"/>
            </a:pPr>
            <a:r>
              <a:rPr lang="en-US" sz="1600">
                <a:solidFill>
                  <a:schemeClr val="lt1"/>
                </a:solidFill>
              </a:rPr>
              <a:t>Encourage them to achieve the goals, instead of relying entirely on their own willing to trade and keep high trading.</a:t>
            </a:r>
            <a:endParaRPr sz="1600">
              <a:solidFill>
                <a:schemeClr val="lt1"/>
              </a:solidFill>
            </a:endParaRPr>
          </a:p>
        </p:txBody>
      </p:sp>
      <p:sp>
        <p:nvSpPr>
          <p:cNvPr id="2938" name="Google Shape;2938;g2a6b9f02448_0_224"/>
          <p:cNvSpPr txBox="1"/>
          <p:nvPr/>
        </p:nvSpPr>
        <p:spPr>
          <a:xfrm>
            <a:off x="7885425" y="5167888"/>
            <a:ext cx="4230300" cy="1672500"/>
          </a:xfrm>
          <a:prstGeom prst="rect">
            <a:avLst/>
          </a:prstGeom>
          <a:noFill/>
          <a:ln>
            <a:noFill/>
          </a:ln>
        </p:spPr>
        <p:txBody>
          <a:bodyPr spcFirstLastPara="1" wrap="square" lIns="91425" tIns="91425" rIns="91425" bIns="91425" anchor="t" anchorCtr="0">
            <a:spAutoFit/>
          </a:bodyPr>
          <a:lstStyle/>
          <a:p>
            <a:pPr marL="457200" lvl="0" indent="-330200" algn="just" rtl="0">
              <a:spcBef>
                <a:spcPts val="1000"/>
              </a:spcBef>
              <a:spcAft>
                <a:spcPts val="0"/>
              </a:spcAft>
              <a:buClr>
                <a:schemeClr val="lt1"/>
              </a:buClr>
              <a:buSzPts val="1600"/>
              <a:buChar char="●"/>
            </a:pPr>
            <a:r>
              <a:rPr lang="en-US" sz="1600">
                <a:solidFill>
                  <a:schemeClr val="lt1"/>
                </a:solidFill>
              </a:rPr>
              <a:t>Everyone can communicate, share investment experiences and ideas.</a:t>
            </a:r>
            <a:endParaRPr sz="1600">
              <a:solidFill>
                <a:schemeClr val="lt1"/>
              </a:solidFill>
            </a:endParaRPr>
          </a:p>
          <a:p>
            <a:pPr marL="457200" lvl="0" indent="-330200" algn="just" rtl="0">
              <a:spcBef>
                <a:spcPts val="1000"/>
              </a:spcBef>
              <a:spcAft>
                <a:spcPts val="0"/>
              </a:spcAft>
              <a:buClr>
                <a:schemeClr val="lt1"/>
              </a:buClr>
              <a:buSzPts val="1600"/>
              <a:buChar char="●"/>
            </a:pPr>
            <a:r>
              <a:rPr lang="en-US" sz="1600">
                <a:solidFill>
                  <a:schemeClr val="lt1"/>
                </a:solidFill>
              </a:rPr>
              <a:t>Increase interaction with the GoTrade.</a:t>
            </a:r>
            <a:endParaRPr sz="1600">
              <a:solidFill>
                <a:schemeClr val="lt1"/>
              </a:solidFill>
            </a:endParaRPr>
          </a:p>
          <a:p>
            <a:pPr marL="457200" lvl="0" indent="-330200" algn="just" rtl="0">
              <a:spcBef>
                <a:spcPts val="1000"/>
              </a:spcBef>
              <a:spcAft>
                <a:spcPts val="0"/>
              </a:spcAft>
              <a:buClr>
                <a:schemeClr val="lt1"/>
              </a:buClr>
              <a:buSzPts val="1600"/>
              <a:buChar char="●"/>
            </a:pPr>
            <a:r>
              <a:rPr lang="en-US" sz="1600">
                <a:solidFill>
                  <a:schemeClr val="lt1"/>
                </a:solidFill>
              </a:rPr>
              <a:t>Professional ideas from high value trading users may interact new users.</a:t>
            </a:r>
            <a:endParaRPr sz="1600">
              <a:solidFill>
                <a:schemeClr val="lt1"/>
              </a:solidFill>
            </a:endParaRPr>
          </a:p>
        </p:txBody>
      </p:sp>
      <p:sp>
        <p:nvSpPr>
          <p:cNvPr id="2939" name="Google Shape;2939;g2a6b9f02448_0_224"/>
          <p:cNvSpPr txBox="1"/>
          <p:nvPr/>
        </p:nvSpPr>
        <p:spPr>
          <a:xfrm>
            <a:off x="3464600" y="5776450"/>
            <a:ext cx="4230300" cy="492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000" b="1">
                <a:solidFill>
                  <a:schemeClr val="lt1"/>
                </a:solidFill>
              </a:rPr>
              <a:t>Build a community</a:t>
            </a:r>
            <a:endParaRPr sz="2000" b="1">
              <a:solidFill>
                <a:schemeClr val="lt1"/>
              </a:solidFill>
            </a:endParaRPr>
          </a:p>
        </p:txBody>
      </p:sp>
      <p:sp>
        <p:nvSpPr>
          <p:cNvPr id="2940" name="Google Shape;2940;g2a6b9f02448_0_224"/>
          <p:cNvSpPr txBox="1"/>
          <p:nvPr/>
        </p:nvSpPr>
        <p:spPr>
          <a:xfrm>
            <a:off x="3388397" y="632575"/>
            <a:ext cx="4557000" cy="477000"/>
          </a:xfrm>
          <a:prstGeom prst="rect">
            <a:avLst/>
          </a:prstGeom>
          <a:noFill/>
          <a:ln>
            <a:noFill/>
          </a:ln>
        </p:spPr>
        <p:txBody>
          <a:bodyPr spcFirstLastPara="1" wrap="square" lIns="91425" tIns="45700" rIns="91425" bIns="45700" anchor="t" anchorCtr="0">
            <a:spAutoFit/>
          </a:bodyPr>
          <a:lstStyle/>
          <a:p>
            <a:pPr marL="0" lvl="0" indent="0" algn="just" rtl="0">
              <a:spcBef>
                <a:spcPts val="0"/>
              </a:spcBef>
              <a:spcAft>
                <a:spcPts val="0"/>
              </a:spcAft>
              <a:buNone/>
            </a:pPr>
            <a:r>
              <a:rPr lang="en-US" sz="2500" b="1">
                <a:solidFill>
                  <a:schemeClr val="lt1"/>
                </a:solidFill>
              </a:rPr>
              <a:t>1. High trading volumes</a:t>
            </a:r>
            <a:endParaRPr sz="2500" b="1">
              <a:solidFill>
                <a:schemeClr val="lt1"/>
              </a:solidFill>
            </a:endParaRPr>
          </a:p>
        </p:txBody>
      </p:sp>
      <p:grpSp>
        <p:nvGrpSpPr>
          <p:cNvPr id="2941" name="Google Shape;2941;g2a6b9f02448_0_224"/>
          <p:cNvGrpSpPr/>
          <p:nvPr/>
        </p:nvGrpSpPr>
        <p:grpSpPr>
          <a:xfrm>
            <a:off x="1554675" y="2138869"/>
            <a:ext cx="10601211" cy="2898828"/>
            <a:chOff x="50989" y="409117"/>
            <a:chExt cx="6938419" cy="5268680"/>
          </a:xfrm>
        </p:grpSpPr>
        <p:sp>
          <p:nvSpPr>
            <p:cNvPr id="2942" name="Google Shape;2942;g2a6b9f02448_0_224"/>
            <p:cNvSpPr txBox="1"/>
            <p:nvPr/>
          </p:nvSpPr>
          <p:spPr>
            <a:xfrm>
              <a:off x="1221660" y="1277607"/>
              <a:ext cx="4713600" cy="951000"/>
            </a:xfrm>
            <a:prstGeom prst="rect">
              <a:avLst/>
            </a:prstGeom>
            <a:noFill/>
            <a:ln>
              <a:noFill/>
            </a:ln>
          </p:spPr>
          <p:txBody>
            <a:bodyPr spcFirstLastPara="1" wrap="square" lIns="91425" tIns="45700" rIns="91425" bIns="45700" anchor="t" anchorCtr="0">
              <a:spAutoFit/>
            </a:bodyPr>
            <a:lstStyle/>
            <a:p>
              <a:pPr marL="457200" lvl="0" indent="-406400" algn="just" rtl="0">
                <a:spcBef>
                  <a:spcPts val="0"/>
                </a:spcBef>
                <a:spcAft>
                  <a:spcPts val="0"/>
                </a:spcAft>
                <a:buClr>
                  <a:schemeClr val="lt1"/>
                </a:buClr>
                <a:buSzPts val="2800"/>
                <a:buFont typeface="Open Sans"/>
                <a:buAutoNum type="arabicPeriod"/>
              </a:pPr>
              <a:r>
                <a:rPr lang="en-US" sz="2800">
                  <a:solidFill>
                    <a:schemeClr val="lt1"/>
                  </a:solidFill>
                </a:rPr>
                <a:t>Low trading frequency</a:t>
              </a:r>
              <a:endParaRPr sz="2800" b="1">
                <a:solidFill>
                  <a:schemeClr val="lt1"/>
                </a:solidFill>
                <a:latin typeface="Open Sans"/>
                <a:ea typeface="Open Sans"/>
                <a:cs typeface="Open Sans"/>
                <a:sym typeface="Open Sans"/>
              </a:endParaRPr>
            </a:p>
          </p:txBody>
        </p:sp>
        <p:grpSp>
          <p:nvGrpSpPr>
            <p:cNvPr id="2943" name="Google Shape;2943;g2a6b9f02448_0_224"/>
            <p:cNvGrpSpPr/>
            <p:nvPr/>
          </p:nvGrpSpPr>
          <p:grpSpPr>
            <a:xfrm>
              <a:off x="50989" y="409117"/>
              <a:ext cx="6938419" cy="5268680"/>
              <a:chOff x="730442" y="1311161"/>
              <a:chExt cx="6938419" cy="5268680"/>
            </a:xfrm>
          </p:grpSpPr>
          <p:sp>
            <p:nvSpPr>
              <p:cNvPr id="2944" name="Google Shape;2944;g2a6b9f02448_0_224"/>
              <p:cNvSpPr/>
              <p:nvPr/>
            </p:nvSpPr>
            <p:spPr>
              <a:xfrm>
                <a:off x="1443562" y="2045040"/>
                <a:ext cx="6225300" cy="4534800"/>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2945" name="Google Shape;2945;g2a6b9f02448_0_224"/>
              <p:cNvSpPr/>
              <p:nvPr/>
            </p:nvSpPr>
            <p:spPr>
              <a:xfrm>
                <a:off x="3222023" y="1862138"/>
                <a:ext cx="181200" cy="183000"/>
              </a:xfrm>
              <a:prstGeom prst="triangle">
                <a:avLst>
                  <a:gd name="adj" fmla="val 100000"/>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2946" name="Google Shape;2946;g2a6b9f02448_0_224"/>
              <p:cNvSpPr/>
              <p:nvPr/>
            </p:nvSpPr>
            <p:spPr>
              <a:xfrm>
                <a:off x="1291167" y="3811036"/>
                <a:ext cx="181200" cy="183000"/>
              </a:xfrm>
              <a:prstGeom prst="triangle">
                <a:avLst>
                  <a:gd name="adj" fmla="val 100000"/>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2947" name="Google Shape;2947;g2a6b9f02448_0_224"/>
              <p:cNvSpPr/>
              <p:nvPr/>
            </p:nvSpPr>
            <p:spPr>
              <a:xfrm rot="-2722437">
                <a:off x="569104" y="2256769"/>
                <a:ext cx="2990277" cy="796784"/>
              </a:xfrm>
              <a:prstGeom prst="trapezoid">
                <a:avLst>
                  <a:gd name="adj" fmla="val 100191"/>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grpSp>
      </p:grpSp>
      <p:sp>
        <p:nvSpPr>
          <p:cNvPr id="2948" name="Google Shape;2948;g2a6b9f02448_0_224"/>
          <p:cNvSpPr txBox="1"/>
          <p:nvPr/>
        </p:nvSpPr>
        <p:spPr>
          <a:xfrm>
            <a:off x="3464600" y="3183425"/>
            <a:ext cx="4230300" cy="800400"/>
          </a:xfrm>
          <a:prstGeom prst="rect">
            <a:avLst/>
          </a:prstGeom>
          <a:noFill/>
          <a:ln>
            <a:noFill/>
          </a:ln>
        </p:spPr>
        <p:txBody>
          <a:bodyPr spcFirstLastPara="1" wrap="square" lIns="91425" tIns="91425" rIns="91425" bIns="91425" anchor="t" anchorCtr="0">
            <a:spAutoFit/>
          </a:bodyPr>
          <a:lstStyle/>
          <a:p>
            <a:pPr marL="0" lvl="0" indent="0" algn="just" rtl="0">
              <a:spcBef>
                <a:spcPts val="1000"/>
              </a:spcBef>
              <a:spcAft>
                <a:spcPts val="0"/>
              </a:spcAft>
              <a:buNone/>
            </a:pPr>
            <a:r>
              <a:rPr lang="en-US" sz="2000" b="1">
                <a:solidFill>
                  <a:schemeClr val="lt1"/>
                </a:solidFill>
              </a:rPr>
              <a:t>Recommend the product  according to their preference.  </a:t>
            </a:r>
            <a:endParaRPr sz="2000" b="1">
              <a:solidFill>
                <a:schemeClr val="lt1"/>
              </a:solidFill>
            </a:endParaRPr>
          </a:p>
        </p:txBody>
      </p:sp>
      <p:sp>
        <p:nvSpPr>
          <p:cNvPr id="2949" name="Google Shape;2949;g2a6b9f02448_0_224"/>
          <p:cNvSpPr txBox="1"/>
          <p:nvPr/>
        </p:nvSpPr>
        <p:spPr>
          <a:xfrm>
            <a:off x="3388400" y="2537575"/>
            <a:ext cx="4557000" cy="477000"/>
          </a:xfrm>
          <a:prstGeom prst="rect">
            <a:avLst/>
          </a:prstGeom>
          <a:noFill/>
          <a:ln>
            <a:noFill/>
          </a:ln>
        </p:spPr>
        <p:txBody>
          <a:bodyPr spcFirstLastPara="1" wrap="square" lIns="91425" tIns="45700" rIns="91425" bIns="45700" anchor="t" anchorCtr="0">
            <a:spAutoFit/>
          </a:bodyPr>
          <a:lstStyle/>
          <a:p>
            <a:pPr marL="0" lvl="0" indent="0" algn="just" rtl="0">
              <a:spcBef>
                <a:spcPts val="0"/>
              </a:spcBef>
              <a:spcAft>
                <a:spcPts val="0"/>
              </a:spcAft>
              <a:buNone/>
            </a:pPr>
            <a:r>
              <a:rPr lang="en-US" sz="2500" b="1">
                <a:solidFill>
                  <a:schemeClr val="lt1"/>
                </a:solidFill>
              </a:rPr>
              <a:t>2. High average trading time</a:t>
            </a:r>
            <a:endParaRPr sz="2500" b="1">
              <a:solidFill>
                <a:schemeClr val="lt1"/>
              </a:solidFill>
            </a:endParaRPr>
          </a:p>
        </p:txBody>
      </p:sp>
      <p:sp>
        <p:nvSpPr>
          <p:cNvPr id="2950" name="Google Shape;2950;g2a6b9f02448_0_224"/>
          <p:cNvSpPr txBox="1"/>
          <p:nvPr/>
        </p:nvSpPr>
        <p:spPr>
          <a:xfrm>
            <a:off x="7885425" y="2471875"/>
            <a:ext cx="4230300" cy="2657700"/>
          </a:xfrm>
          <a:prstGeom prst="rect">
            <a:avLst/>
          </a:prstGeom>
          <a:noFill/>
          <a:ln>
            <a:noFill/>
          </a:ln>
        </p:spPr>
        <p:txBody>
          <a:bodyPr spcFirstLastPara="1" wrap="square" lIns="91425" tIns="91425" rIns="91425" bIns="91425" anchor="t" anchorCtr="0">
            <a:spAutoFit/>
          </a:bodyPr>
          <a:lstStyle/>
          <a:p>
            <a:pPr marL="457200" lvl="0" indent="-330200" algn="just" rtl="0">
              <a:spcBef>
                <a:spcPts val="1000"/>
              </a:spcBef>
              <a:spcAft>
                <a:spcPts val="0"/>
              </a:spcAft>
              <a:buClr>
                <a:schemeClr val="lt1"/>
              </a:buClr>
              <a:buSzPts val="1600"/>
              <a:buChar char="●"/>
            </a:pPr>
            <a:r>
              <a:rPr lang="en-US" sz="1600">
                <a:solidFill>
                  <a:schemeClr val="lt1"/>
                </a:solidFill>
              </a:rPr>
              <a:t>Since average trading times is high, the accuracy for recommendation may be outstanding, so we apply </a:t>
            </a:r>
            <a:r>
              <a:rPr lang="en-US" sz="1600" b="1">
                <a:solidFill>
                  <a:schemeClr val="lt1"/>
                </a:solidFill>
              </a:rPr>
              <a:t>more calculation</a:t>
            </a:r>
            <a:r>
              <a:rPr lang="en-US" sz="1600">
                <a:solidFill>
                  <a:schemeClr val="lt1"/>
                </a:solidFill>
              </a:rPr>
              <a:t>.</a:t>
            </a:r>
            <a:endParaRPr sz="1600">
              <a:solidFill>
                <a:schemeClr val="lt1"/>
              </a:solidFill>
            </a:endParaRPr>
          </a:p>
          <a:p>
            <a:pPr marL="457200" lvl="0" indent="-330200" algn="just" rtl="0">
              <a:spcBef>
                <a:spcPts val="1000"/>
              </a:spcBef>
              <a:spcAft>
                <a:spcPts val="0"/>
              </a:spcAft>
              <a:buClr>
                <a:schemeClr val="lt1"/>
              </a:buClr>
              <a:buSzPts val="1600"/>
              <a:buChar char="●"/>
            </a:pPr>
            <a:r>
              <a:rPr lang="en-US" sz="1600">
                <a:solidFill>
                  <a:schemeClr val="lt1"/>
                </a:solidFill>
              </a:rPr>
              <a:t>Recommend products in best preference sector.</a:t>
            </a:r>
            <a:endParaRPr sz="1600">
              <a:solidFill>
                <a:schemeClr val="lt1"/>
              </a:solidFill>
            </a:endParaRPr>
          </a:p>
          <a:p>
            <a:pPr marL="457200" lvl="0" indent="-330200" algn="just" rtl="0">
              <a:spcBef>
                <a:spcPts val="1000"/>
              </a:spcBef>
              <a:spcAft>
                <a:spcPts val="0"/>
              </a:spcAft>
              <a:buClr>
                <a:schemeClr val="lt1"/>
              </a:buClr>
              <a:buSzPts val="1600"/>
              <a:buChar char="●"/>
            </a:pPr>
            <a:r>
              <a:rPr lang="en-US" sz="1600">
                <a:solidFill>
                  <a:schemeClr val="lt1"/>
                </a:solidFill>
              </a:rPr>
              <a:t>Providing personal recommendation can help remaining their high trading frequency. </a:t>
            </a:r>
            <a:endParaRPr sz="1600">
              <a:solidFill>
                <a:schemeClr val="lt1"/>
              </a:solidFill>
            </a:endParaRPr>
          </a:p>
        </p:txBody>
      </p:sp>
      <p:sp>
        <p:nvSpPr>
          <p:cNvPr id="2951" name="Google Shape;2951;g2a6b9f02448_0_224"/>
          <p:cNvSpPr txBox="1"/>
          <p:nvPr/>
        </p:nvSpPr>
        <p:spPr>
          <a:xfrm>
            <a:off x="210475" y="5244100"/>
            <a:ext cx="2308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a:solidFill>
                  <a:schemeClr val="dk1"/>
                </a:solidFill>
              </a:rPr>
              <a:t>Highest trading volumes</a:t>
            </a:r>
            <a:endParaRPr sz="1500">
              <a:solidFill>
                <a:schemeClr val="dk1"/>
              </a:solidFill>
            </a:endParaRPr>
          </a:p>
          <a:p>
            <a:pPr marL="0" lvl="0" indent="0" algn="l" rtl="0">
              <a:spcBef>
                <a:spcPts val="0"/>
              </a:spcBef>
              <a:spcAft>
                <a:spcPts val="0"/>
              </a:spcAft>
              <a:buNone/>
            </a:pPr>
            <a:r>
              <a:rPr lang="en-US" sz="1500">
                <a:solidFill>
                  <a:schemeClr val="dk1"/>
                </a:solidFill>
              </a:rPr>
              <a:t>Highest operation time</a:t>
            </a:r>
            <a:endParaRPr sz="15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56"/>
        <p:cNvGrpSpPr/>
        <p:nvPr/>
      </p:nvGrpSpPr>
      <p:grpSpPr>
        <a:xfrm>
          <a:off x="0" y="0"/>
          <a:ext cx="0" cy="0"/>
          <a:chOff x="0" y="0"/>
          <a:chExt cx="0" cy="0"/>
        </a:xfrm>
      </p:grpSpPr>
      <p:grpSp>
        <p:nvGrpSpPr>
          <p:cNvPr id="2957" name="Google Shape;2957;g2a6b9f02448_0_162"/>
          <p:cNvGrpSpPr/>
          <p:nvPr/>
        </p:nvGrpSpPr>
        <p:grpSpPr>
          <a:xfrm>
            <a:off x="1554675" y="1224469"/>
            <a:ext cx="10601211" cy="2568872"/>
            <a:chOff x="50989" y="409117"/>
            <a:chExt cx="6938419" cy="4668979"/>
          </a:xfrm>
        </p:grpSpPr>
        <p:sp>
          <p:nvSpPr>
            <p:cNvPr id="2958" name="Google Shape;2958;g2a6b9f02448_0_162"/>
            <p:cNvSpPr txBox="1"/>
            <p:nvPr/>
          </p:nvSpPr>
          <p:spPr>
            <a:xfrm>
              <a:off x="1221660" y="1277607"/>
              <a:ext cx="4713600" cy="951000"/>
            </a:xfrm>
            <a:prstGeom prst="rect">
              <a:avLst/>
            </a:prstGeom>
            <a:noFill/>
            <a:ln>
              <a:noFill/>
            </a:ln>
          </p:spPr>
          <p:txBody>
            <a:bodyPr spcFirstLastPara="1" wrap="square" lIns="91425" tIns="45700" rIns="91425" bIns="45700" anchor="t" anchorCtr="0">
              <a:spAutoFit/>
            </a:bodyPr>
            <a:lstStyle/>
            <a:p>
              <a:pPr marL="457200" lvl="0" indent="-406400" algn="just" rtl="0">
                <a:spcBef>
                  <a:spcPts val="0"/>
                </a:spcBef>
                <a:spcAft>
                  <a:spcPts val="0"/>
                </a:spcAft>
                <a:buClr>
                  <a:schemeClr val="lt1"/>
                </a:buClr>
                <a:buSzPts val="2800"/>
                <a:buFont typeface="Open Sans"/>
                <a:buAutoNum type="arabicPeriod"/>
              </a:pPr>
              <a:r>
                <a:rPr lang="en-US" sz="2800">
                  <a:solidFill>
                    <a:schemeClr val="lt1"/>
                  </a:solidFill>
                </a:rPr>
                <a:t>Low trading frequency</a:t>
              </a:r>
              <a:endParaRPr sz="2800" b="1">
                <a:solidFill>
                  <a:schemeClr val="lt1"/>
                </a:solidFill>
                <a:latin typeface="Open Sans"/>
                <a:ea typeface="Open Sans"/>
                <a:cs typeface="Open Sans"/>
                <a:sym typeface="Open Sans"/>
              </a:endParaRPr>
            </a:p>
          </p:txBody>
        </p:sp>
        <p:grpSp>
          <p:nvGrpSpPr>
            <p:cNvPr id="2959" name="Google Shape;2959;g2a6b9f02448_0_162"/>
            <p:cNvGrpSpPr/>
            <p:nvPr/>
          </p:nvGrpSpPr>
          <p:grpSpPr>
            <a:xfrm>
              <a:off x="50989" y="409117"/>
              <a:ext cx="6938419" cy="4668979"/>
              <a:chOff x="730442" y="1311161"/>
              <a:chExt cx="6938419" cy="4668979"/>
            </a:xfrm>
          </p:grpSpPr>
          <p:sp>
            <p:nvSpPr>
              <p:cNvPr id="2960" name="Google Shape;2960;g2a6b9f02448_0_162"/>
              <p:cNvSpPr/>
              <p:nvPr/>
            </p:nvSpPr>
            <p:spPr>
              <a:xfrm>
                <a:off x="1443562" y="2045040"/>
                <a:ext cx="6225300" cy="3935100"/>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2961" name="Google Shape;2961;g2a6b9f02448_0_162"/>
              <p:cNvSpPr/>
              <p:nvPr/>
            </p:nvSpPr>
            <p:spPr>
              <a:xfrm>
                <a:off x="3222023" y="1862138"/>
                <a:ext cx="181200" cy="183000"/>
              </a:xfrm>
              <a:prstGeom prst="triangle">
                <a:avLst>
                  <a:gd name="adj" fmla="val 100000"/>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2962" name="Google Shape;2962;g2a6b9f02448_0_162"/>
              <p:cNvSpPr/>
              <p:nvPr/>
            </p:nvSpPr>
            <p:spPr>
              <a:xfrm>
                <a:off x="1291167" y="3811036"/>
                <a:ext cx="181200" cy="183000"/>
              </a:xfrm>
              <a:prstGeom prst="triangle">
                <a:avLst>
                  <a:gd name="adj" fmla="val 100000"/>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2963" name="Google Shape;2963;g2a6b9f02448_0_162"/>
              <p:cNvSpPr/>
              <p:nvPr/>
            </p:nvSpPr>
            <p:spPr>
              <a:xfrm rot="-2722437">
                <a:off x="569104" y="2256769"/>
                <a:ext cx="2990277" cy="796784"/>
              </a:xfrm>
              <a:prstGeom prst="trapezoid">
                <a:avLst>
                  <a:gd name="adj" fmla="val 100191"/>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grpSp>
      </p:grpSp>
      <p:grpSp>
        <p:nvGrpSpPr>
          <p:cNvPr id="2964" name="Google Shape;2964;g2a6b9f02448_0_162"/>
          <p:cNvGrpSpPr/>
          <p:nvPr/>
        </p:nvGrpSpPr>
        <p:grpSpPr>
          <a:xfrm>
            <a:off x="1554675" y="3618832"/>
            <a:ext cx="10601211" cy="2711993"/>
            <a:chOff x="50989" y="409117"/>
            <a:chExt cx="6938419" cy="4929104"/>
          </a:xfrm>
        </p:grpSpPr>
        <p:grpSp>
          <p:nvGrpSpPr>
            <p:cNvPr id="2965" name="Google Shape;2965;g2a6b9f02448_0_162"/>
            <p:cNvGrpSpPr/>
            <p:nvPr/>
          </p:nvGrpSpPr>
          <p:grpSpPr>
            <a:xfrm>
              <a:off x="50989" y="409117"/>
              <a:ext cx="6938419" cy="4929104"/>
              <a:chOff x="730442" y="1311161"/>
              <a:chExt cx="6938419" cy="4929104"/>
            </a:xfrm>
          </p:grpSpPr>
          <p:sp>
            <p:nvSpPr>
              <p:cNvPr id="2966" name="Google Shape;2966;g2a6b9f02448_0_162"/>
              <p:cNvSpPr/>
              <p:nvPr/>
            </p:nvSpPr>
            <p:spPr>
              <a:xfrm>
                <a:off x="1291167" y="3811036"/>
                <a:ext cx="181200" cy="183000"/>
              </a:xfrm>
              <a:prstGeom prst="triangle">
                <a:avLst>
                  <a:gd name="adj" fmla="val 100000"/>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2967" name="Google Shape;2967;g2a6b9f02448_0_162"/>
              <p:cNvSpPr/>
              <p:nvPr/>
            </p:nvSpPr>
            <p:spPr>
              <a:xfrm>
                <a:off x="1443562" y="2045065"/>
                <a:ext cx="6225300" cy="4195200"/>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2968" name="Google Shape;2968;g2a6b9f02448_0_162"/>
              <p:cNvSpPr/>
              <p:nvPr/>
            </p:nvSpPr>
            <p:spPr>
              <a:xfrm rot="-2722437">
                <a:off x="569104" y="2256769"/>
                <a:ext cx="2990277" cy="796784"/>
              </a:xfrm>
              <a:prstGeom prst="trapezoid">
                <a:avLst>
                  <a:gd name="adj" fmla="val 100191"/>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2969" name="Google Shape;2969;g2a6b9f02448_0_162"/>
              <p:cNvSpPr/>
              <p:nvPr/>
            </p:nvSpPr>
            <p:spPr>
              <a:xfrm>
                <a:off x="3222023" y="1862138"/>
                <a:ext cx="181200" cy="183000"/>
              </a:xfrm>
              <a:prstGeom prst="triangle">
                <a:avLst>
                  <a:gd name="adj" fmla="val 100000"/>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grpSp>
        <p:sp>
          <p:nvSpPr>
            <p:cNvPr id="2970" name="Google Shape;2970;g2a6b9f02448_0_162"/>
            <p:cNvSpPr txBox="1"/>
            <p:nvPr/>
          </p:nvSpPr>
          <p:spPr>
            <a:xfrm>
              <a:off x="1221665" y="1277607"/>
              <a:ext cx="3057600" cy="867300"/>
            </a:xfrm>
            <a:prstGeom prst="rect">
              <a:avLst/>
            </a:prstGeom>
            <a:noFill/>
            <a:ln>
              <a:noFill/>
            </a:ln>
          </p:spPr>
          <p:txBody>
            <a:bodyPr spcFirstLastPara="1" wrap="square" lIns="91425" tIns="45700" rIns="91425" bIns="45700" anchor="t" anchorCtr="0">
              <a:spAutoFit/>
            </a:bodyPr>
            <a:lstStyle/>
            <a:p>
              <a:pPr marL="0" lvl="0" indent="0" algn="just" rtl="0">
                <a:spcBef>
                  <a:spcPts val="0"/>
                </a:spcBef>
                <a:spcAft>
                  <a:spcPts val="0"/>
                </a:spcAft>
                <a:buNone/>
              </a:pPr>
              <a:r>
                <a:rPr lang="en-US" sz="2500" b="1">
                  <a:solidFill>
                    <a:schemeClr val="lt1"/>
                  </a:solidFill>
                </a:rPr>
                <a:t>2. Low trading volumes</a:t>
              </a:r>
              <a:endParaRPr sz="2500" b="1">
                <a:solidFill>
                  <a:schemeClr val="lt1"/>
                </a:solidFill>
              </a:endParaRPr>
            </a:p>
          </p:txBody>
        </p:sp>
      </p:grpSp>
      <p:sp>
        <p:nvSpPr>
          <p:cNvPr id="2971" name="Google Shape;2971;g2a6b9f02448_0_162"/>
          <p:cNvSpPr/>
          <p:nvPr/>
        </p:nvSpPr>
        <p:spPr>
          <a:xfrm>
            <a:off x="210469" y="2535148"/>
            <a:ext cx="2308200" cy="2308200"/>
          </a:xfrm>
          <a:prstGeom prst="ellipse">
            <a:avLst/>
          </a:prstGeom>
          <a:solidFill>
            <a:srgbClr val="050505"/>
          </a:solidFill>
          <a:ln w="12700" cap="flat" cmpd="sng">
            <a:solidFill>
              <a:srgbClr val="FFC000"/>
            </a:solidFill>
            <a:prstDash val="dash"/>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SzPts val="1100"/>
              <a:buNone/>
            </a:pPr>
            <a:r>
              <a:rPr lang="en-US" sz="2000" b="1">
                <a:solidFill>
                  <a:schemeClr val="lt1"/>
                </a:solidFill>
              </a:rPr>
              <a:t>Less active trading users</a:t>
            </a:r>
            <a:endParaRPr sz="2000" b="1">
              <a:solidFill>
                <a:schemeClr val="lt1"/>
              </a:solidFill>
            </a:endParaRPr>
          </a:p>
        </p:txBody>
      </p:sp>
      <p:sp>
        <p:nvSpPr>
          <p:cNvPr id="2972" name="Google Shape;2972;g2a6b9f02448_0_162"/>
          <p:cNvSpPr txBox="1"/>
          <p:nvPr/>
        </p:nvSpPr>
        <p:spPr>
          <a:xfrm>
            <a:off x="580124" y="131500"/>
            <a:ext cx="33246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Open Sans SemiBold"/>
                <a:ea typeface="Open Sans SemiBold"/>
                <a:cs typeface="Open Sans SemiBold"/>
                <a:sym typeface="Open Sans SemiBold"/>
              </a:rPr>
              <a:t>Marketing strategies</a:t>
            </a:r>
            <a:endParaRPr sz="1400" b="1">
              <a:solidFill>
                <a:schemeClr val="accent2"/>
              </a:solidFill>
              <a:latin typeface="Open Sans SemiBold"/>
              <a:ea typeface="Open Sans SemiBold"/>
              <a:cs typeface="Open Sans SemiBold"/>
              <a:sym typeface="Open Sans SemiBold"/>
            </a:endParaRPr>
          </a:p>
        </p:txBody>
      </p:sp>
      <p:sp>
        <p:nvSpPr>
          <p:cNvPr id="2973" name="Google Shape;2973;g2a6b9f02448_0_162"/>
          <p:cNvSpPr txBox="1"/>
          <p:nvPr/>
        </p:nvSpPr>
        <p:spPr>
          <a:xfrm>
            <a:off x="3464600" y="2421425"/>
            <a:ext cx="3755700" cy="492600"/>
          </a:xfrm>
          <a:prstGeom prst="rect">
            <a:avLst/>
          </a:prstGeom>
          <a:noFill/>
          <a:ln>
            <a:noFill/>
          </a:ln>
        </p:spPr>
        <p:txBody>
          <a:bodyPr spcFirstLastPara="1" wrap="square" lIns="91425" tIns="91425" rIns="91425" bIns="91425" anchor="t" anchorCtr="0">
            <a:spAutoFit/>
          </a:bodyPr>
          <a:lstStyle/>
          <a:p>
            <a:pPr marL="0" lvl="0" indent="0" algn="just" rtl="0">
              <a:spcBef>
                <a:spcPts val="1000"/>
              </a:spcBef>
              <a:spcAft>
                <a:spcPts val="0"/>
              </a:spcAft>
              <a:buNone/>
            </a:pPr>
            <a:r>
              <a:rPr lang="en-US" sz="2000" b="1">
                <a:solidFill>
                  <a:schemeClr val="lt1"/>
                </a:solidFill>
              </a:rPr>
              <a:t>Offer activeness discounts</a:t>
            </a:r>
            <a:endParaRPr sz="2000" b="1">
              <a:solidFill>
                <a:schemeClr val="lt1"/>
              </a:solidFill>
            </a:endParaRPr>
          </a:p>
        </p:txBody>
      </p:sp>
      <p:sp>
        <p:nvSpPr>
          <p:cNvPr id="2974" name="Google Shape;2974;g2a6b9f02448_0_162"/>
          <p:cNvSpPr txBox="1"/>
          <p:nvPr/>
        </p:nvSpPr>
        <p:spPr>
          <a:xfrm>
            <a:off x="7885425" y="1786075"/>
            <a:ext cx="4230300" cy="1672500"/>
          </a:xfrm>
          <a:prstGeom prst="rect">
            <a:avLst/>
          </a:prstGeom>
          <a:noFill/>
          <a:ln>
            <a:noFill/>
          </a:ln>
        </p:spPr>
        <p:txBody>
          <a:bodyPr spcFirstLastPara="1" wrap="square" lIns="91425" tIns="91425" rIns="91425" bIns="91425" anchor="t" anchorCtr="0">
            <a:spAutoFit/>
          </a:bodyPr>
          <a:lstStyle/>
          <a:p>
            <a:pPr marL="457200" lvl="0" indent="-330200" algn="just" rtl="0">
              <a:spcBef>
                <a:spcPts val="1000"/>
              </a:spcBef>
              <a:spcAft>
                <a:spcPts val="0"/>
              </a:spcAft>
              <a:buClr>
                <a:schemeClr val="lt1"/>
              </a:buClr>
              <a:buSzPts val="1600"/>
              <a:buChar char="●"/>
            </a:pPr>
            <a:r>
              <a:rPr lang="en-US" sz="1600">
                <a:solidFill>
                  <a:schemeClr val="lt1"/>
                </a:solidFill>
              </a:rPr>
              <a:t>Set the goal of the number of trading with a time limited.</a:t>
            </a:r>
            <a:endParaRPr sz="1600">
              <a:solidFill>
                <a:schemeClr val="lt1"/>
              </a:solidFill>
            </a:endParaRPr>
          </a:p>
          <a:p>
            <a:pPr marL="457200" lvl="0" indent="-330200" algn="just" rtl="0">
              <a:spcBef>
                <a:spcPts val="1000"/>
              </a:spcBef>
              <a:spcAft>
                <a:spcPts val="0"/>
              </a:spcAft>
              <a:buClr>
                <a:schemeClr val="lt1"/>
              </a:buClr>
              <a:buSzPts val="1600"/>
              <a:buChar char="●"/>
            </a:pPr>
            <a:r>
              <a:rPr lang="en-US" sz="1600">
                <a:solidFill>
                  <a:schemeClr val="lt1"/>
                </a:solidFill>
              </a:rPr>
              <a:t>Once they have reached the goal, we can offer them bonus or cash back.</a:t>
            </a:r>
            <a:endParaRPr sz="1600">
              <a:solidFill>
                <a:schemeClr val="lt1"/>
              </a:solidFill>
            </a:endParaRPr>
          </a:p>
          <a:p>
            <a:pPr marL="457200" lvl="0" indent="-330200" algn="just" rtl="0">
              <a:spcBef>
                <a:spcPts val="1000"/>
              </a:spcBef>
              <a:spcAft>
                <a:spcPts val="0"/>
              </a:spcAft>
              <a:buClr>
                <a:schemeClr val="lt1"/>
              </a:buClr>
              <a:buSzPts val="1600"/>
              <a:buChar char="●"/>
            </a:pPr>
            <a:r>
              <a:rPr lang="en-US" sz="1600">
                <a:solidFill>
                  <a:schemeClr val="lt1"/>
                </a:solidFill>
              </a:rPr>
              <a:t>Improving their trading frequency.</a:t>
            </a:r>
            <a:endParaRPr sz="1600">
              <a:solidFill>
                <a:schemeClr val="lt1"/>
              </a:solidFill>
            </a:endParaRPr>
          </a:p>
        </p:txBody>
      </p:sp>
      <p:sp>
        <p:nvSpPr>
          <p:cNvPr id="2975" name="Google Shape;2975;g2a6b9f02448_0_162"/>
          <p:cNvSpPr txBox="1"/>
          <p:nvPr/>
        </p:nvSpPr>
        <p:spPr>
          <a:xfrm>
            <a:off x="7885425" y="4177288"/>
            <a:ext cx="4230300" cy="1672500"/>
          </a:xfrm>
          <a:prstGeom prst="rect">
            <a:avLst/>
          </a:prstGeom>
          <a:noFill/>
          <a:ln>
            <a:noFill/>
          </a:ln>
        </p:spPr>
        <p:txBody>
          <a:bodyPr spcFirstLastPara="1" wrap="square" lIns="91425" tIns="91425" rIns="91425" bIns="91425" anchor="t" anchorCtr="0">
            <a:spAutoFit/>
          </a:bodyPr>
          <a:lstStyle/>
          <a:p>
            <a:pPr marL="457200" lvl="0" indent="-330200" algn="just" rtl="0">
              <a:spcBef>
                <a:spcPts val="1000"/>
              </a:spcBef>
              <a:spcAft>
                <a:spcPts val="0"/>
              </a:spcAft>
              <a:buClr>
                <a:schemeClr val="lt1"/>
              </a:buClr>
              <a:buSzPts val="1600"/>
              <a:buChar char="●"/>
            </a:pPr>
            <a:r>
              <a:rPr lang="en-US" sz="1600">
                <a:solidFill>
                  <a:schemeClr val="lt1"/>
                </a:solidFill>
              </a:rPr>
              <a:t>Since their number of trading is small and the trading frequency is low, </a:t>
            </a:r>
            <a:endParaRPr sz="1600">
              <a:solidFill>
                <a:schemeClr val="lt1"/>
              </a:solidFill>
            </a:endParaRPr>
          </a:p>
          <a:p>
            <a:pPr marL="457200" lvl="0" indent="-330200" algn="just" rtl="0">
              <a:spcBef>
                <a:spcPts val="1000"/>
              </a:spcBef>
              <a:spcAft>
                <a:spcPts val="0"/>
              </a:spcAft>
              <a:buClr>
                <a:schemeClr val="lt1"/>
              </a:buClr>
              <a:buSzPts val="1600"/>
              <a:buChar char="●"/>
            </a:pPr>
            <a:r>
              <a:rPr lang="en-US" sz="1600">
                <a:solidFill>
                  <a:schemeClr val="lt1"/>
                </a:solidFill>
              </a:rPr>
              <a:t>Providing them educational resources to Improve their investment skills.</a:t>
            </a:r>
            <a:endParaRPr sz="1600">
              <a:solidFill>
                <a:schemeClr val="lt1"/>
              </a:solidFill>
            </a:endParaRPr>
          </a:p>
          <a:p>
            <a:pPr marL="457200" lvl="0" indent="-330200" algn="just" rtl="0">
              <a:spcBef>
                <a:spcPts val="1000"/>
              </a:spcBef>
              <a:spcAft>
                <a:spcPts val="0"/>
              </a:spcAft>
              <a:buClr>
                <a:schemeClr val="lt1"/>
              </a:buClr>
              <a:buSzPts val="1600"/>
              <a:buChar char="●"/>
            </a:pPr>
            <a:r>
              <a:rPr lang="en-US" sz="1600">
                <a:solidFill>
                  <a:schemeClr val="lt1"/>
                </a:solidFill>
              </a:rPr>
              <a:t>So that they will do more trading.</a:t>
            </a:r>
            <a:endParaRPr sz="1600">
              <a:solidFill>
                <a:schemeClr val="lt1"/>
              </a:solidFill>
            </a:endParaRPr>
          </a:p>
        </p:txBody>
      </p:sp>
      <p:sp>
        <p:nvSpPr>
          <p:cNvPr id="2976" name="Google Shape;2976;g2a6b9f02448_0_162"/>
          <p:cNvSpPr txBox="1"/>
          <p:nvPr/>
        </p:nvSpPr>
        <p:spPr>
          <a:xfrm>
            <a:off x="3464600" y="5014450"/>
            <a:ext cx="4230300" cy="800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000" b="1">
                <a:solidFill>
                  <a:schemeClr val="lt1"/>
                </a:solidFill>
              </a:rPr>
              <a:t>Provide financial and investment educational resources  </a:t>
            </a:r>
            <a:endParaRPr sz="2000" b="1">
              <a:solidFill>
                <a:schemeClr val="lt1"/>
              </a:solidFill>
            </a:endParaRPr>
          </a:p>
        </p:txBody>
      </p:sp>
      <p:sp>
        <p:nvSpPr>
          <p:cNvPr id="2977" name="Google Shape;2977;g2a6b9f02448_0_162"/>
          <p:cNvSpPr txBox="1"/>
          <p:nvPr/>
        </p:nvSpPr>
        <p:spPr>
          <a:xfrm>
            <a:off x="3388397" y="1623175"/>
            <a:ext cx="4557000" cy="477000"/>
          </a:xfrm>
          <a:prstGeom prst="rect">
            <a:avLst/>
          </a:prstGeom>
          <a:noFill/>
          <a:ln>
            <a:noFill/>
          </a:ln>
        </p:spPr>
        <p:txBody>
          <a:bodyPr spcFirstLastPara="1" wrap="square" lIns="91425" tIns="45700" rIns="91425" bIns="45700" anchor="t" anchorCtr="0">
            <a:spAutoFit/>
          </a:bodyPr>
          <a:lstStyle/>
          <a:p>
            <a:pPr marL="0" lvl="0" indent="0" algn="just" rtl="0">
              <a:spcBef>
                <a:spcPts val="0"/>
              </a:spcBef>
              <a:spcAft>
                <a:spcPts val="0"/>
              </a:spcAft>
              <a:buNone/>
            </a:pPr>
            <a:r>
              <a:rPr lang="en-US" sz="2500" b="1">
                <a:solidFill>
                  <a:schemeClr val="lt1"/>
                </a:solidFill>
              </a:rPr>
              <a:t>1. Low trading frequency</a:t>
            </a:r>
            <a:endParaRPr sz="2500" b="1">
              <a:solidFill>
                <a:schemeClr val="lt1"/>
              </a:solidFill>
            </a:endParaRPr>
          </a:p>
        </p:txBody>
      </p:sp>
      <p:sp>
        <p:nvSpPr>
          <p:cNvPr id="2978" name="Google Shape;2978;g2a6b9f02448_0_162"/>
          <p:cNvSpPr txBox="1"/>
          <p:nvPr/>
        </p:nvSpPr>
        <p:spPr>
          <a:xfrm>
            <a:off x="199825" y="5281950"/>
            <a:ext cx="23295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a:solidFill>
                  <a:schemeClr val="dk1"/>
                </a:solidFill>
              </a:rPr>
              <a:t>Lowest trading frequency</a:t>
            </a:r>
            <a:endParaRPr sz="1500">
              <a:solidFill>
                <a:schemeClr val="dk1"/>
              </a:solidFill>
            </a:endParaRPr>
          </a:p>
          <a:p>
            <a:pPr marL="0" lvl="0" indent="0" algn="l" rtl="0">
              <a:spcBef>
                <a:spcPts val="0"/>
              </a:spcBef>
              <a:spcAft>
                <a:spcPts val="0"/>
              </a:spcAft>
              <a:buNone/>
            </a:pPr>
            <a:r>
              <a:rPr lang="en-US" sz="1500">
                <a:solidFill>
                  <a:schemeClr val="dk1"/>
                </a:solidFill>
              </a:rPr>
              <a:t>Lowest trading volumes</a:t>
            </a:r>
            <a:endParaRPr sz="15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83"/>
        <p:cNvGrpSpPr/>
        <p:nvPr/>
      </p:nvGrpSpPr>
      <p:grpSpPr>
        <a:xfrm>
          <a:off x="0" y="0"/>
          <a:ext cx="0" cy="0"/>
          <a:chOff x="0" y="0"/>
          <a:chExt cx="0" cy="0"/>
        </a:xfrm>
      </p:grpSpPr>
      <p:grpSp>
        <p:nvGrpSpPr>
          <p:cNvPr id="2984" name="Google Shape;2984;g2a6b9f02448_0_100"/>
          <p:cNvGrpSpPr/>
          <p:nvPr/>
        </p:nvGrpSpPr>
        <p:grpSpPr>
          <a:xfrm>
            <a:off x="1554675" y="1224469"/>
            <a:ext cx="10601211" cy="2568872"/>
            <a:chOff x="50989" y="409117"/>
            <a:chExt cx="6938419" cy="4668979"/>
          </a:xfrm>
        </p:grpSpPr>
        <p:sp>
          <p:nvSpPr>
            <p:cNvPr id="2985" name="Google Shape;2985;g2a6b9f02448_0_100"/>
            <p:cNvSpPr txBox="1"/>
            <p:nvPr/>
          </p:nvSpPr>
          <p:spPr>
            <a:xfrm>
              <a:off x="1221660" y="1277607"/>
              <a:ext cx="4713600" cy="951000"/>
            </a:xfrm>
            <a:prstGeom prst="rect">
              <a:avLst/>
            </a:prstGeom>
            <a:noFill/>
            <a:ln>
              <a:noFill/>
            </a:ln>
          </p:spPr>
          <p:txBody>
            <a:bodyPr spcFirstLastPara="1" wrap="square" lIns="91425" tIns="45700" rIns="91425" bIns="45700" anchor="t" anchorCtr="0">
              <a:spAutoFit/>
            </a:bodyPr>
            <a:lstStyle/>
            <a:p>
              <a:pPr marL="457200" lvl="0" indent="-406400" algn="just" rtl="0">
                <a:spcBef>
                  <a:spcPts val="0"/>
                </a:spcBef>
                <a:spcAft>
                  <a:spcPts val="0"/>
                </a:spcAft>
                <a:buClr>
                  <a:schemeClr val="lt1"/>
                </a:buClr>
                <a:buSzPts val="2800"/>
                <a:buFont typeface="Open Sans"/>
                <a:buAutoNum type="arabicPeriod"/>
              </a:pPr>
              <a:r>
                <a:rPr lang="en-US" sz="2800">
                  <a:solidFill>
                    <a:schemeClr val="lt1"/>
                  </a:solidFill>
                </a:rPr>
                <a:t>Low trading frequency</a:t>
              </a:r>
              <a:endParaRPr sz="2800" b="1">
                <a:solidFill>
                  <a:schemeClr val="lt1"/>
                </a:solidFill>
                <a:latin typeface="Open Sans"/>
                <a:ea typeface="Open Sans"/>
                <a:cs typeface="Open Sans"/>
                <a:sym typeface="Open Sans"/>
              </a:endParaRPr>
            </a:p>
          </p:txBody>
        </p:sp>
        <p:grpSp>
          <p:nvGrpSpPr>
            <p:cNvPr id="2986" name="Google Shape;2986;g2a6b9f02448_0_100"/>
            <p:cNvGrpSpPr/>
            <p:nvPr/>
          </p:nvGrpSpPr>
          <p:grpSpPr>
            <a:xfrm>
              <a:off x="50989" y="409117"/>
              <a:ext cx="6938419" cy="4668979"/>
              <a:chOff x="730442" y="1311161"/>
              <a:chExt cx="6938419" cy="4668979"/>
            </a:xfrm>
          </p:grpSpPr>
          <p:sp>
            <p:nvSpPr>
              <p:cNvPr id="2987" name="Google Shape;2987;g2a6b9f02448_0_100"/>
              <p:cNvSpPr/>
              <p:nvPr/>
            </p:nvSpPr>
            <p:spPr>
              <a:xfrm>
                <a:off x="1443562" y="2045040"/>
                <a:ext cx="6225300" cy="3935100"/>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2988" name="Google Shape;2988;g2a6b9f02448_0_100"/>
              <p:cNvSpPr/>
              <p:nvPr/>
            </p:nvSpPr>
            <p:spPr>
              <a:xfrm>
                <a:off x="3222023" y="1862138"/>
                <a:ext cx="181200" cy="183000"/>
              </a:xfrm>
              <a:prstGeom prst="triangle">
                <a:avLst>
                  <a:gd name="adj" fmla="val 100000"/>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2989" name="Google Shape;2989;g2a6b9f02448_0_100"/>
              <p:cNvSpPr/>
              <p:nvPr/>
            </p:nvSpPr>
            <p:spPr>
              <a:xfrm>
                <a:off x="1291167" y="3811036"/>
                <a:ext cx="181200" cy="183000"/>
              </a:xfrm>
              <a:prstGeom prst="triangle">
                <a:avLst>
                  <a:gd name="adj" fmla="val 100000"/>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2990" name="Google Shape;2990;g2a6b9f02448_0_100"/>
              <p:cNvSpPr/>
              <p:nvPr/>
            </p:nvSpPr>
            <p:spPr>
              <a:xfrm rot="-2722437">
                <a:off x="569104" y="2256769"/>
                <a:ext cx="2990277" cy="796784"/>
              </a:xfrm>
              <a:prstGeom prst="trapezoid">
                <a:avLst>
                  <a:gd name="adj" fmla="val 100191"/>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grpSp>
      </p:grpSp>
      <p:grpSp>
        <p:nvGrpSpPr>
          <p:cNvPr id="2991" name="Google Shape;2991;g2a6b9f02448_0_100"/>
          <p:cNvGrpSpPr/>
          <p:nvPr/>
        </p:nvGrpSpPr>
        <p:grpSpPr>
          <a:xfrm>
            <a:off x="1554675" y="3618832"/>
            <a:ext cx="10601211" cy="2711993"/>
            <a:chOff x="50989" y="409117"/>
            <a:chExt cx="6938419" cy="4929104"/>
          </a:xfrm>
        </p:grpSpPr>
        <p:grpSp>
          <p:nvGrpSpPr>
            <p:cNvPr id="2992" name="Google Shape;2992;g2a6b9f02448_0_100"/>
            <p:cNvGrpSpPr/>
            <p:nvPr/>
          </p:nvGrpSpPr>
          <p:grpSpPr>
            <a:xfrm>
              <a:off x="50989" y="409117"/>
              <a:ext cx="6938419" cy="4929104"/>
              <a:chOff x="730442" y="1311161"/>
              <a:chExt cx="6938419" cy="4929104"/>
            </a:xfrm>
          </p:grpSpPr>
          <p:sp>
            <p:nvSpPr>
              <p:cNvPr id="2993" name="Google Shape;2993;g2a6b9f02448_0_100"/>
              <p:cNvSpPr/>
              <p:nvPr/>
            </p:nvSpPr>
            <p:spPr>
              <a:xfrm>
                <a:off x="1291167" y="3811036"/>
                <a:ext cx="181200" cy="183000"/>
              </a:xfrm>
              <a:prstGeom prst="triangle">
                <a:avLst>
                  <a:gd name="adj" fmla="val 100000"/>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2994" name="Google Shape;2994;g2a6b9f02448_0_100"/>
              <p:cNvSpPr/>
              <p:nvPr/>
            </p:nvSpPr>
            <p:spPr>
              <a:xfrm>
                <a:off x="1443562" y="2045065"/>
                <a:ext cx="6225300" cy="4195200"/>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2995" name="Google Shape;2995;g2a6b9f02448_0_100"/>
              <p:cNvSpPr/>
              <p:nvPr/>
            </p:nvSpPr>
            <p:spPr>
              <a:xfrm rot="-2722437">
                <a:off x="569104" y="2256769"/>
                <a:ext cx="2990277" cy="796784"/>
              </a:xfrm>
              <a:prstGeom prst="trapezoid">
                <a:avLst>
                  <a:gd name="adj" fmla="val 100191"/>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2996" name="Google Shape;2996;g2a6b9f02448_0_100"/>
              <p:cNvSpPr/>
              <p:nvPr/>
            </p:nvSpPr>
            <p:spPr>
              <a:xfrm>
                <a:off x="3222023" y="1862138"/>
                <a:ext cx="181200" cy="183000"/>
              </a:xfrm>
              <a:prstGeom prst="triangle">
                <a:avLst>
                  <a:gd name="adj" fmla="val 100000"/>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grpSp>
        <p:sp>
          <p:nvSpPr>
            <p:cNvPr id="2997" name="Google Shape;2997;g2a6b9f02448_0_100"/>
            <p:cNvSpPr txBox="1"/>
            <p:nvPr/>
          </p:nvSpPr>
          <p:spPr>
            <a:xfrm>
              <a:off x="1221665" y="1277607"/>
              <a:ext cx="3057600" cy="867300"/>
            </a:xfrm>
            <a:prstGeom prst="rect">
              <a:avLst/>
            </a:prstGeom>
            <a:noFill/>
            <a:ln>
              <a:noFill/>
            </a:ln>
          </p:spPr>
          <p:txBody>
            <a:bodyPr spcFirstLastPara="1" wrap="square" lIns="91425" tIns="45700" rIns="91425" bIns="45700" anchor="t" anchorCtr="0">
              <a:spAutoFit/>
            </a:bodyPr>
            <a:lstStyle/>
            <a:p>
              <a:pPr marL="0" lvl="0" indent="0" algn="just" rtl="0">
                <a:spcBef>
                  <a:spcPts val="0"/>
                </a:spcBef>
                <a:spcAft>
                  <a:spcPts val="0"/>
                </a:spcAft>
                <a:buNone/>
              </a:pPr>
              <a:r>
                <a:rPr lang="en-US" sz="2500" b="1">
                  <a:solidFill>
                    <a:schemeClr val="lt1"/>
                  </a:solidFill>
                </a:rPr>
                <a:t>2. High churn percentage</a:t>
              </a:r>
              <a:endParaRPr sz="2500" b="1">
                <a:solidFill>
                  <a:schemeClr val="lt1"/>
                </a:solidFill>
              </a:endParaRPr>
            </a:p>
          </p:txBody>
        </p:sp>
      </p:grpSp>
      <p:sp>
        <p:nvSpPr>
          <p:cNvPr id="2998" name="Google Shape;2998;g2a6b9f02448_0_100"/>
          <p:cNvSpPr/>
          <p:nvPr/>
        </p:nvSpPr>
        <p:spPr>
          <a:xfrm>
            <a:off x="210469" y="2535148"/>
            <a:ext cx="2308200" cy="2308200"/>
          </a:xfrm>
          <a:prstGeom prst="ellipse">
            <a:avLst/>
          </a:prstGeom>
          <a:solidFill>
            <a:srgbClr val="050505"/>
          </a:solidFill>
          <a:ln w="12700" cap="flat" cmpd="sng">
            <a:solidFill>
              <a:srgbClr val="FFC000"/>
            </a:solidFill>
            <a:prstDash val="dash"/>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SzPts val="1100"/>
              <a:buNone/>
            </a:pPr>
            <a:r>
              <a:rPr lang="en-US" sz="2000" b="1">
                <a:solidFill>
                  <a:schemeClr val="lt1"/>
                </a:solidFill>
              </a:rPr>
              <a:t>Dormant users</a:t>
            </a:r>
            <a:endParaRPr sz="2000" b="1">
              <a:solidFill>
                <a:schemeClr val="lt1"/>
              </a:solidFill>
            </a:endParaRPr>
          </a:p>
        </p:txBody>
      </p:sp>
      <p:sp>
        <p:nvSpPr>
          <p:cNvPr id="2999" name="Google Shape;2999;g2a6b9f02448_0_100"/>
          <p:cNvSpPr txBox="1"/>
          <p:nvPr/>
        </p:nvSpPr>
        <p:spPr>
          <a:xfrm>
            <a:off x="580124" y="131500"/>
            <a:ext cx="33246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Open Sans SemiBold"/>
                <a:ea typeface="Open Sans SemiBold"/>
                <a:cs typeface="Open Sans SemiBold"/>
                <a:sym typeface="Open Sans SemiBold"/>
              </a:rPr>
              <a:t>Marketing strategies</a:t>
            </a:r>
            <a:endParaRPr sz="1400" b="1">
              <a:solidFill>
                <a:schemeClr val="accent2"/>
              </a:solidFill>
              <a:latin typeface="Open Sans SemiBold"/>
              <a:ea typeface="Open Sans SemiBold"/>
              <a:cs typeface="Open Sans SemiBold"/>
              <a:sym typeface="Open Sans SemiBold"/>
            </a:endParaRPr>
          </a:p>
        </p:txBody>
      </p:sp>
      <p:sp>
        <p:nvSpPr>
          <p:cNvPr id="3000" name="Google Shape;3000;g2a6b9f02448_0_100"/>
          <p:cNvSpPr txBox="1"/>
          <p:nvPr/>
        </p:nvSpPr>
        <p:spPr>
          <a:xfrm>
            <a:off x="3464600" y="2421425"/>
            <a:ext cx="3755700" cy="800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n-US" sz="2000" b="1">
                <a:solidFill>
                  <a:schemeClr val="lt1"/>
                </a:solidFill>
              </a:rPr>
              <a:t>Send personalized emails or messages</a:t>
            </a:r>
            <a:endParaRPr sz="2000" b="1">
              <a:solidFill>
                <a:schemeClr val="lt1"/>
              </a:solidFill>
            </a:endParaRPr>
          </a:p>
        </p:txBody>
      </p:sp>
      <p:sp>
        <p:nvSpPr>
          <p:cNvPr id="3001" name="Google Shape;3001;g2a6b9f02448_0_100"/>
          <p:cNvSpPr txBox="1"/>
          <p:nvPr/>
        </p:nvSpPr>
        <p:spPr>
          <a:xfrm>
            <a:off x="7885425" y="1709875"/>
            <a:ext cx="4230300" cy="2037000"/>
          </a:xfrm>
          <a:prstGeom prst="rect">
            <a:avLst/>
          </a:prstGeom>
          <a:noFill/>
          <a:ln>
            <a:noFill/>
          </a:ln>
        </p:spPr>
        <p:txBody>
          <a:bodyPr spcFirstLastPara="1" wrap="square" lIns="91425" tIns="91425" rIns="91425" bIns="91425" anchor="t" anchorCtr="0">
            <a:spAutoFit/>
          </a:bodyPr>
          <a:lstStyle/>
          <a:p>
            <a:pPr marL="457200" lvl="0" indent="-330200" algn="just" rtl="0">
              <a:spcBef>
                <a:spcPts val="1000"/>
              </a:spcBef>
              <a:spcAft>
                <a:spcPts val="0"/>
              </a:spcAft>
              <a:buClr>
                <a:schemeClr val="lt1"/>
              </a:buClr>
              <a:buSzPts val="1600"/>
              <a:buChar char="●"/>
            </a:pPr>
            <a:r>
              <a:rPr lang="en-US" sz="1600">
                <a:solidFill>
                  <a:schemeClr val="lt1"/>
                </a:solidFill>
              </a:rPr>
              <a:t>Personalized messages are more likely to attract users’ attention, since it makes users feel valued. </a:t>
            </a:r>
            <a:endParaRPr sz="1600">
              <a:solidFill>
                <a:schemeClr val="lt1"/>
              </a:solidFill>
            </a:endParaRPr>
          </a:p>
          <a:p>
            <a:pPr marL="457200" lvl="0" indent="-330200" algn="just" rtl="0">
              <a:spcBef>
                <a:spcPts val="1000"/>
              </a:spcBef>
              <a:spcAft>
                <a:spcPts val="0"/>
              </a:spcAft>
              <a:buClr>
                <a:schemeClr val="lt1"/>
              </a:buClr>
              <a:buSzPts val="1600"/>
              <a:buChar char="●"/>
            </a:pPr>
            <a:r>
              <a:rPr lang="en-US" sz="1600">
                <a:solidFill>
                  <a:schemeClr val="lt1"/>
                </a:solidFill>
              </a:rPr>
              <a:t>Highlight what has changed or what new products have been released since last visit, which can prompt them to reconsider the product and service.</a:t>
            </a:r>
            <a:endParaRPr sz="1600">
              <a:solidFill>
                <a:schemeClr val="lt1"/>
              </a:solidFill>
            </a:endParaRPr>
          </a:p>
        </p:txBody>
      </p:sp>
      <p:sp>
        <p:nvSpPr>
          <p:cNvPr id="3002" name="Google Shape;3002;g2a6b9f02448_0_100"/>
          <p:cNvSpPr txBox="1"/>
          <p:nvPr/>
        </p:nvSpPr>
        <p:spPr>
          <a:xfrm>
            <a:off x="7885425" y="4177288"/>
            <a:ext cx="4230300" cy="1790700"/>
          </a:xfrm>
          <a:prstGeom prst="rect">
            <a:avLst/>
          </a:prstGeom>
          <a:noFill/>
          <a:ln>
            <a:noFill/>
          </a:ln>
        </p:spPr>
        <p:txBody>
          <a:bodyPr spcFirstLastPara="1" wrap="square" lIns="91425" tIns="91425" rIns="91425" bIns="91425" anchor="t" anchorCtr="0">
            <a:spAutoFit/>
          </a:bodyPr>
          <a:lstStyle/>
          <a:p>
            <a:pPr marL="457200" lvl="0" indent="-330200" algn="just" rtl="0">
              <a:spcBef>
                <a:spcPts val="1000"/>
              </a:spcBef>
              <a:spcAft>
                <a:spcPts val="0"/>
              </a:spcAft>
              <a:buClr>
                <a:schemeClr val="lt1"/>
              </a:buClr>
              <a:buSzPts val="1600"/>
              <a:buChar char="●"/>
            </a:pPr>
            <a:r>
              <a:rPr lang="en-US" sz="1600">
                <a:solidFill>
                  <a:schemeClr val="lt1"/>
                </a:solidFill>
              </a:rPr>
              <a:t>Offer limited-time discount or exclusive offer to incentivize them to return to GoTrade.. </a:t>
            </a:r>
            <a:endParaRPr sz="1600">
              <a:solidFill>
                <a:schemeClr val="lt1"/>
              </a:solidFill>
            </a:endParaRPr>
          </a:p>
          <a:p>
            <a:pPr marL="457200" lvl="0" indent="-330200" algn="just" rtl="0">
              <a:spcBef>
                <a:spcPts val="1000"/>
              </a:spcBef>
              <a:spcAft>
                <a:spcPts val="0"/>
              </a:spcAft>
              <a:buClr>
                <a:schemeClr val="lt1"/>
              </a:buClr>
              <a:buSzPts val="1600"/>
              <a:buChar char="●"/>
            </a:pPr>
            <a:r>
              <a:rPr lang="en-US" sz="1600">
                <a:solidFill>
                  <a:schemeClr val="lt1"/>
                </a:solidFill>
              </a:rPr>
              <a:t>Once they have come back, we can offer them other “less” discounts to keep their interests.</a:t>
            </a:r>
            <a:endParaRPr sz="1600">
              <a:solidFill>
                <a:schemeClr val="lt1"/>
              </a:solidFill>
            </a:endParaRPr>
          </a:p>
        </p:txBody>
      </p:sp>
      <p:sp>
        <p:nvSpPr>
          <p:cNvPr id="3003" name="Google Shape;3003;g2a6b9f02448_0_100"/>
          <p:cNvSpPr txBox="1"/>
          <p:nvPr/>
        </p:nvSpPr>
        <p:spPr>
          <a:xfrm>
            <a:off x="3464600" y="5014450"/>
            <a:ext cx="4230300" cy="800400"/>
          </a:xfrm>
          <a:prstGeom prst="rect">
            <a:avLst/>
          </a:prstGeom>
          <a:noFill/>
          <a:ln>
            <a:noFill/>
          </a:ln>
        </p:spPr>
        <p:txBody>
          <a:bodyPr spcFirstLastPara="1" wrap="square" lIns="91425" tIns="91425" rIns="91425" bIns="91425" anchor="t" anchorCtr="0">
            <a:spAutoFit/>
          </a:bodyPr>
          <a:lstStyle/>
          <a:p>
            <a:pPr marL="0" lvl="0" indent="0" algn="just" rtl="0">
              <a:spcBef>
                <a:spcPts val="1000"/>
              </a:spcBef>
              <a:spcAft>
                <a:spcPts val="0"/>
              </a:spcAft>
              <a:buNone/>
            </a:pPr>
            <a:r>
              <a:rPr lang="en-US" sz="2000" b="1">
                <a:solidFill>
                  <a:schemeClr val="lt1"/>
                </a:solidFill>
              </a:rPr>
              <a:t>Offer limited-time discounts or exclusive offers </a:t>
            </a:r>
            <a:endParaRPr sz="2000" b="1">
              <a:solidFill>
                <a:schemeClr val="lt1"/>
              </a:solidFill>
            </a:endParaRPr>
          </a:p>
        </p:txBody>
      </p:sp>
      <p:sp>
        <p:nvSpPr>
          <p:cNvPr id="3004" name="Google Shape;3004;g2a6b9f02448_0_100"/>
          <p:cNvSpPr txBox="1"/>
          <p:nvPr/>
        </p:nvSpPr>
        <p:spPr>
          <a:xfrm>
            <a:off x="3388397" y="1623175"/>
            <a:ext cx="4557000" cy="477000"/>
          </a:xfrm>
          <a:prstGeom prst="rect">
            <a:avLst/>
          </a:prstGeom>
          <a:noFill/>
          <a:ln>
            <a:noFill/>
          </a:ln>
        </p:spPr>
        <p:txBody>
          <a:bodyPr spcFirstLastPara="1" wrap="square" lIns="91425" tIns="45700" rIns="91425" bIns="45700" anchor="t" anchorCtr="0">
            <a:spAutoFit/>
          </a:bodyPr>
          <a:lstStyle/>
          <a:p>
            <a:pPr marL="457200" lvl="0" indent="-387350" algn="just" rtl="0">
              <a:lnSpc>
                <a:spcPct val="115000"/>
              </a:lnSpc>
              <a:spcBef>
                <a:spcPts val="0"/>
              </a:spcBef>
              <a:spcAft>
                <a:spcPts val="0"/>
              </a:spcAft>
              <a:buClr>
                <a:schemeClr val="lt1"/>
              </a:buClr>
              <a:buSzPts val="2500"/>
              <a:buAutoNum type="arabicPeriod"/>
            </a:pPr>
            <a:r>
              <a:rPr lang="en-US" sz="2500" b="1">
                <a:solidFill>
                  <a:schemeClr val="lt1"/>
                </a:solidFill>
              </a:rPr>
              <a:t>Used to bring profits</a:t>
            </a:r>
            <a:endParaRPr sz="2500" b="1">
              <a:solidFill>
                <a:schemeClr val="lt1"/>
              </a:solidFill>
              <a:latin typeface="Open Sans"/>
              <a:ea typeface="Open Sans"/>
              <a:cs typeface="Open Sans"/>
              <a:sym typeface="Open Sans"/>
            </a:endParaRPr>
          </a:p>
        </p:txBody>
      </p:sp>
      <p:sp>
        <p:nvSpPr>
          <p:cNvPr id="3005" name="Google Shape;3005;g2a6b9f02448_0_100"/>
          <p:cNvSpPr txBox="1"/>
          <p:nvPr/>
        </p:nvSpPr>
        <p:spPr>
          <a:xfrm>
            <a:off x="67375" y="5299963"/>
            <a:ext cx="2594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a:solidFill>
                  <a:schemeClr val="dk1"/>
                </a:solidFill>
              </a:rPr>
              <a:t>Highest churn percentage</a:t>
            </a:r>
            <a:endParaRPr sz="1500">
              <a:solidFill>
                <a:schemeClr val="dk1"/>
              </a:solidFill>
            </a:endParaRPr>
          </a:p>
          <a:p>
            <a:pPr marL="0" lvl="0" indent="0" algn="l" rtl="0">
              <a:spcBef>
                <a:spcPts val="0"/>
              </a:spcBef>
              <a:spcAft>
                <a:spcPts val="0"/>
              </a:spcAft>
              <a:buClr>
                <a:schemeClr val="dk1"/>
              </a:buClr>
              <a:buSzPts val="1100"/>
              <a:buFont typeface="Arial"/>
              <a:buNone/>
            </a:pPr>
            <a:r>
              <a:rPr lang="en-US" sz="1500">
                <a:solidFill>
                  <a:schemeClr val="dk1"/>
                </a:solidFill>
              </a:rPr>
              <a:t>High trading volumes</a:t>
            </a:r>
            <a:endParaRPr sz="15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10"/>
        <p:cNvGrpSpPr/>
        <p:nvPr/>
      </p:nvGrpSpPr>
      <p:grpSpPr>
        <a:xfrm>
          <a:off x="0" y="0"/>
          <a:ext cx="0" cy="0"/>
          <a:chOff x="0" y="0"/>
          <a:chExt cx="0" cy="0"/>
        </a:xfrm>
      </p:grpSpPr>
      <p:grpSp>
        <p:nvGrpSpPr>
          <p:cNvPr id="3011" name="Google Shape;3011;g2a6b9f02448_0_193"/>
          <p:cNvGrpSpPr/>
          <p:nvPr/>
        </p:nvGrpSpPr>
        <p:grpSpPr>
          <a:xfrm>
            <a:off x="1554675" y="919669"/>
            <a:ext cx="10601211" cy="2873634"/>
            <a:chOff x="50989" y="-144864"/>
            <a:chExt cx="6938419" cy="5222890"/>
          </a:xfrm>
        </p:grpSpPr>
        <p:sp>
          <p:nvSpPr>
            <p:cNvPr id="3012" name="Google Shape;3012;g2a6b9f02448_0_193"/>
            <p:cNvSpPr txBox="1"/>
            <p:nvPr/>
          </p:nvSpPr>
          <p:spPr>
            <a:xfrm>
              <a:off x="1221660" y="1277607"/>
              <a:ext cx="4713600" cy="951000"/>
            </a:xfrm>
            <a:prstGeom prst="rect">
              <a:avLst/>
            </a:prstGeom>
            <a:noFill/>
            <a:ln>
              <a:noFill/>
            </a:ln>
          </p:spPr>
          <p:txBody>
            <a:bodyPr spcFirstLastPara="1" wrap="square" lIns="91425" tIns="45700" rIns="91425" bIns="45700" anchor="t" anchorCtr="0">
              <a:spAutoFit/>
            </a:bodyPr>
            <a:lstStyle/>
            <a:p>
              <a:pPr marL="457200" lvl="0" indent="-406400" algn="just" rtl="0">
                <a:spcBef>
                  <a:spcPts val="0"/>
                </a:spcBef>
                <a:spcAft>
                  <a:spcPts val="0"/>
                </a:spcAft>
                <a:buClr>
                  <a:schemeClr val="lt1"/>
                </a:buClr>
                <a:buSzPts val="2800"/>
                <a:buFont typeface="Open Sans"/>
                <a:buAutoNum type="arabicPeriod"/>
              </a:pPr>
              <a:r>
                <a:rPr lang="en-US" sz="2800">
                  <a:solidFill>
                    <a:schemeClr val="lt1"/>
                  </a:solidFill>
                </a:rPr>
                <a:t>Low trading frequency</a:t>
              </a:r>
              <a:endParaRPr sz="2800" b="1">
                <a:solidFill>
                  <a:schemeClr val="lt1"/>
                </a:solidFill>
                <a:latin typeface="Open Sans"/>
                <a:ea typeface="Open Sans"/>
                <a:cs typeface="Open Sans"/>
                <a:sym typeface="Open Sans"/>
              </a:endParaRPr>
            </a:p>
          </p:txBody>
        </p:sp>
        <p:grpSp>
          <p:nvGrpSpPr>
            <p:cNvPr id="3013" name="Google Shape;3013;g2a6b9f02448_0_193"/>
            <p:cNvGrpSpPr/>
            <p:nvPr/>
          </p:nvGrpSpPr>
          <p:grpSpPr>
            <a:xfrm>
              <a:off x="50989" y="-144864"/>
              <a:ext cx="6938419" cy="5222890"/>
              <a:chOff x="730442" y="757180"/>
              <a:chExt cx="6938419" cy="5222890"/>
            </a:xfrm>
          </p:grpSpPr>
          <p:sp>
            <p:nvSpPr>
              <p:cNvPr id="3014" name="Google Shape;3014;g2a6b9f02448_0_193"/>
              <p:cNvSpPr/>
              <p:nvPr/>
            </p:nvSpPr>
            <p:spPr>
              <a:xfrm>
                <a:off x="1443562" y="1311171"/>
                <a:ext cx="6225300" cy="4668900"/>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3015" name="Google Shape;3015;g2a6b9f02448_0_193"/>
              <p:cNvSpPr/>
              <p:nvPr/>
            </p:nvSpPr>
            <p:spPr>
              <a:xfrm>
                <a:off x="3222023" y="1308158"/>
                <a:ext cx="181200" cy="183000"/>
              </a:xfrm>
              <a:prstGeom prst="triangle">
                <a:avLst>
                  <a:gd name="adj" fmla="val 100000"/>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3016" name="Google Shape;3016;g2a6b9f02448_0_193"/>
              <p:cNvSpPr/>
              <p:nvPr/>
            </p:nvSpPr>
            <p:spPr>
              <a:xfrm>
                <a:off x="1291167" y="3257056"/>
                <a:ext cx="181200" cy="183000"/>
              </a:xfrm>
              <a:prstGeom prst="triangle">
                <a:avLst>
                  <a:gd name="adj" fmla="val 100000"/>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3017" name="Google Shape;3017;g2a6b9f02448_0_193"/>
              <p:cNvSpPr/>
              <p:nvPr/>
            </p:nvSpPr>
            <p:spPr>
              <a:xfrm rot="-2722437">
                <a:off x="569104" y="1702788"/>
                <a:ext cx="2990277" cy="796784"/>
              </a:xfrm>
              <a:prstGeom prst="trapezoid">
                <a:avLst>
                  <a:gd name="adj" fmla="val 100191"/>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grpSp>
      </p:grpSp>
      <p:grpSp>
        <p:nvGrpSpPr>
          <p:cNvPr id="3018" name="Google Shape;3018;g2a6b9f02448_0_193"/>
          <p:cNvGrpSpPr/>
          <p:nvPr/>
        </p:nvGrpSpPr>
        <p:grpSpPr>
          <a:xfrm>
            <a:off x="1554675" y="3618832"/>
            <a:ext cx="10601211" cy="3157654"/>
            <a:chOff x="50989" y="409117"/>
            <a:chExt cx="6938419" cy="5739103"/>
          </a:xfrm>
        </p:grpSpPr>
        <p:grpSp>
          <p:nvGrpSpPr>
            <p:cNvPr id="3019" name="Google Shape;3019;g2a6b9f02448_0_193"/>
            <p:cNvGrpSpPr/>
            <p:nvPr/>
          </p:nvGrpSpPr>
          <p:grpSpPr>
            <a:xfrm>
              <a:off x="50989" y="409117"/>
              <a:ext cx="6938419" cy="5739103"/>
              <a:chOff x="730442" y="1311161"/>
              <a:chExt cx="6938419" cy="5739103"/>
            </a:xfrm>
          </p:grpSpPr>
          <p:sp>
            <p:nvSpPr>
              <p:cNvPr id="3020" name="Google Shape;3020;g2a6b9f02448_0_193"/>
              <p:cNvSpPr/>
              <p:nvPr/>
            </p:nvSpPr>
            <p:spPr>
              <a:xfrm>
                <a:off x="1291167" y="3811036"/>
                <a:ext cx="181200" cy="183000"/>
              </a:xfrm>
              <a:prstGeom prst="triangle">
                <a:avLst>
                  <a:gd name="adj" fmla="val 100000"/>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3021" name="Google Shape;3021;g2a6b9f02448_0_193"/>
              <p:cNvSpPr/>
              <p:nvPr/>
            </p:nvSpPr>
            <p:spPr>
              <a:xfrm>
                <a:off x="1443562" y="2045063"/>
                <a:ext cx="6225300" cy="5005200"/>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3022" name="Google Shape;3022;g2a6b9f02448_0_193"/>
              <p:cNvSpPr/>
              <p:nvPr/>
            </p:nvSpPr>
            <p:spPr>
              <a:xfrm rot="-2722437">
                <a:off x="569104" y="2256769"/>
                <a:ext cx="2990277" cy="796784"/>
              </a:xfrm>
              <a:prstGeom prst="trapezoid">
                <a:avLst>
                  <a:gd name="adj" fmla="val 100191"/>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3023" name="Google Shape;3023;g2a6b9f02448_0_193"/>
              <p:cNvSpPr/>
              <p:nvPr/>
            </p:nvSpPr>
            <p:spPr>
              <a:xfrm>
                <a:off x="3222023" y="1862138"/>
                <a:ext cx="181200" cy="183000"/>
              </a:xfrm>
              <a:prstGeom prst="triangle">
                <a:avLst>
                  <a:gd name="adj" fmla="val 100000"/>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grpSp>
        <p:sp>
          <p:nvSpPr>
            <p:cNvPr id="3024" name="Google Shape;3024;g2a6b9f02448_0_193"/>
            <p:cNvSpPr txBox="1"/>
            <p:nvPr/>
          </p:nvSpPr>
          <p:spPr>
            <a:xfrm>
              <a:off x="1221665" y="1277607"/>
              <a:ext cx="3057600" cy="867300"/>
            </a:xfrm>
            <a:prstGeom prst="rect">
              <a:avLst/>
            </a:prstGeom>
            <a:noFill/>
            <a:ln>
              <a:noFill/>
            </a:ln>
          </p:spPr>
          <p:txBody>
            <a:bodyPr spcFirstLastPara="1" wrap="square" lIns="91425" tIns="45700" rIns="91425" bIns="45700" anchor="t" anchorCtr="0">
              <a:spAutoFit/>
            </a:bodyPr>
            <a:lstStyle/>
            <a:p>
              <a:pPr marL="0" lvl="0" indent="0" algn="just" rtl="0">
                <a:spcBef>
                  <a:spcPts val="0"/>
                </a:spcBef>
                <a:spcAft>
                  <a:spcPts val="0"/>
                </a:spcAft>
                <a:buNone/>
              </a:pPr>
              <a:r>
                <a:rPr lang="en-US" sz="2500" b="1">
                  <a:solidFill>
                    <a:schemeClr val="lt1"/>
                  </a:solidFill>
                </a:rPr>
                <a:t>2. Low operation time</a:t>
              </a:r>
              <a:endParaRPr sz="2500" b="1">
                <a:solidFill>
                  <a:schemeClr val="lt1"/>
                </a:solidFill>
              </a:endParaRPr>
            </a:p>
          </p:txBody>
        </p:sp>
      </p:grpSp>
      <p:sp>
        <p:nvSpPr>
          <p:cNvPr id="3025" name="Google Shape;3025;g2a6b9f02448_0_193"/>
          <p:cNvSpPr/>
          <p:nvPr/>
        </p:nvSpPr>
        <p:spPr>
          <a:xfrm>
            <a:off x="210469" y="2535148"/>
            <a:ext cx="2308200" cy="2308200"/>
          </a:xfrm>
          <a:prstGeom prst="ellipse">
            <a:avLst/>
          </a:prstGeom>
          <a:solidFill>
            <a:srgbClr val="050505"/>
          </a:solidFill>
          <a:ln w="12700" cap="flat" cmpd="sng">
            <a:solidFill>
              <a:srgbClr val="FFC000"/>
            </a:solidFill>
            <a:prstDash val="dash"/>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SzPts val="1100"/>
              <a:buNone/>
            </a:pPr>
            <a:r>
              <a:rPr lang="en-US" sz="2000" b="1">
                <a:solidFill>
                  <a:schemeClr val="lt1"/>
                </a:solidFill>
              </a:rPr>
              <a:t>Stable trading users</a:t>
            </a:r>
            <a:endParaRPr sz="2000" b="1">
              <a:solidFill>
                <a:schemeClr val="lt1"/>
              </a:solidFill>
            </a:endParaRPr>
          </a:p>
        </p:txBody>
      </p:sp>
      <p:sp>
        <p:nvSpPr>
          <p:cNvPr id="3026" name="Google Shape;3026;g2a6b9f02448_0_193"/>
          <p:cNvSpPr txBox="1"/>
          <p:nvPr/>
        </p:nvSpPr>
        <p:spPr>
          <a:xfrm>
            <a:off x="580124" y="131500"/>
            <a:ext cx="33246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Open Sans SemiBold"/>
                <a:ea typeface="Open Sans SemiBold"/>
                <a:cs typeface="Open Sans SemiBold"/>
                <a:sym typeface="Open Sans SemiBold"/>
              </a:rPr>
              <a:t>Marketing strategies</a:t>
            </a:r>
            <a:endParaRPr sz="1400" b="1">
              <a:solidFill>
                <a:schemeClr val="accent2"/>
              </a:solidFill>
              <a:latin typeface="Open Sans SemiBold"/>
              <a:ea typeface="Open Sans SemiBold"/>
              <a:cs typeface="Open Sans SemiBold"/>
              <a:sym typeface="Open Sans SemiBold"/>
            </a:endParaRPr>
          </a:p>
        </p:txBody>
      </p:sp>
      <p:sp>
        <p:nvSpPr>
          <p:cNvPr id="3027" name="Google Shape;3027;g2a6b9f02448_0_193"/>
          <p:cNvSpPr txBox="1"/>
          <p:nvPr/>
        </p:nvSpPr>
        <p:spPr>
          <a:xfrm>
            <a:off x="3464600" y="2116625"/>
            <a:ext cx="3800100" cy="800400"/>
          </a:xfrm>
          <a:prstGeom prst="rect">
            <a:avLst/>
          </a:prstGeom>
          <a:noFill/>
          <a:ln>
            <a:noFill/>
          </a:ln>
        </p:spPr>
        <p:txBody>
          <a:bodyPr spcFirstLastPara="1" wrap="square" lIns="91425" tIns="91425" rIns="91425" bIns="91425" anchor="t" anchorCtr="0">
            <a:spAutoFit/>
          </a:bodyPr>
          <a:lstStyle/>
          <a:p>
            <a:pPr marL="0" lvl="0" indent="0" algn="just" rtl="0">
              <a:spcBef>
                <a:spcPts val="1000"/>
              </a:spcBef>
              <a:spcAft>
                <a:spcPts val="0"/>
              </a:spcAft>
              <a:buNone/>
            </a:pPr>
            <a:r>
              <a:rPr lang="en-US" sz="2000" b="1">
                <a:solidFill>
                  <a:schemeClr val="lt1"/>
                </a:solidFill>
              </a:rPr>
              <a:t>Recommend the product  according to their preference.  </a:t>
            </a:r>
            <a:endParaRPr sz="2000" b="1">
              <a:solidFill>
                <a:schemeClr val="lt1"/>
              </a:solidFill>
            </a:endParaRPr>
          </a:p>
        </p:txBody>
      </p:sp>
      <p:sp>
        <p:nvSpPr>
          <p:cNvPr id="3028" name="Google Shape;3028;g2a6b9f02448_0_193"/>
          <p:cNvSpPr txBox="1"/>
          <p:nvPr/>
        </p:nvSpPr>
        <p:spPr>
          <a:xfrm>
            <a:off x="7885425" y="1176475"/>
            <a:ext cx="4230300" cy="2657700"/>
          </a:xfrm>
          <a:prstGeom prst="rect">
            <a:avLst/>
          </a:prstGeom>
          <a:noFill/>
          <a:ln>
            <a:noFill/>
          </a:ln>
        </p:spPr>
        <p:txBody>
          <a:bodyPr spcFirstLastPara="1" wrap="square" lIns="91425" tIns="91425" rIns="91425" bIns="91425" anchor="t" anchorCtr="0">
            <a:spAutoFit/>
          </a:bodyPr>
          <a:lstStyle/>
          <a:p>
            <a:pPr marL="457200" lvl="0" indent="-330200" algn="just" rtl="0">
              <a:spcBef>
                <a:spcPts val="1000"/>
              </a:spcBef>
              <a:spcAft>
                <a:spcPts val="0"/>
              </a:spcAft>
              <a:buClr>
                <a:schemeClr val="lt1"/>
              </a:buClr>
              <a:buSzPts val="1600"/>
              <a:buChar char="●"/>
            </a:pPr>
            <a:r>
              <a:rPr lang="en-US" sz="1600">
                <a:solidFill>
                  <a:schemeClr val="lt1"/>
                </a:solidFill>
              </a:rPr>
              <a:t>Since average trading times is low, the accuracy for recommendation may not be outstanding, so we apply </a:t>
            </a:r>
            <a:r>
              <a:rPr lang="en-US" sz="1600" b="1">
                <a:solidFill>
                  <a:schemeClr val="lt1"/>
                </a:solidFill>
              </a:rPr>
              <a:t>less calculation</a:t>
            </a:r>
            <a:r>
              <a:rPr lang="en-US" sz="1600">
                <a:solidFill>
                  <a:schemeClr val="lt1"/>
                </a:solidFill>
              </a:rPr>
              <a:t>.</a:t>
            </a:r>
            <a:endParaRPr sz="1600">
              <a:solidFill>
                <a:schemeClr val="lt1"/>
              </a:solidFill>
            </a:endParaRPr>
          </a:p>
          <a:p>
            <a:pPr marL="457200" lvl="0" indent="-330200" algn="just" rtl="0">
              <a:spcBef>
                <a:spcPts val="1000"/>
              </a:spcBef>
              <a:spcAft>
                <a:spcPts val="0"/>
              </a:spcAft>
              <a:buClr>
                <a:schemeClr val="lt1"/>
              </a:buClr>
              <a:buSzPts val="1600"/>
              <a:buChar char="●"/>
            </a:pPr>
            <a:r>
              <a:rPr lang="en-US" sz="1600">
                <a:solidFill>
                  <a:schemeClr val="lt1"/>
                </a:solidFill>
              </a:rPr>
              <a:t>Recommend products in multiple sectors instead of specific sector.</a:t>
            </a:r>
            <a:endParaRPr sz="1600">
              <a:solidFill>
                <a:schemeClr val="lt1"/>
              </a:solidFill>
            </a:endParaRPr>
          </a:p>
          <a:p>
            <a:pPr marL="457200" lvl="0" indent="-330200" algn="just" rtl="0">
              <a:spcBef>
                <a:spcPts val="1000"/>
              </a:spcBef>
              <a:spcAft>
                <a:spcPts val="0"/>
              </a:spcAft>
              <a:buClr>
                <a:schemeClr val="lt1"/>
              </a:buClr>
              <a:buSzPts val="1600"/>
              <a:buChar char="●"/>
            </a:pPr>
            <a:r>
              <a:rPr lang="en-US" sz="1600">
                <a:solidFill>
                  <a:schemeClr val="lt1"/>
                </a:solidFill>
              </a:rPr>
              <a:t>Providing personal recommendation can help remaining their high trading frequency. </a:t>
            </a:r>
            <a:endParaRPr sz="1600">
              <a:solidFill>
                <a:schemeClr val="lt1"/>
              </a:solidFill>
            </a:endParaRPr>
          </a:p>
        </p:txBody>
      </p:sp>
      <p:sp>
        <p:nvSpPr>
          <p:cNvPr id="3029" name="Google Shape;3029;g2a6b9f02448_0_193"/>
          <p:cNvSpPr txBox="1"/>
          <p:nvPr/>
        </p:nvSpPr>
        <p:spPr>
          <a:xfrm>
            <a:off x="7885425" y="3925047"/>
            <a:ext cx="4230300" cy="2904000"/>
          </a:xfrm>
          <a:prstGeom prst="rect">
            <a:avLst/>
          </a:prstGeom>
          <a:noFill/>
          <a:ln>
            <a:noFill/>
          </a:ln>
        </p:spPr>
        <p:txBody>
          <a:bodyPr spcFirstLastPara="1" wrap="square" lIns="91425" tIns="91425" rIns="91425" bIns="91425" anchor="t" anchorCtr="0">
            <a:spAutoFit/>
          </a:bodyPr>
          <a:lstStyle/>
          <a:p>
            <a:pPr marL="457200" lvl="0" indent="-330200" algn="just" rtl="0">
              <a:spcBef>
                <a:spcPts val="1000"/>
              </a:spcBef>
              <a:spcAft>
                <a:spcPts val="0"/>
              </a:spcAft>
              <a:buClr>
                <a:schemeClr val="lt1"/>
              </a:buClr>
              <a:buSzPts val="1600"/>
              <a:buChar char="●"/>
            </a:pPr>
            <a:r>
              <a:rPr lang="en-US" sz="1600">
                <a:solidFill>
                  <a:schemeClr val="lt1"/>
                </a:solidFill>
              </a:rPr>
              <a:t>Set the goal of session time they spend on Gotrade weekly/monthly.</a:t>
            </a:r>
            <a:endParaRPr sz="1600">
              <a:solidFill>
                <a:schemeClr val="lt1"/>
              </a:solidFill>
            </a:endParaRPr>
          </a:p>
          <a:p>
            <a:pPr marL="457200" lvl="0" indent="-330200" algn="just" rtl="0">
              <a:spcBef>
                <a:spcPts val="1000"/>
              </a:spcBef>
              <a:spcAft>
                <a:spcPts val="0"/>
              </a:spcAft>
              <a:buClr>
                <a:schemeClr val="lt1"/>
              </a:buClr>
              <a:buSzPts val="1600"/>
              <a:buChar char="●"/>
            </a:pPr>
            <a:r>
              <a:rPr lang="en-US" sz="1600">
                <a:solidFill>
                  <a:schemeClr val="lt1"/>
                </a:solidFill>
              </a:rPr>
              <a:t>Once they reached the rewarding session time, we can offer them small bonus or cash back.</a:t>
            </a:r>
            <a:endParaRPr sz="1600">
              <a:solidFill>
                <a:schemeClr val="lt1"/>
              </a:solidFill>
            </a:endParaRPr>
          </a:p>
          <a:p>
            <a:pPr marL="457200" lvl="0" indent="-330200" algn="just" rtl="0">
              <a:spcBef>
                <a:spcPts val="1000"/>
              </a:spcBef>
              <a:spcAft>
                <a:spcPts val="0"/>
              </a:spcAft>
              <a:buClr>
                <a:schemeClr val="lt1"/>
              </a:buClr>
              <a:buSzPts val="1600"/>
              <a:buChar char="●"/>
            </a:pPr>
            <a:r>
              <a:rPr lang="en-US" sz="1600">
                <a:solidFill>
                  <a:schemeClr val="lt1"/>
                </a:solidFill>
              </a:rPr>
              <a:t>Encouraging users to use GoTrade more frequently.</a:t>
            </a:r>
            <a:r>
              <a:rPr lang="en-US" sz="1600">
                <a:solidFill>
                  <a:schemeClr val="lt1"/>
                </a:solidFill>
                <a:latin typeface="Open Sans Light"/>
                <a:ea typeface="Open Sans Light"/>
                <a:cs typeface="Open Sans Light"/>
                <a:sym typeface="Open Sans Light"/>
              </a:rPr>
              <a:t> </a:t>
            </a:r>
            <a:r>
              <a:rPr lang="en-US" sz="1600">
                <a:solidFill>
                  <a:schemeClr val="lt1"/>
                </a:solidFill>
              </a:rPr>
              <a:t>Thereby increasing users engagement and making them more inclined to use GoTrade in the long term.</a:t>
            </a:r>
            <a:endParaRPr sz="1600">
              <a:solidFill>
                <a:schemeClr val="lt1"/>
              </a:solidFill>
            </a:endParaRPr>
          </a:p>
        </p:txBody>
      </p:sp>
      <p:sp>
        <p:nvSpPr>
          <p:cNvPr id="3030" name="Google Shape;3030;g2a6b9f02448_0_193"/>
          <p:cNvSpPr txBox="1"/>
          <p:nvPr/>
        </p:nvSpPr>
        <p:spPr>
          <a:xfrm>
            <a:off x="3464600" y="5014450"/>
            <a:ext cx="4230300" cy="492600"/>
          </a:xfrm>
          <a:prstGeom prst="rect">
            <a:avLst/>
          </a:prstGeom>
          <a:noFill/>
          <a:ln>
            <a:noFill/>
          </a:ln>
        </p:spPr>
        <p:txBody>
          <a:bodyPr spcFirstLastPara="1" wrap="square" lIns="91425" tIns="91425" rIns="91425" bIns="91425" anchor="t" anchorCtr="0">
            <a:spAutoFit/>
          </a:bodyPr>
          <a:lstStyle/>
          <a:p>
            <a:pPr marL="0" lvl="0" indent="0" algn="just" rtl="0">
              <a:spcBef>
                <a:spcPts val="1000"/>
              </a:spcBef>
              <a:spcAft>
                <a:spcPts val="0"/>
              </a:spcAft>
              <a:buNone/>
            </a:pPr>
            <a:r>
              <a:rPr lang="en-US" sz="2000" b="1">
                <a:solidFill>
                  <a:schemeClr val="lt1"/>
                </a:solidFill>
              </a:rPr>
              <a:t>Offer session time rewards</a:t>
            </a:r>
            <a:endParaRPr sz="2000" b="1">
              <a:solidFill>
                <a:schemeClr val="lt1"/>
              </a:solidFill>
            </a:endParaRPr>
          </a:p>
        </p:txBody>
      </p:sp>
      <p:sp>
        <p:nvSpPr>
          <p:cNvPr id="3031" name="Google Shape;3031;g2a6b9f02448_0_193"/>
          <p:cNvSpPr txBox="1"/>
          <p:nvPr/>
        </p:nvSpPr>
        <p:spPr>
          <a:xfrm>
            <a:off x="3388397" y="1356463"/>
            <a:ext cx="4557000" cy="477000"/>
          </a:xfrm>
          <a:prstGeom prst="rect">
            <a:avLst/>
          </a:prstGeom>
          <a:noFill/>
          <a:ln>
            <a:noFill/>
          </a:ln>
        </p:spPr>
        <p:txBody>
          <a:bodyPr spcFirstLastPara="1" wrap="square" lIns="91425" tIns="45700" rIns="91425" bIns="45700" anchor="t" anchorCtr="0">
            <a:spAutoFit/>
          </a:bodyPr>
          <a:lstStyle/>
          <a:p>
            <a:pPr marL="0" lvl="0" indent="0" algn="just" rtl="0">
              <a:spcBef>
                <a:spcPts val="0"/>
              </a:spcBef>
              <a:spcAft>
                <a:spcPts val="0"/>
              </a:spcAft>
              <a:buNone/>
            </a:pPr>
            <a:r>
              <a:rPr lang="en-US" sz="2500" b="1">
                <a:solidFill>
                  <a:schemeClr val="lt1"/>
                </a:solidFill>
              </a:rPr>
              <a:t>1. High trading frequency</a:t>
            </a:r>
            <a:endParaRPr sz="2500" b="1">
              <a:solidFill>
                <a:schemeClr val="lt1"/>
              </a:solidFill>
              <a:latin typeface="Open Sans"/>
              <a:ea typeface="Open Sans"/>
              <a:cs typeface="Open Sans"/>
              <a:sym typeface="Open Sans"/>
            </a:endParaRPr>
          </a:p>
        </p:txBody>
      </p:sp>
      <p:sp>
        <p:nvSpPr>
          <p:cNvPr id="3032" name="Google Shape;3032;g2a6b9f02448_0_193"/>
          <p:cNvSpPr txBox="1"/>
          <p:nvPr/>
        </p:nvSpPr>
        <p:spPr>
          <a:xfrm>
            <a:off x="199825" y="5341475"/>
            <a:ext cx="2329500" cy="1108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n-US" sz="1500">
                <a:solidFill>
                  <a:schemeClr val="dk1"/>
                </a:solidFill>
              </a:rPr>
              <a:t>High trading frequency</a:t>
            </a:r>
            <a:endParaRPr sz="1500">
              <a:solidFill>
                <a:schemeClr val="dk1"/>
              </a:solidFill>
            </a:endParaRPr>
          </a:p>
          <a:p>
            <a:pPr marL="0" lvl="0" indent="0" algn="just" rtl="0">
              <a:spcBef>
                <a:spcPts val="0"/>
              </a:spcBef>
              <a:spcAft>
                <a:spcPts val="0"/>
              </a:spcAft>
              <a:buClr>
                <a:schemeClr val="dk1"/>
              </a:buClr>
              <a:buSzPts val="1100"/>
              <a:buFont typeface="Arial"/>
              <a:buNone/>
            </a:pPr>
            <a:r>
              <a:rPr lang="en-US" sz="1500">
                <a:solidFill>
                  <a:schemeClr val="dk1"/>
                </a:solidFill>
              </a:rPr>
              <a:t>Low trading volumes </a:t>
            </a:r>
            <a:endParaRPr sz="1500">
              <a:solidFill>
                <a:schemeClr val="dk1"/>
              </a:solidFill>
            </a:endParaRPr>
          </a:p>
          <a:p>
            <a:pPr marL="0" lvl="0" indent="0" algn="just" rtl="0">
              <a:spcBef>
                <a:spcPts val="0"/>
              </a:spcBef>
              <a:spcAft>
                <a:spcPts val="0"/>
              </a:spcAft>
              <a:buClr>
                <a:schemeClr val="dk1"/>
              </a:buClr>
              <a:buSzPts val="1100"/>
              <a:buFont typeface="Arial"/>
              <a:buNone/>
            </a:pPr>
            <a:r>
              <a:rPr lang="en-US" sz="1500">
                <a:solidFill>
                  <a:schemeClr val="dk1"/>
                </a:solidFill>
              </a:rPr>
              <a:t>Lowest churn percentage</a:t>
            </a:r>
            <a:endParaRPr sz="1500">
              <a:solidFill>
                <a:schemeClr val="dk1"/>
              </a:solidFill>
            </a:endParaRPr>
          </a:p>
          <a:p>
            <a:pPr marL="0" lvl="0" indent="0" algn="just" rtl="0">
              <a:spcBef>
                <a:spcPts val="0"/>
              </a:spcBef>
              <a:spcAft>
                <a:spcPts val="0"/>
              </a:spcAft>
              <a:buNone/>
            </a:pPr>
            <a:r>
              <a:rPr lang="en-US" sz="1500">
                <a:solidFill>
                  <a:schemeClr val="dk1"/>
                </a:solidFill>
              </a:rPr>
              <a:t>Low operation time</a:t>
            </a:r>
            <a:endParaRPr sz="15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36"/>
        <p:cNvGrpSpPr/>
        <p:nvPr/>
      </p:nvGrpSpPr>
      <p:grpSpPr>
        <a:xfrm>
          <a:off x="0" y="0"/>
          <a:ext cx="0" cy="0"/>
          <a:chOff x="0" y="0"/>
          <a:chExt cx="0" cy="0"/>
        </a:xfrm>
      </p:grpSpPr>
      <p:grpSp>
        <p:nvGrpSpPr>
          <p:cNvPr id="3037" name="Google Shape;3037;g2a6b9f02448_0_0"/>
          <p:cNvGrpSpPr/>
          <p:nvPr/>
        </p:nvGrpSpPr>
        <p:grpSpPr>
          <a:xfrm>
            <a:off x="3317945" y="2706047"/>
            <a:ext cx="5608338" cy="1437315"/>
            <a:chOff x="2397967" y="2457029"/>
            <a:chExt cx="7432200" cy="1904737"/>
          </a:xfrm>
        </p:grpSpPr>
        <p:sp>
          <p:nvSpPr>
            <p:cNvPr id="3038" name="Google Shape;3038;g2a6b9f02448_0_0"/>
            <p:cNvSpPr/>
            <p:nvPr/>
          </p:nvSpPr>
          <p:spPr>
            <a:xfrm flipH="1">
              <a:off x="2500347" y="2457029"/>
              <a:ext cx="1683900" cy="376500"/>
            </a:xfrm>
            <a:prstGeom prst="triangle">
              <a:avLst>
                <a:gd name="adj" fmla="val 31638"/>
              </a:avLst>
            </a:prstGeom>
            <a:solidFill>
              <a:srgbClr val="11618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3039" name="Google Shape;3039;g2a6b9f02448_0_0"/>
            <p:cNvSpPr/>
            <p:nvPr/>
          </p:nvSpPr>
          <p:spPr>
            <a:xfrm rot="10800000" flipH="1">
              <a:off x="8140982" y="4010166"/>
              <a:ext cx="1572900" cy="351600"/>
            </a:xfrm>
            <a:prstGeom prst="triangle">
              <a:avLst>
                <a:gd name="adj" fmla="val 25510"/>
              </a:avLst>
            </a:prstGeom>
            <a:solidFill>
              <a:srgbClr val="11618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3040" name="Google Shape;3040;g2a6b9f02448_0_0"/>
            <p:cNvSpPr/>
            <p:nvPr/>
          </p:nvSpPr>
          <p:spPr>
            <a:xfrm>
              <a:off x="2397967" y="2821625"/>
              <a:ext cx="7432200" cy="1207200"/>
            </a:xfrm>
            <a:prstGeom prst="roundRect">
              <a:avLst>
                <a:gd name="adj" fmla="val 16667"/>
              </a:avLst>
            </a:prstGeom>
            <a:solidFill>
              <a:schemeClr val="accent1">
                <a:alpha val="8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grpSp>
      <p:sp>
        <p:nvSpPr>
          <p:cNvPr id="3041" name="Google Shape;3041;g2a6b9f02448_0_0"/>
          <p:cNvSpPr txBox="1"/>
          <p:nvPr/>
        </p:nvSpPr>
        <p:spPr>
          <a:xfrm>
            <a:off x="4751741" y="3125626"/>
            <a:ext cx="2882400" cy="708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a:solidFill>
                  <a:schemeClr val="lt1"/>
                </a:solidFill>
                <a:latin typeface="Arial"/>
                <a:ea typeface="Arial"/>
                <a:cs typeface="Arial"/>
                <a:sym typeface="Arial"/>
              </a:rPr>
              <a:t>THANKS</a:t>
            </a:r>
            <a:endParaRPr sz="4000" b="1">
              <a:solidFill>
                <a:schemeClr val="lt1"/>
              </a:solidFill>
              <a:latin typeface="Arial"/>
              <a:ea typeface="Arial"/>
              <a:cs typeface="Arial"/>
              <a:sym typeface="Arial"/>
            </a:endParaRPr>
          </a:p>
        </p:txBody>
      </p:sp>
      <p:sp>
        <p:nvSpPr>
          <p:cNvPr id="3042" name="Google Shape;3042;g2a6b9f02448_0_0"/>
          <p:cNvSpPr/>
          <p:nvPr/>
        </p:nvSpPr>
        <p:spPr>
          <a:xfrm>
            <a:off x="5346809" y="4101403"/>
            <a:ext cx="74400" cy="320400"/>
          </a:xfrm>
          <a:prstGeom prst="rect">
            <a:avLst/>
          </a:prstGeom>
          <a:solidFill>
            <a:srgbClr val="F2F2F2">
              <a:alpha val="8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Arial"/>
              <a:ea typeface="Arial"/>
              <a:cs typeface="Arial"/>
              <a:sym typeface="Arial"/>
            </a:endParaRPr>
          </a:p>
        </p:txBody>
      </p:sp>
      <p:sp>
        <p:nvSpPr>
          <p:cNvPr id="3043" name="Google Shape;3043;g2a6b9f02448_0_0"/>
          <p:cNvSpPr/>
          <p:nvPr/>
        </p:nvSpPr>
        <p:spPr>
          <a:xfrm rot="-1131454">
            <a:off x="7646263" y="4329973"/>
            <a:ext cx="180065" cy="180065"/>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3044" name="Google Shape;3044;g2a6b9f02448_0_0"/>
          <p:cNvSpPr/>
          <p:nvPr/>
        </p:nvSpPr>
        <p:spPr>
          <a:xfrm rot="-1127449">
            <a:off x="1936664" y="3328130"/>
            <a:ext cx="152741" cy="152741"/>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3045" name="Google Shape;3045;g2a6b9f02448_0_0"/>
          <p:cNvSpPr/>
          <p:nvPr/>
        </p:nvSpPr>
        <p:spPr>
          <a:xfrm>
            <a:off x="10523220" y="1276012"/>
            <a:ext cx="112200" cy="112200"/>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3046" name="Google Shape;3046;g2a6b9f02448_0_0"/>
          <p:cNvSpPr/>
          <p:nvPr/>
        </p:nvSpPr>
        <p:spPr>
          <a:xfrm rot="-1130652">
            <a:off x="8670440" y="2900842"/>
            <a:ext cx="132819" cy="132819"/>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3047" name="Google Shape;3047;g2a6b9f02448_0_0"/>
          <p:cNvSpPr/>
          <p:nvPr/>
        </p:nvSpPr>
        <p:spPr>
          <a:xfrm>
            <a:off x="2097898" y="2173027"/>
            <a:ext cx="120000" cy="120000"/>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3048" name="Google Shape;3048;g2a6b9f02448_0_0"/>
          <p:cNvSpPr/>
          <p:nvPr/>
        </p:nvSpPr>
        <p:spPr>
          <a:xfrm>
            <a:off x="1845253" y="1738890"/>
            <a:ext cx="113100" cy="113100"/>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3049" name="Google Shape;3049;g2a6b9f02448_0_0"/>
          <p:cNvSpPr/>
          <p:nvPr/>
        </p:nvSpPr>
        <p:spPr>
          <a:xfrm>
            <a:off x="9904706" y="3125626"/>
            <a:ext cx="143700" cy="143700"/>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3050" name="Google Shape;3050;g2a6b9f02448_0_0"/>
          <p:cNvSpPr/>
          <p:nvPr/>
        </p:nvSpPr>
        <p:spPr>
          <a:xfrm>
            <a:off x="2280179" y="3798297"/>
            <a:ext cx="118800" cy="118800"/>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3051" name="Google Shape;3051;g2a6b9f02448_0_0"/>
          <p:cNvSpPr/>
          <p:nvPr/>
        </p:nvSpPr>
        <p:spPr>
          <a:xfrm>
            <a:off x="3876126" y="3833413"/>
            <a:ext cx="118800" cy="118800"/>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3052" name="Google Shape;3052;g2a6b9f02448_0_0"/>
          <p:cNvSpPr/>
          <p:nvPr/>
        </p:nvSpPr>
        <p:spPr>
          <a:xfrm>
            <a:off x="1857473" y="2744154"/>
            <a:ext cx="191700" cy="191700"/>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3053" name="Google Shape;3053;g2a6b9f02448_0_0"/>
          <p:cNvSpPr/>
          <p:nvPr/>
        </p:nvSpPr>
        <p:spPr>
          <a:xfrm>
            <a:off x="868512" y="1388062"/>
            <a:ext cx="113100" cy="113100"/>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3054" name="Google Shape;3054;g2a6b9f02448_0_0"/>
          <p:cNvSpPr/>
          <p:nvPr/>
        </p:nvSpPr>
        <p:spPr>
          <a:xfrm>
            <a:off x="10549910" y="4658200"/>
            <a:ext cx="143700" cy="143700"/>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3055" name="Google Shape;3055;g2a6b9f02448_0_0"/>
          <p:cNvSpPr/>
          <p:nvPr/>
        </p:nvSpPr>
        <p:spPr>
          <a:xfrm>
            <a:off x="1750536" y="4142876"/>
            <a:ext cx="118800" cy="118800"/>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3056" name="Google Shape;3056;g2a6b9f02448_0_0"/>
          <p:cNvSpPr/>
          <p:nvPr/>
        </p:nvSpPr>
        <p:spPr>
          <a:xfrm>
            <a:off x="3112197" y="4332129"/>
            <a:ext cx="118800" cy="118800"/>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3057" name="Google Shape;3057;g2a6b9f02448_0_0"/>
          <p:cNvSpPr/>
          <p:nvPr/>
        </p:nvSpPr>
        <p:spPr>
          <a:xfrm>
            <a:off x="10633620" y="1877077"/>
            <a:ext cx="120000" cy="120000"/>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3058" name="Google Shape;3058;g2a6b9f02448_0_0"/>
          <p:cNvSpPr/>
          <p:nvPr/>
        </p:nvSpPr>
        <p:spPr>
          <a:xfrm>
            <a:off x="11502185" y="2816993"/>
            <a:ext cx="66000" cy="66000"/>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3059" name="Google Shape;3059;g2a6b9f02448_0_0"/>
          <p:cNvSpPr/>
          <p:nvPr/>
        </p:nvSpPr>
        <p:spPr>
          <a:xfrm>
            <a:off x="9976563" y="2626375"/>
            <a:ext cx="191700" cy="191700"/>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3060" name="Google Shape;3060;g2a6b9f02448_0_0"/>
          <p:cNvSpPr/>
          <p:nvPr/>
        </p:nvSpPr>
        <p:spPr>
          <a:xfrm>
            <a:off x="8947327" y="4534256"/>
            <a:ext cx="118800" cy="118800"/>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3061" name="Google Shape;3061;g2a6b9f02448_0_0"/>
          <p:cNvSpPr/>
          <p:nvPr/>
        </p:nvSpPr>
        <p:spPr>
          <a:xfrm>
            <a:off x="10354412" y="3718930"/>
            <a:ext cx="66000" cy="66000"/>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3062" name="Google Shape;3062;g2a6b9f02448_0_0"/>
          <p:cNvSpPr/>
          <p:nvPr/>
        </p:nvSpPr>
        <p:spPr>
          <a:xfrm>
            <a:off x="1198355" y="5908576"/>
            <a:ext cx="76200" cy="76200"/>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3063" name="Google Shape;3063;g2a6b9f02448_0_0"/>
          <p:cNvSpPr/>
          <p:nvPr/>
        </p:nvSpPr>
        <p:spPr>
          <a:xfrm>
            <a:off x="10446912" y="2487871"/>
            <a:ext cx="76200" cy="76200"/>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3064" name="Google Shape;3064;g2a6b9f02448_0_0"/>
          <p:cNvSpPr/>
          <p:nvPr/>
        </p:nvSpPr>
        <p:spPr>
          <a:xfrm>
            <a:off x="10894755" y="4141750"/>
            <a:ext cx="66000" cy="66000"/>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
        <p:nvSpPr>
          <p:cNvPr id="3065" name="Google Shape;3065;g2a6b9f02448_0_0"/>
          <p:cNvSpPr/>
          <p:nvPr/>
        </p:nvSpPr>
        <p:spPr>
          <a:xfrm>
            <a:off x="9774996" y="4768925"/>
            <a:ext cx="66000" cy="66000"/>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69"/>
        <p:cNvGrpSpPr/>
        <p:nvPr/>
      </p:nvGrpSpPr>
      <p:grpSpPr>
        <a:xfrm>
          <a:off x="0" y="0"/>
          <a:ext cx="0" cy="0"/>
          <a:chOff x="0" y="0"/>
          <a:chExt cx="0" cy="0"/>
        </a:xfrm>
      </p:grpSpPr>
      <p:sp>
        <p:nvSpPr>
          <p:cNvPr id="3070" name="Google Shape;3070;g2a5719a6168_0_604"/>
          <p:cNvSpPr txBox="1"/>
          <p:nvPr/>
        </p:nvSpPr>
        <p:spPr>
          <a:xfrm>
            <a:off x="580126" y="131488"/>
            <a:ext cx="16143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Open Sans SemiBold"/>
                <a:ea typeface="Open Sans SemiBold"/>
                <a:cs typeface="Open Sans SemiBold"/>
                <a:sym typeface="Open Sans SemiBold"/>
              </a:rPr>
              <a:t>Appendix</a:t>
            </a:r>
            <a:endParaRPr sz="1400" b="1">
              <a:solidFill>
                <a:schemeClr val="accent2"/>
              </a:solidFill>
              <a:latin typeface="Open Sans SemiBold"/>
              <a:ea typeface="Open Sans SemiBold"/>
              <a:cs typeface="Open Sans SemiBold"/>
              <a:sym typeface="Open Sans SemiBold"/>
            </a:endParaRPr>
          </a:p>
        </p:txBody>
      </p:sp>
      <p:sp>
        <p:nvSpPr>
          <p:cNvPr id="3071" name="Google Shape;3071;g2a5719a6168_0_604"/>
          <p:cNvSpPr/>
          <p:nvPr/>
        </p:nvSpPr>
        <p:spPr>
          <a:xfrm rot="3363160">
            <a:off x="-1314782" y="6099173"/>
            <a:ext cx="1760470" cy="1517758"/>
          </a:xfrm>
          <a:prstGeom prst="hexagon">
            <a:avLst>
              <a:gd name="adj" fmla="val 25000"/>
              <a:gd name="vf" fmla="val 115470"/>
            </a:avLst>
          </a:prstGeom>
          <a:solidFill>
            <a:schemeClr val="accent2">
              <a:alpha val="8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Open Sans Light"/>
              <a:ea typeface="Open Sans Light"/>
              <a:cs typeface="Open Sans Light"/>
              <a:sym typeface="Open Sans Light"/>
            </a:endParaRPr>
          </a:p>
        </p:txBody>
      </p:sp>
      <p:sp>
        <p:nvSpPr>
          <p:cNvPr id="3072" name="Google Shape;3072;g2a5719a6168_0_604"/>
          <p:cNvSpPr/>
          <p:nvPr/>
        </p:nvSpPr>
        <p:spPr>
          <a:xfrm rot="3185263">
            <a:off x="-41871" y="443798"/>
            <a:ext cx="1135380" cy="978780"/>
          </a:xfrm>
          <a:prstGeom prst="hexagon">
            <a:avLst>
              <a:gd name="adj" fmla="val 25000"/>
              <a:gd name="vf" fmla="val 115470"/>
            </a:avLst>
          </a:prstGeom>
          <a:solidFill>
            <a:srgbClr val="050505">
              <a:alpha val="6863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Open Sans Light"/>
              <a:ea typeface="Open Sans Light"/>
              <a:cs typeface="Open Sans Light"/>
              <a:sym typeface="Open Sans Light"/>
            </a:endParaRPr>
          </a:p>
        </p:txBody>
      </p:sp>
      <p:sp>
        <p:nvSpPr>
          <p:cNvPr id="3073" name="Google Shape;3073;g2a5719a6168_0_604"/>
          <p:cNvSpPr/>
          <p:nvPr/>
        </p:nvSpPr>
        <p:spPr>
          <a:xfrm rot="3061744">
            <a:off x="-798429" y="1337390"/>
            <a:ext cx="1363276" cy="1175350"/>
          </a:xfrm>
          <a:prstGeom prst="hexagon">
            <a:avLst>
              <a:gd name="adj" fmla="val 25000"/>
              <a:gd name="vf" fmla="val 115470"/>
            </a:avLst>
          </a:prstGeom>
          <a:solidFill>
            <a:schemeClr val="dk1">
              <a:alpha val="63919"/>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Open Sans Light"/>
              <a:ea typeface="Open Sans Light"/>
              <a:cs typeface="Open Sans Light"/>
              <a:sym typeface="Open Sans Light"/>
            </a:endParaRPr>
          </a:p>
        </p:txBody>
      </p:sp>
      <p:sp>
        <p:nvSpPr>
          <p:cNvPr id="3074" name="Google Shape;3074;g2a5719a6168_0_604"/>
          <p:cNvSpPr/>
          <p:nvPr/>
        </p:nvSpPr>
        <p:spPr>
          <a:xfrm rot="687374">
            <a:off x="11982942" y="5689371"/>
            <a:ext cx="1082976" cy="933594"/>
          </a:xfrm>
          <a:prstGeom prst="hexagon">
            <a:avLst>
              <a:gd name="adj" fmla="val 25000"/>
              <a:gd name="vf" fmla="val 115470"/>
            </a:avLst>
          </a:prstGeom>
          <a:solidFill>
            <a:schemeClr val="dk1">
              <a:alpha val="63919"/>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Open Sans Light"/>
              <a:ea typeface="Open Sans Light"/>
              <a:cs typeface="Open Sans Light"/>
              <a:sym typeface="Open Sans Light"/>
            </a:endParaRPr>
          </a:p>
        </p:txBody>
      </p:sp>
      <p:sp>
        <p:nvSpPr>
          <p:cNvPr id="3075" name="Google Shape;3075;g2a5719a6168_0_604"/>
          <p:cNvSpPr/>
          <p:nvPr/>
        </p:nvSpPr>
        <p:spPr>
          <a:xfrm rot="687508">
            <a:off x="12076364" y="4834235"/>
            <a:ext cx="794332" cy="684781"/>
          </a:xfrm>
          <a:prstGeom prst="hexagon">
            <a:avLst>
              <a:gd name="adj" fmla="val 25000"/>
              <a:gd name="vf" fmla="val 115470"/>
            </a:avLst>
          </a:prstGeom>
          <a:solidFill>
            <a:schemeClr val="accent2">
              <a:alpha val="8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Open Sans Light"/>
              <a:ea typeface="Open Sans Light"/>
              <a:cs typeface="Open Sans Light"/>
              <a:sym typeface="Open Sans Light"/>
            </a:endParaRPr>
          </a:p>
        </p:txBody>
      </p:sp>
      <p:sp>
        <p:nvSpPr>
          <p:cNvPr id="3076" name="Google Shape;3076;g2a5719a6168_0_604"/>
          <p:cNvSpPr/>
          <p:nvPr/>
        </p:nvSpPr>
        <p:spPr>
          <a:xfrm rot="687374">
            <a:off x="11982940" y="2778359"/>
            <a:ext cx="1082976" cy="933594"/>
          </a:xfrm>
          <a:prstGeom prst="hexagon">
            <a:avLst>
              <a:gd name="adj" fmla="val 25000"/>
              <a:gd name="vf" fmla="val 115470"/>
            </a:avLst>
          </a:prstGeom>
          <a:solidFill>
            <a:schemeClr val="dk1">
              <a:alpha val="63919"/>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Open Sans Light"/>
              <a:ea typeface="Open Sans Light"/>
              <a:cs typeface="Open Sans Light"/>
              <a:sym typeface="Open Sans Light"/>
            </a:endParaRPr>
          </a:p>
        </p:txBody>
      </p:sp>
      <p:sp>
        <p:nvSpPr>
          <p:cNvPr id="3077" name="Google Shape;3077;g2a5719a6168_0_604"/>
          <p:cNvSpPr/>
          <p:nvPr/>
        </p:nvSpPr>
        <p:spPr>
          <a:xfrm rot="687508">
            <a:off x="11960963" y="1923223"/>
            <a:ext cx="794332" cy="684781"/>
          </a:xfrm>
          <a:prstGeom prst="hexagon">
            <a:avLst>
              <a:gd name="adj" fmla="val 25000"/>
              <a:gd name="vf" fmla="val 115470"/>
            </a:avLst>
          </a:prstGeom>
          <a:solidFill>
            <a:schemeClr val="accent2">
              <a:alpha val="8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Open Sans Light"/>
              <a:ea typeface="Open Sans Light"/>
              <a:cs typeface="Open Sans Light"/>
              <a:sym typeface="Open Sans Light"/>
            </a:endParaRPr>
          </a:p>
        </p:txBody>
      </p:sp>
      <p:pic>
        <p:nvPicPr>
          <p:cNvPr id="3078" name="Google Shape;3078;g2a5719a6168_0_604"/>
          <p:cNvPicPr preferRelativeResize="0"/>
          <p:nvPr/>
        </p:nvPicPr>
        <p:blipFill>
          <a:blip r:embed="rId3">
            <a:alphaModFix/>
          </a:blip>
          <a:stretch>
            <a:fillRect/>
          </a:stretch>
        </p:blipFill>
        <p:spPr>
          <a:xfrm>
            <a:off x="12" y="531700"/>
            <a:ext cx="5291874" cy="3156940"/>
          </a:xfrm>
          <a:prstGeom prst="rect">
            <a:avLst/>
          </a:prstGeom>
          <a:noFill/>
          <a:ln>
            <a:noFill/>
          </a:ln>
        </p:spPr>
      </p:pic>
      <p:pic>
        <p:nvPicPr>
          <p:cNvPr id="3079" name="Google Shape;3079;g2a5719a6168_0_604"/>
          <p:cNvPicPr preferRelativeResize="0"/>
          <p:nvPr/>
        </p:nvPicPr>
        <p:blipFill>
          <a:blip r:embed="rId4">
            <a:alphaModFix/>
          </a:blip>
          <a:stretch>
            <a:fillRect/>
          </a:stretch>
        </p:blipFill>
        <p:spPr>
          <a:xfrm>
            <a:off x="-1" y="3698488"/>
            <a:ext cx="3971082" cy="2956250"/>
          </a:xfrm>
          <a:prstGeom prst="rect">
            <a:avLst/>
          </a:prstGeom>
          <a:noFill/>
          <a:ln>
            <a:noFill/>
          </a:ln>
        </p:spPr>
      </p:pic>
      <p:pic>
        <p:nvPicPr>
          <p:cNvPr id="3080" name="Google Shape;3080;g2a5719a6168_0_604"/>
          <p:cNvPicPr preferRelativeResize="0"/>
          <p:nvPr/>
        </p:nvPicPr>
        <p:blipFill>
          <a:blip r:embed="rId5">
            <a:alphaModFix/>
          </a:blip>
          <a:stretch>
            <a:fillRect/>
          </a:stretch>
        </p:blipFill>
        <p:spPr>
          <a:xfrm>
            <a:off x="8220925" y="3901746"/>
            <a:ext cx="3971074" cy="2956255"/>
          </a:xfrm>
          <a:prstGeom prst="rect">
            <a:avLst/>
          </a:prstGeom>
          <a:noFill/>
          <a:ln>
            <a:noFill/>
          </a:ln>
        </p:spPr>
      </p:pic>
      <p:pic>
        <p:nvPicPr>
          <p:cNvPr id="3081" name="Google Shape;3081;g2a5719a6168_0_604"/>
          <p:cNvPicPr preferRelativeResize="0"/>
          <p:nvPr/>
        </p:nvPicPr>
        <p:blipFill>
          <a:blip r:embed="rId6">
            <a:alphaModFix/>
          </a:blip>
          <a:stretch>
            <a:fillRect/>
          </a:stretch>
        </p:blipFill>
        <p:spPr>
          <a:xfrm>
            <a:off x="5147400" y="531700"/>
            <a:ext cx="4240675" cy="31569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85"/>
        <p:cNvGrpSpPr/>
        <p:nvPr/>
      </p:nvGrpSpPr>
      <p:grpSpPr>
        <a:xfrm>
          <a:off x="0" y="0"/>
          <a:ext cx="0" cy="0"/>
          <a:chOff x="0" y="0"/>
          <a:chExt cx="0" cy="0"/>
        </a:xfrm>
      </p:grpSpPr>
      <p:sp>
        <p:nvSpPr>
          <p:cNvPr id="3086" name="Google Shape;3086;g2a5719a6168_0_657"/>
          <p:cNvSpPr txBox="1"/>
          <p:nvPr/>
        </p:nvSpPr>
        <p:spPr>
          <a:xfrm>
            <a:off x="580126" y="131488"/>
            <a:ext cx="16143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Open Sans SemiBold"/>
                <a:ea typeface="Open Sans SemiBold"/>
                <a:cs typeface="Open Sans SemiBold"/>
                <a:sym typeface="Open Sans SemiBold"/>
              </a:rPr>
              <a:t>Appendix</a:t>
            </a:r>
            <a:endParaRPr sz="1400" b="1">
              <a:solidFill>
                <a:schemeClr val="accent2"/>
              </a:solidFill>
              <a:latin typeface="Open Sans SemiBold"/>
              <a:ea typeface="Open Sans SemiBold"/>
              <a:cs typeface="Open Sans SemiBold"/>
              <a:sym typeface="Open Sans SemiBold"/>
            </a:endParaRPr>
          </a:p>
        </p:txBody>
      </p:sp>
      <p:sp>
        <p:nvSpPr>
          <p:cNvPr id="3087" name="Google Shape;3087;g2a5719a6168_0_657"/>
          <p:cNvSpPr/>
          <p:nvPr/>
        </p:nvSpPr>
        <p:spPr>
          <a:xfrm rot="3363160">
            <a:off x="-1314782" y="6099173"/>
            <a:ext cx="1760470" cy="1517758"/>
          </a:xfrm>
          <a:prstGeom prst="hexagon">
            <a:avLst>
              <a:gd name="adj" fmla="val 25000"/>
              <a:gd name="vf" fmla="val 115470"/>
            </a:avLst>
          </a:prstGeom>
          <a:solidFill>
            <a:schemeClr val="accent2">
              <a:alpha val="8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Open Sans Light"/>
              <a:ea typeface="Open Sans Light"/>
              <a:cs typeface="Open Sans Light"/>
              <a:sym typeface="Open Sans Light"/>
            </a:endParaRPr>
          </a:p>
        </p:txBody>
      </p:sp>
      <p:sp>
        <p:nvSpPr>
          <p:cNvPr id="3088" name="Google Shape;3088;g2a5719a6168_0_657"/>
          <p:cNvSpPr/>
          <p:nvPr/>
        </p:nvSpPr>
        <p:spPr>
          <a:xfrm rot="3185263">
            <a:off x="-41871" y="443798"/>
            <a:ext cx="1135380" cy="978780"/>
          </a:xfrm>
          <a:prstGeom prst="hexagon">
            <a:avLst>
              <a:gd name="adj" fmla="val 25000"/>
              <a:gd name="vf" fmla="val 115470"/>
            </a:avLst>
          </a:prstGeom>
          <a:solidFill>
            <a:srgbClr val="050505">
              <a:alpha val="6863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Open Sans Light"/>
              <a:ea typeface="Open Sans Light"/>
              <a:cs typeface="Open Sans Light"/>
              <a:sym typeface="Open Sans Light"/>
            </a:endParaRPr>
          </a:p>
        </p:txBody>
      </p:sp>
      <p:sp>
        <p:nvSpPr>
          <p:cNvPr id="3089" name="Google Shape;3089;g2a5719a6168_0_657"/>
          <p:cNvSpPr/>
          <p:nvPr/>
        </p:nvSpPr>
        <p:spPr>
          <a:xfrm rot="3061744">
            <a:off x="-798429" y="1337390"/>
            <a:ext cx="1363276" cy="1175350"/>
          </a:xfrm>
          <a:prstGeom prst="hexagon">
            <a:avLst>
              <a:gd name="adj" fmla="val 25000"/>
              <a:gd name="vf" fmla="val 115470"/>
            </a:avLst>
          </a:prstGeom>
          <a:solidFill>
            <a:schemeClr val="dk1">
              <a:alpha val="63919"/>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Open Sans Light"/>
              <a:ea typeface="Open Sans Light"/>
              <a:cs typeface="Open Sans Light"/>
              <a:sym typeface="Open Sans Light"/>
            </a:endParaRPr>
          </a:p>
        </p:txBody>
      </p:sp>
      <p:sp>
        <p:nvSpPr>
          <p:cNvPr id="3090" name="Google Shape;3090;g2a5719a6168_0_657"/>
          <p:cNvSpPr/>
          <p:nvPr/>
        </p:nvSpPr>
        <p:spPr>
          <a:xfrm rot="687374">
            <a:off x="11982942" y="5689371"/>
            <a:ext cx="1082976" cy="933594"/>
          </a:xfrm>
          <a:prstGeom prst="hexagon">
            <a:avLst>
              <a:gd name="adj" fmla="val 25000"/>
              <a:gd name="vf" fmla="val 115470"/>
            </a:avLst>
          </a:prstGeom>
          <a:solidFill>
            <a:schemeClr val="dk1">
              <a:alpha val="63919"/>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Open Sans Light"/>
              <a:ea typeface="Open Sans Light"/>
              <a:cs typeface="Open Sans Light"/>
              <a:sym typeface="Open Sans Light"/>
            </a:endParaRPr>
          </a:p>
        </p:txBody>
      </p:sp>
      <p:sp>
        <p:nvSpPr>
          <p:cNvPr id="3091" name="Google Shape;3091;g2a5719a6168_0_657"/>
          <p:cNvSpPr/>
          <p:nvPr/>
        </p:nvSpPr>
        <p:spPr>
          <a:xfrm rot="687508">
            <a:off x="12076364" y="4834235"/>
            <a:ext cx="794332" cy="684781"/>
          </a:xfrm>
          <a:prstGeom prst="hexagon">
            <a:avLst>
              <a:gd name="adj" fmla="val 25000"/>
              <a:gd name="vf" fmla="val 115470"/>
            </a:avLst>
          </a:prstGeom>
          <a:solidFill>
            <a:schemeClr val="accent2">
              <a:alpha val="8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Open Sans Light"/>
              <a:ea typeface="Open Sans Light"/>
              <a:cs typeface="Open Sans Light"/>
              <a:sym typeface="Open Sans Light"/>
            </a:endParaRPr>
          </a:p>
        </p:txBody>
      </p:sp>
      <p:sp>
        <p:nvSpPr>
          <p:cNvPr id="3092" name="Google Shape;3092;g2a5719a6168_0_657"/>
          <p:cNvSpPr/>
          <p:nvPr/>
        </p:nvSpPr>
        <p:spPr>
          <a:xfrm rot="687374">
            <a:off x="11982940" y="2778359"/>
            <a:ext cx="1082976" cy="933594"/>
          </a:xfrm>
          <a:prstGeom prst="hexagon">
            <a:avLst>
              <a:gd name="adj" fmla="val 25000"/>
              <a:gd name="vf" fmla="val 115470"/>
            </a:avLst>
          </a:prstGeom>
          <a:solidFill>
            <a:schemeClr val="dk1">
              <a:alpha val="63919"/>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Open Sans Light"/>
              <a:ea typeface="Open Sans Light"/>
              <a:cs typeface="Open Sans Light"/>
              <a:sym typeface="Open Sans Light"/>
            </a:endParaRPr>
          </a:p>
        </p:txBody>
      </p:sp>
      <p:sp>
        <p:nvSpPr>
          <p:cNvPr id="3093" name="Google Shape;3093;g2a5719a6168_0_657"/>
          <p:cNvSpPr/>
          <p:nvPr/>
        </p:nvSpPr>
        <p:spPr>
          <a:xfrm rot="687508">
            <a:off x="11960963" y="1923223"/>
            <a:ext cx="794332" cy="684781"/>
          </a:xfrm>
          <a:prstGeom prst="hexagon">
            <a:avLst>
              <a:gd name="adj" fmla="val 25000"/>
              <a:gd name="vf" fmla="val 115470"/>
            </a:avLst>
          </a:prstGeom>
          <a:solidFill>
            <a:schemeClr val="accent2">
              <a:alpha val="8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Open Sans Light"/>
              <a:ea typeface="Open Sans Light"/>
              <a:cs typeface="Open Sans Light"/>
              <a:sym typeface="Open Sans Light"/>
            </a:endParaRPr>
          </a:p>
        </p:txBody>
      </p:sp>
      <p:pic>
        <p:nvPicPr>
          <p:cNvPr id="3094" name="Google Shape;3094;g2a5719a6168_0_657"/>
          <p:cNvPicPr preferRelativeResize="0"/>
          <p:nvPr/>
        </p:nvPicPr>
        <p:blipFill>
          <a:blip r:embed="rId3">
            <a:alphaModFix/>
          </a:blip>
          <a:stretch>
            <a:fillRect/>
          </a:stretch>
        </p:blipFill>
        <p:spPr>
          <a:xfrm>
            <a:off x="-2" y="677571"/>
            <a:ext cx="4948400" cy="3176101"/>
          </a:xfrm>
          <a:prstGeom prst="rect">
            <a:avLst/>
          </a:prstGeom>
          <a:noFill/>
          <a:ln>
            <a:noFill/>
          </a:ln>
        </p:spPr>
      </p:pic>
      <p:pic>
        <p:nvPicPr>
          <p:cNvPr id="3095" name="Google Shape;3095;g2a5719a6168_0_657"/>
          <p:cNvPicPr preferRelativeResize="0"/>
          <p:nvPr/>
        </p:nvPicPr>
        <p:blipFill>
          <a:blip r:embed="rId4">
            <a:alphaModFix/>
          </a:blip>
          <a:stretch>
            <a:fillRect/>
          </a:stretch>
        </p:blipFill>
        <p:spPr>
          <a:xfrm>
            <a:off x="7243600" y="686362"/>
            <a:ext cx="4948400" cy="3158530"/>
          </a:xfrm>
          <a:prstGeom prst="rect">
            <a:avLst/>
          </a:prstGeom>
          <a:noFill/>
          <a:ln>
            <a:noFill/>
          </a:ln>
        </p:spPr>
      </p:pic>
      <p:pic>
        <p:nvPicPr>
          <p:cNvPr id="3096" name="Google Shape;3096;g2a5719a6168_0_657"/>
          <p:cNvPicPr preferRelativeResize="0"/>
          <p:nvPr/>
        </p:nvPicPr>
        <p:blipFill rotWithShape="1">
          <a:blip r:embed="rId5">
            <a:alphaModFix/>
          </a:blip>
          <a:srcRect/>
          <a:stretch/>
        </p:blipFill>
        <p:spPr>
          <a:xfrm>
            <a:off x="2473448" y="4610393"/>
            <a:ext cx="6576081" cy="124456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00"/>
        <p:cNvGrpSpPr/>
        <p:nvPr/>
      </p:nvGrpSpPr>
      <p:grpSpPr>
        <a:xfrm>
          <a:off x="0" y="0"/>
          <a:ext cx="0" cy="0"/>
          <a:chOff x="0" y="0"/>
          <a:chExt cx="0" cy="0"/>
        </a:xfrm>
      </p:grpSpPr>
      <p:sp>
        <p:nvSpPr>
          <p:cNvPr id="3101" name="Google Shape;3101;g2a5719a6168_0_673"/>
          <p:cNvSpPr txBox="1"/>
          <p:nvPr/>
        </p:nvSpPr>
        <p:spPr>
          <a:xfrm>
            <a:off x="580126" y="131488"/>
            <a:ext cx="16143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Open Sans SemiBold"/>
                <a:ea typeface="Open Sans SemiBold"/>
                <a:cs typeface="Open Sans SemiBold"/>
                <a:sym typeface="Open Sans SemiBold"/>
              </a:rPr>
              <a:t>Appendix</a:t>
            </a:r>
            <a:endParaRPr sz="1400" b="1">
              <a:solidFill>
                <a:schemeClr val="accent2"/>
              </a:solidFill>
              <a:latin typeface="Open Sans SemiBold"/>
              <a:ea typeface="Open Sans SemiBold"/>
              <a:cs typeface="Open Sans SemiBold"/>
              <a:sym typeface="Open Sans SemiBold"/>
            </a:endParaRPr>
          </a:p>
        </p:txBody>
      </p:sp>
      <p:sp>
        <p:nvSpPr>
          <p:cNvPr id="3102" name="Google Shape;3102;g2a5719a6168_0_673"/>
          <p:cNvSpPr/>
          <p:nvPr/>
        </p:nvSpPr>
        <p:spPr>
          <a:xfrm rot="3363160">
            <a:off x="-1314782" y="6099173"/>
            <a:ext cx="1760470" cy="1517758"/>
          </a:xfrm>
          <a:prstGeom prst="hexagon">
            <a:avLst>
              <a:gd name="adj" fmla="val 25000"/>
              <a:gd name="vf" fmla="val 115470"/>
            </a:avLst>
          </a:prstGeom>
          <a:solidFill>
            <a:schemeClr val="accent2">
              <a:alpha val="8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Open Sans Light"/>
              <a:ea typeface="Open Sans Light"/>
              <a:cs typeface="Open Sans Light"/>
              <a:sym typeface="Open Sans Light"/>
            </a:endParaRPr>
          </a:p>
        </p:txBody>
      </p:sp>
      <p:sp>
        <p:nvSpPr>
          <p:cNvPr id="3103" name="Google Shape;3103;g2a5719a6168_0_673"/>
          <p:cNvSpPr/>
          <p:nvPr/>
        </p:nvSpPr>
        <p:spPr>
          <a:xfrm rot="3185263">
            <a:off x="-41871" y="443798"/>
            <a:ext cx="1135380" cy="978780"/>
          </a:xfrm>
          <a:prstGeom prst="hexagon">
            <a:avLst>
              <a:gd name="adj" fmla="val 25000"/>
              <a:gd name="vf" fmla="val 115470"/>
            </a:avLst>
          </a:prstGeom>
          <a:solidFill>
            <a:srgbClr val="050505">
              <a:alpha val="6863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Open Sans Light"/>
              <a:ea typeface="Open Sans Light"/>
              <a:cs typeface="Open Sans Light"/>
              <a:sym typeface="Open Sans Light"/>
            </a:endParaRPr>
          </a:p>
        </p:txBody>
      </p:sp>
      <p:sp>
        <p:nvSpPr>
          <p:cNvPr id="3104" name="Google Shape;3104;g2a5719a6168_0_673"/>
          <p:cNvSpPr/>
          <p:nvPr/>
        </p:nvSpPr>
        <p:spPr>
          <a:xfrm rot="3061744">
            <a:off x="-798429" y="1337390"/>
            <a:ext cx="1363276" cy="1175350"/>
          </a:xfrm>
          <a:prstGeom prst="hexagon">
            <a:avLst>
              <a:gd name="adj" fmla="val 25000"/>
              <a:gd name="vf" fmla="val 115470"/>
            </a:avLst>
          </a:prstGeom>
          <a:solidFill>
            <a:schemeClr val="dk1">
              <a:alpha val="63919"/>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Open Sans Light"/>
              <a:ea typeface="Open Sans Light"/>
              <a:cs typeface="Open Sans Light"/>
              <a:sym typeface="Open Sans Light"/>
            </a:endParaRPr>
          </a:p>
        </p:txBody>
      </p:sp>
      <p:sp>
        <p:nvSpPr>
          <p:cNvPr id="3105" name="Google Shape;3105;g2a5719a6168_0_673"/>
          <p:cNvSpPr/>
          <p:nvPr/>
        </p:nvSpPr>
        <p:spPr>
          <a:xfrm rot="687374">
            <a:off x="11982942" y="5689371"/>
            <a:ext cx="1082976" cy="933594"/>
          </a:xfrm>
          <a:prstGeom prst="hexagon">
            <a:avLst>
              <a:gd name="adj" fmla="val 25000"/>
              <a:gd name="vf" fmla="val 115470"/>
            </a:avLst>
          </a:prstGeom>
          <a:solidFill>
            <a:schemeClr val="dk1">
              <a:alpha val="63919"/>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Open Sans Light"/>
              <a:ea typeface="Open Sans Light"/>
              <a:cs typeface="Open Sans Light"/>
              <a:sym typeface="Open Sans Light"/>
            </a:endParaRPr>
          </a:p>
        </p:txBody>
      </p:sp>
      <p:sp>
        <p:nvSpPr>
          <p:cNvPr id="3106" name="Google Shape;3106;g2a5719a6168_0_673"/>
          <p:cNvSpPr/>
          <p:nvPr/>
        </p:nvSpPr>
        <p:spPr>
          <a:xfrm rot="687508">
            <a:off x="12076364" y="4834235"/>
            <a:ext cx="794332" cy="684781"/>
          </a:xfrm>
          <a:prstGeom prst="hexagon">
            <a:avLst>
              <a:gd name="adj" fmla="val 25000"/>
              <a:gd name="vf" fmla="val 115470"/>
            </a:avLst>
          </a:prstGeom>
          <a:solidFill>
            <a:schemeClr val="accent2">
              <a:alpha val="8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Open Sans Light"/>
              <a:ea typeface="Open Sans Light"/>
              <a:cs typeface="Open Sans Light"/>
              <a:sym typeface="Open Sans Light"/>
            </a:endParaRPr>
          </a:p>
        </p:txBody>
      </p:sp>
      <p:sp>
        <p:nvSpPr>
          <p:cNvPr id="3107" name="Google Shape;3107;g2a5719a6168_0_673"/>
          <p:cNvSpPr/>
          <p:nvPr/>
        </p:nvSpPr>
        <p:spPr>
          <a:xfrm rot="687374">
            <a:off x="11982940" y="2778359"/>
            <a:ext cx="1082976" cy="933594"/>
          </a:xfrm>
          <a:prstGeom prst="hexagon">
            <a:avLst>
              <a:gd name="adj" fmla="val 25000"/>
              <a:gd name="vf" fmla="val 115470"/>
            </a:avLst>
          </a:prstGeom>
          <a:solidFill>
            <a:schemeClr val="dk1">
              <a:alpha val="63919"/>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Open Sans Light"/>
              <a:ea typeface="Open Sans Light"/>
              <a:cs typeface="Open Sans Light"/>
              <a:sym typeface="Open Sans Light"/>
            </a:endParaRPr>
          </a:p>
        </p:txBody>
      </p:sp>
      <p:sp>
        <p:nvSpPr>
          <p:cNvPr id="3108" name="Google Shape;3108;g2a5719a6168_0_673"/>
          <p:cNvSpPr/>
          <p:nvPr/>
        </p:nvSpPr>
        <p:spPr>
          <a:xfrm rot="687508">
            <a:off x="11960963" y="1923223"/>
            <a:ext cx="794332" cy="684781"/>
          </a:xfrm>
          <a:prstGeom prst="hexagon">
            <a:avLst>
              <a:gd name="adj" fmla="val 25000"/>
              <a:gd name="vf" fmla="val 115470"/>
            </a:avLst>
          </a:prstGeom>
          <a:solidFill>
            <a:schemeClr val="accent2">
              <a:alpha val="8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Open Sans Light"/>
              <a:ea typeface="Open Sans Light"/>
              <a:cs typeface="Open Sans Light"/>
              <a:sym typeface="Open Sans Light"/>
            </a:endParaRPr>
          </a:p>
        </p:txBody>
      </p:sp>
      <p:pic>
        <p:nvPicPr>
          <p:cNvPr id="3109" name="Google Shape;3109;g2a5719a6168_0_673"/>
          <p:cNvPicPr preferRelativeResize="0"/>
          <p:nvPr/>
        </p:nvPicPr>
        <p:blipFill>
          <a:blip r:embed="rId3">
            <a:alphaModFix/>
          </a:blip>
          <a:stretch>
            <a:fillRect/>
          </a:stretch>
        </p:blipFill>
        <p:spPr>
          <a:xfrm>
            <a:off x="2521287" y="1025524"/>
            <a:ext cx="7149450" cy="54385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13"/>
        <p:cNvGrpSpPr/>
        <p:nvPr/>
      </p:nvGrpSpPr>
      <p:grpSpPr>
        <a:xfrm>
          <a:off x="0" y="0"/>
          <a:ext cx="0" cy="0"/>
          <a:chOff x="0" y="0"/>
          <a:chExt cx="0" cy="0"/>
        </a:xfrm>
      </p:grpSpPr>
      <p:sp>
        <p:nvSpPr>
          <p:cNvPr id="3114" name="Google Shape;3114;g2a5719a6168_0_684"/>
          <p:cNvSpPr txBox="1"/>
          <p:nvPr/>
        </p:nvSpPr>
        <p:spPr>
          <a:xfrm>
            <a:off x="580126" y="131488"/>
            <a:ext cx="16143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Open Sans SemiBold"/>
                <a:ea typeface="Open Sans SemiBold"/>
                <a:cs typeface="Open Sans SemiBold"/>
                <a:sym typeface="Open Sans SemiBold"/>
              </a:rPr>
              <a:t>Appendix</a:t>
            </a:r>
            <a:endParaRPr sz="1400" b="1">
              <a:solidFill>
                <a:schemeClr val="accent2"/>
              </a:solidFill>
              <a:latin typeface="Open Sans SemiBold"/>
              <a:ea typeface="Open Sans SemiBold"/>
              <a:cs typeface="Open Sans SemiBold"/>
              <a:sym typeface="Open Sans SemiBold"/>
            </a:endParaRPr>
          </a:p>
        </p:txBody>
      </p:sp>
      <p:sp>
        <p:nvSpPr>
          <p:cNvPr id="3115" name="Google Shape;3115;g2a5719a6168_0_684"/>
          <p:cNvSpPr/>
          <p:nvPr/>
        </p:nvSpPr>
        <p:spPr>
          <a:xfrm rot="3363160">
            <a:off x="-1314782" y="6099173"/>
            <a:ext cx="1760470" cy="1517758"/>
          </a:xfrm>
          <a:prstGeom prst="hexagon">
            <a:avLst>
              <a:gd name="adj" fmla="val 25000"/>
              <a:gd name="vf" fmla="val 115470"/>
            </a:avLst>
          </a:prstGeom>
          <a:solidFill>
            <a:schemeClr val="accent2">
              <a:alpha val="8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Open Sans Light"/>
              <a:ea typeface="Open Sans Light"/>
              <a:cs typeface="Open Sans Light"/>
              <a:sym typeface="Open Sans Light"/>
            </a:endParaRPr>
          </a:p>
        </p:txBody>
      </p:sp>
      <p:sp>
        <p:nvSpPr>
          <p:cNvPr id="3116" name="Google Shape;3116;g2a5719a6168_0_684"/>
          <p:cNvSpPr/>
          <p:nvPr/>
        </p:nvSpPr>
        <p:spPr>
          <a:xfrm rot="3185263">
            <a:off x="-41871" y="443798"/>
            <a:ext cx="1135380" cy="978780"/>
          </a:xfrm>
          <a:prstGeom prst="hexagon">
            <a:avLst>
              <a:gd name="adj" fmla="val 25000"/>
              <a:gd name="vf" fmla="val 115470"/>
            </a:avLst>
          </a:prstGeom>
          <a:solidFill>
            <a:srgbClr val="050505">
              <a:alpha val="6863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Open Sans Light"/>
              <a:ea typeface="Open Sans Light"/>
              <a:cs typeface="Open Sans Light"/>
              <a:sym typeface="Open Sans Light"/>
            </a:endParaRPr>
          </a:p>
        </p:txBody>
      </p:sp>
      <p:sp>
        <p:nvSpPr>
          <p:cNvPr id="3117" name="Google Shape;3117;g2a5719a6168_0_684"/>
          <p:cNvSpPr/>
          <p:nvPr/>
        </p:nvSpPr>
        <p:spPr>
          <a:xfrm rot="3061744">
            <a:off x="-798429" y="1337390"/>
            <a:ext cx="1363276" cy="1175350"/>
          </a:xfrm>
          <a:prstGeom prst="hexagon">
            <a:avLst>
              <a:gd name="adj" fmla="val 25000"/>
              <a:gd name="vf" fmla="val 115470"/>
            </a:avLst>
          </a:prstGeom>
          <a:solidFill>
            <a:schemeClr val="dk1">
              <a:alpha val="63919"/>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Open Sans Light"/>
              <a:ea typeface="Open Sans Light"/>
              <a:cs typeface="Open Sans Light"/>
              <a:sym typeface="Open Sans Light"/>
            </a:endParaRPr>
          </a:p>
        </p:txBody>
      </p:sp>
      <p:sp>
        <p:nvSpPr>
          <p:cNvPr id="3118" name="Google Shape;3118;g2a5719a6168_0_684"/>
          <p:cNvSpPr/>
          <p:nvPr/>
        </p:nvSpPr>
        <p:spPr>
          <a:xfrm rot="687374">
            <a:off x="11982942" y="5689371"/>
            <a:ext cx="1082976" cy="933594"/>
          </a:xfrm>
          <a:prstGeom prst="hexagon">
            <a:avLst>
              <a:gd name="adj" fmla="val 25000"/>
              <a:gd name="vf" fmla="val 115470"/>
            </a:avLst>
          </a:prstGeom>
          <a:solidFill>
            <a:schemeClr val="dk1">
              <a:alpha val="63919"/>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Open Sans Light"/>
              <a:ea typeface="Open Sans Light"/>
              <a:cs typeface="Open Sans Light"/>
              <a:sym typeface="Open Sans Light"/>
            </a:endParaRPr>
          </a:p>
        </p:txBody>
      </p:sp>
      <p:sp>
        <p:nvSpPr>
          <p:cNvPr id="3119" name="Google Shape;3119;g2a5719a6168_0_684"/>
          <p:cNvSpPr/>
          <p:nvPr/>
        </p:nvSpPr>
        <p:spPr>
          <a:xfrm rot="687508">
            <a:off x="12076364" y="4834235"/>
            <a:ext cx="794332" cy="684781"/>
          </a:xfrm>
          <a:prstGeom prst="hexagon">
            <a:avLst>
              <a:gd name="adj" fmla="val 25000"/>
              <a:gd name="vf" fmla="val 115470"/>
            </a:avLst>
          </a:prstGeom>
          <a:solidFill>
            <a:schemeClr val="accent2">
              <a:alpha val="8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Open Sans Light"/>
              <a:ea typeface="Open Sans Light"/>
              <a:cs typeface="Open Sans Light"/>
              <a:sym typeface="Open Sans Light"/>
            </a:endParaRPr>
          </a:p>
        </p:txBody>
      </p:sp>
      <p:sp>
        <p:nvSpPr>
          <p:cNvPr id="3120" name="Google Shape;3120;g2a5719a6168_0_684"/>
          <p:cNvSpPr/>
          <p:nvPr/>
        </p:nvSpPr>
        <p:spPr>
          <a:xfrm rot="687374">
            <a:off x="11982940" y="2778359"/>
            <a:ext cx="1082976" cy="933594"/>
          </a:xfrm>
          <a:prstGeom prst="hexagon">
            <a:avLst>
              <a:gd name="adj" fmla="val 25000"/>
              <a:gd name="vf" fmla="val 115470"/>
            </a:avLst>
          </a:prstGeom>
          <a:solidFill>
            <a:schemeClr val="dk1">
              <a:alpha val="63919"/>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Open Sans Light"/>
              <a:ea typeface="Open Sans Light"/>
              <a:cs typeface="Open Sans Light"/>
              <a:sym typeface="Open Sans Light"/>
            </a:endParaRPr>
          </a:p>
        </p:txBody>
      </p:sp>
      <p:sp>
        <p:nvSpPr>
          <p:cNvPr id="3121" name="Google Shape;3121;g2a5719a6168_0_684"/>
          <p:cNvSpPr/>
          <p:nvPr/>
        </p:nvSpPr>
        <p:spPr>
          <a:xfrm rot="687508">
            <a:off x="11960963" y="1923223"/>
            <a:ext cx="794332" cy="684781"/>
          </a:xfrm>
          <a:prstGeom prst="hexagon">
            <a:avLst>
              <a:gd name="adj" fmla="val 25000"/>
              <a:gd name="vf" fmla="val 115470"/>
            </a:avLst>
          </a:prstGeom>
          <a:solidFill>
            <a:schemeClr val="accent2">
              <a:alpha val="8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Open Sans Light"/>
              <a:ea typeface="Open Sans Light"/>
              <a:cs typeface="Open Sans Light"/>
              <a:sym typeface="Open Sans Light"/>
            </a:endParaRPr>
          </a:p>
        </p:txBody>
      </p:sp>
      <p:pic>
        <p:nvPicPr>
          <p:cNvPr id="3122" name="Google Shape;3122;g2a5719a6168_0_684"/>
          <p:cNvPicPr preferRelativeResize="0"/>
          <p:nvPr/>
        </p:nvPicPr>
        <p:blipFill rotWithShape="1">
          <a:blip r:embed="rId3">
            <a:alphaModFix/>
          </a:blip>
          <a:srcRect l="5187" r="31855"/>
          <a:stretch/>
        </p:blipFill>
        <p:spPr>
          <a:xfrm>
            <a:off x="621825" y="1700679"/>
            <a:ext cx="3371400" cy="4073550"/>
          </a:xfrm>
          <a:prstGeom prst="rect">
            <a:avLst/>
          </a:prstGeom>
          <a:noFill/>
          <a:ln>
            <a:noFill/>
          </a:ln>
        </p:spPr>
      </p:pic>
      <p:pic>
        <p:nvPicPr>
          <p:cNvPr id="3123" name="Google Shape;3123;g2a5719a6168_0_684"/>
          <p:cNvPicPr preferRelativeResize="0"/>
          <p:nvPr/>
        </p:nvPicPr>
        <p:blipFill rotWithShape="1">
          <a:blip r:embed="rId4">
            <a:alphaModFix/>
          </a:blip>
          <a:srcRect l="3610" r="29270"/>
          <a:stretch/>
        </p:blipFill>
        <p:spPr>
          <a:xfrm>
            <a:off x="4219375" y="1680947"/>
            <a:ext cx="3628963" cy="4113025"/>
          </a:xfrm>
          <a:prstGeom prst="rect">
            <a:avLst/>
          </a:prstGeom>
          <a:noFill/>
          <a:ln>
            <a:noFill/>
          </a:ln>
        </p:spPr>
      </p:pic>
      <p:pic>
        <p:nvPicPr>
          <p:cNvPr id="3124" name="Google Shape;3124;g2a5719a6168_0_684"/>
          <p:cNvPicPr preferRelativeResize="0"/>
          <p:nvPr/>
        </p:nvPicPr>
        <p:blipFill rotWithShape="1">
          <a:blip r:embed="rId5">
            <a:alphaModFix/>
          </a:blip>
          <a:srcRect l="4562" r="30158"/>
          <a:stretch/>
        </p:blipFill>
        <p:spPr>
          <a:xfrm>
            <a:off x="8074507" y="1700688"/>
            <a:ext cx="3495668" cy="40735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54"/>
        <p:cNvGrpSpPr/>
        <p:nvPr/>
      </p:nvGrpSpPr>
      <p:grpSpPr>
        <a:xfrm>
          <a:off x="0" y="0"/>
          <a:ext cx="0" cy="0"/>
          <a:chOff x="0" y="0"/>
          <a:chExt cx="0" cy="0"/>
        </a:xfrm>
      </p:grpSpPr>
      <p:sp>
        <p:nvSpPr>
          <p:cNvPr id="2755" name="Google Shape;2755;g2a65e269ee7_4_44"/>
          <p:cNvSpPr/>
          <p:nvPr/>
        </p:nvSpPr>
        <p:spPr>
          <a:xfrm rot="10800000">
            <a:off x="461601" y="3034425"/>
            <a:ext cx="2245200" cy="789300"/>
          </a:xfrm>
          <a:prstGeom prst="roundRect">
            <a:avLst>
              <a:gd name="adj" fmla="val 50000"/>
            </a:avLst>
          </a:prstGeom>
          <a:solidFill>
            <a:schemeClr val="accent1">
              <a:alpha val="89800"/>
            </a:schemeClr>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200">
              <a:solidFill>
                <a:schemeClr val="lt1"/>
              </a:solidFill>
              <a:latin typeface="Microsoft Yahei"/>
              <a:ea typeface="Microsoft Yahei"/>
              <a:cs typeface="Microsoft Yahei"/>
              <a:sym typeface="Microsoft Yahei"/>
            </a:endParaRPr>
          </a:p>
        </p:txBody>
      </p:sp>
      <p:grpSp>
        <p:nvGrpSpPr>
          <p:cNvPr id="2756" name="Google Shape;2756;g2a65e269ee7_4_44"/>
          <p:cNvGrpSpPr/>
          <p:nvPr/>
        </p:nvGrpSpPr>
        <p:grpSpPr>
          <a:xfrm>
            <a:off x="4562535" y="1692181"/>
            <a:ext cx="324000" cy="324000"/>
            <a:chOff x="3871352" y="508052"/>
            <a:chExt cx="324000" cy="324000"/>
          </a:xfrm>
        </p:grpSpPr>
        <p:sp>
          <p:nvSpPr>
            <p:cNvPr id="2757" name="Google Shape;2757;g2a65e269ee7_4_44"/>
            <p:cNvSpPr/>
            <p:nvPr/>
          </p:nvSpPr>
          <p:spPr>
            <a:xfrm>
              <a:off x="3871352" y="508052"/>
              <a:ext cx="324000" cy="324000"/>
            </a:xfrm>
            <a:prstGeom prst="ellipse">
              <a:avLst/>
            </a:prstGeom>
            <a:solidFill>
              <a:srgbClr val="FFFFFF">
                <a:alpha val="8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rgbClr val="404040"/>
                </a:solidFill>
                <a:latin typeface="Open Sans SemiBold"/>
                <a:ea typeface="Open Sans SemiBold"/>
                <a:cs typeface="Open Sans SemiBold"/>
                <a:sym typeface="Open Sans SemiBold"/>
              </a:endParaRPr>
            </a:p>
          </p:txBody>
        </p:sp>
        <p:sp>
          <p:nvSpPr>
            <p:cNvPr id="2758" name="Google Shape;2758;g2a65e269ee7_4_44"/>
            <p:cNvSpPr/>
            <p:nvPr/>
          </p:nvSpPr>
          <p:spPr>
            <a:xfrm>
              <a:off x="3933084" y="569784"/>
              <a:ext cx="200700" cy="200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rgbClr val="404040"/>
                </a:solidFill>
                <a:latin typeface="Open Sans SemiBold"/>
                <a:ea typeface="Open Sans SemiBold"/>
                <a:cs typeface="Open Sans SemiBold"/>
                <a:sym typeface="Open Sans SemiBold"/>
              </a:endParaRPr>
            </a:p>
          </p:txBody>
        </p:sp>
      </p:grpSp>
      <p:grpSp>
        <p:nvGrpSpPr>
          <p:cNvPr id="2759" name="Google Shape;2759;g2a65e269ee7_4_44"/>
          <p:cNvGrpSpPr/>
          <p:nvPr/>
        </p:nvGrpSpPr>
        <p:grpSpPr>
          <a:xfrm>
            <a:off x="4843748" y="2713137"/>
            <a:ext cx="324000" cy="324000"/>
            <a:chOff x="3871352" y="508052"/>
            <a:chExt cx="324000" cy="324000"/>
          </a:xfrm>
        </p:grpSpPr>
        <p:sp>
          <p:nvSpPr>
            <p:cNvPr id="2760" name="Google Shape;2760;g2a65e269ee7_4_44"/>
            <p:cNvSpPr/>
            <p:nvPr/>
          </p:nvSpPr>
          <p:spPr>
            <a:xfrm>
              <a:off x="3871352" y="508052"/>
              <a:ext cx="324000" cy="324000"/>
            </a:xfrm>
            <a:prstGeom prst="ellipse">
              <a:avLst/>
            </a:prstGeom>
            <a:solidFill>
              <a:schemeClr val="lt1">
                <a:alpha val="8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rgbClr val="404040"/>
                </a:solidFill>
                <a:latin typeface="Open Sans SemiBold"/>
                <a:ea typeface="Open Sans SemiBold"/>
                <a:cs typeface="Open Sans SemiBold"/>
                <a:sym typeface="Open Sans SemiBold"/>
              </a:endParaRPr>
            </a:p>
          </p:txBody>
        </p:sp>
        <p:sp>
          <p:nvSpPr>
            <p:cNvPr id="2761" name="Google Shape;2761;g2a65e269ee7_4_44"/>
            <p:cNvSpPr/>
            <p:nvPr/>
          </p:nvSpPr>
          <p:spPr>
            <a:xfrm>
              <a:off x="3933084" y="569784"/>
              <a:ext cx="200700" cy="200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rgbClr val="404040"/>
                </a:solidFill>
                <a:latin typeface="Open Sans SemiBold"/>
                <a:ea typeface="Open Sans SemiBold"/>
                <a:cs typeface="Open Sans SemiBold"/>
                <a:sym typeface="Open Sans SemiBold"/>
              </a:endParaRPr>
            </a:p>
          </p:txBody>
        </p:sp>
      </p:grpSp>
      <p:grpSp>
        <p:nvGrpSpPr>
          <p:cNvPr id="2762" name="Google Shape;2762;g2a65e269ee7_4_44"/>
          <p:cNvGrpSpPr/>
          <p:nvPr/>
        </p:nvGrpSpPr>
        <p:grpSpPr>
          <a:xfrm>
            <a:off x="4499693" y="4833253"/>
            <a:ext cx="324000" cy="324000"/>
            <a:chOff x="3871352" y="508052"/>
            <a:chExt cx="324000" cy="324000"/>
          </a:xfrm>
        </p:grpSpPr>
        <p:sp>
          <p:nvSpPr>
            <p:cNvPr id="2763" name="Google Shape;2763;g2a65e269ee7_4_44"/>
            <p:cNvSpPr/>
            <p:nvPr/>
          </p:nvSpPr>
          <p:spPr>
            <a:xfrm>
              <a:off x="3871352" y="508052"/>
              <a:ext cx="324000" cy="324000"/>
            </a:xfrm>
            <a:prstGeom prst="ellipse">
              <a:avLst/>
            </a:prstGeom>
            <a:solidFill>
              <a:schemeClr val="lt1">
                <a:alpha val="8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rgbClr val="404040"/>
                </a:solidFill>
                <a:latin typeface="Open Sans SemiBold"/>
                <a:ea typeface="Open Sans SemiBold"/>
                <a:cs typeface="Open Sans SemiBold"/>
                <a:sym typeface="Open Sans SemiBold"/>
              </a:endParaRPr>
            </a:p>
          </p:txBody>
        </p:sp>
        <p:sp>
          <p:nvSpPr>
            <p:cNvPr id="2764" name="Google Shape;2764;g2a65e269ee7_4_44"/>
            <p:cNvSpPr/>
            <p:nvPr/>
          </p:nvSpPr>
          <p:spPr>
            <a:xfrm>
              <a:off x="3933084" y="569784"/>
              <a:ext cx="200700" cy="200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rgbClr val="404040"/>
                </a:solidFill>
                <a:latin typeface="Open Sans SemiBold"/>
                <a:ea typeface="Open Sans SemiBold"/>
                <a:cs typeface="Open Sans SemiBold"/>
                <a:sym typeface="Open Sans SemiBold"/>
              </a:endParaRPr>
            </a:p>
          </p:txBody>
        </p:sp>
      </p:grpSp>
      <p:grpSp>
        <p:nvGrpSpPr>
          <p:cNvPr id="2765" name="Google Shape;2765;g2a65e269ee7_4_44"/>
          <p:cNvGrpSpPr/>
          <p:nvPr/>
        </p:nvGrpSpPr>
        <p:grpSpPr>
          <a:xfrm>
            <a:off x="4823784" y="3803680"/>
            <a:ext cx="324000" cy="324000"/>
            <a:chOff x="3871352" y="508052"/>
            <a:chExt cx="324000" cy="324000"/>
          </a:xfrm>
        </p:grpSpPr>
        <p:sp>
          <p:nvSpPr>
            <p:cNvPr id="2766" name="Google Shape;2766;g2a65e269ee7_4_44"/>
            <p:cNvSpPr/>
            <p:nvPr/>
          </p:nvSpPr>
          <p:spPr>
            <a:xfrm>
              <a:off x="3871352" y="508052"/>
              <a:ext cx="324000" cy="324000"/>
            </a:xfrm>
            <a:prstGeom prst="ellipse">
              <a:avLst/>
            </a:prstGeom>
            <a:solidFill>
              <a:schemeClr val="lt1">
                <a:alpha val="8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rgbClr val="404040"/>
                </a:solidFill>
                <a:latin typeface="Open Sans SemiBold"/>
                <a:ea typeface="Open Sans SemiBold"/>
                <a:cs typeface="Open Sans SemiBold"/>
                <a:sym typeface="Open Sans SemiBold"/>
              </a:endParaRPr>
            </a:p>
          </p:txBody>
        </p:sp>
        <p:sp>
          <p:nvSpPr>
            <p:cNvPr id="2767" name="Google Shape;2767;g2a65e269ee7_4_44"/>
            <p:cNvSpPr/>
            <p:nvPr/>
          </p:nvSpPr>
          <p:spPr>
            <a:xfrm>
              <a:off x="3933084" y="569784"/>
              <a:ext cx="200700" cy="200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rgbClr val="404040"/>
                </a:solidFill>
                <a:latin typeface="Open Sans SemiBold"/>
                <a:ea typeface="Open Sans SemiBold"/>
                <a:cs typeface="Open Sans SemiBold"/>
                <a:sym typeface="Open Sans SemiBold"/>
              </a:endParaRPr>
            </a:p>
          </p:txBody>
        </p:sp>
      </p:grpSp>
      <p:grpSp>
        <p:nvGrpSpPr>
          <p:cNvPr id="2768" name="Google Shape;2768;g2a65e269ee7_4_44"/>
          <p:cNvGrpSpPr/>
          <p:nvPr/>
        </p:nvGrpSpPr>
        <p:grpSpPr>
          <a:xfrm>
            <a:off x="4971509" y="1605456"/>
            <a:ext cx="3732555" cy="497432"/>
            <a:chOff x="4451191" y="398805"/>
            <a:chExt cx="3732555" cy="497432"/>
          </a:xfrm>
        </p:grpSpPr>
        <p:sp>
          <p:nvSpPr>
            <p:cNvPr id="2769" name="Google Shape;2769;g2a65e269ee7_4_44"/>
            <p:cNvSpPr txBox="1"/>
            <p:nvPr/>
          </p:nvSpPr>
          <p:spPr>
            <a:xfrm>
              <a:off x="4451191" y="484937"/>
              <a:ext cx="1446900" cy="4113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404040"/>
                </a:buClr>
                <a:buSzPts val="1800"/>
                <a:buFont typeface="Open Sans SemiBold"/>
                <a:buNone/>
              </a:pPr>
              <a:r>
                <a:rPr lang="en-US" sz="1800" b="1">
                  <a:solidFill>
                    <a:srgbClr val="404040"/>
                  </a:solidFill>
                  <a:latin typeface="Open Sans SemiBold"/>
                  <a:ea typeface="Open Sans SemiBold"/>
                  <a:cs typeface="Open Sans SemiBold"/>
                  <a:sym typeface="Open Sans SemiBold"/>
                </a:rPr>
                <a:t>PART 01</a:t>
              </a:r>
              <a:endParaRPr sz="1800" b="1">
                <a:solidFill>
                  <a:srgbClr val="404040"/>
                </a:solidFill>
                <a:latin typeface="Open Sans SemiBold"/>
                <a:ea typeface="Open Sans SemiBold"/>
                <a:cs typeface="Open Sans SemiBold"/>
                <a:sym typeface="Open Sans SemiBold"/>
              </a:endParaRPr>
            </a:p>
          </p:txBody>
        </p:sp>
        <p:sp>
          <p:nvSpPr>
            <p:cNvPr id="2770" name="Google Shape;2770;g2a65e269ee7_4_44"/>
            <p:cNvSpPr txBox="1"/>
            <p:nvPr/>
          </p:nvSpPr>
          <p:spPr>
            <a:xfrm>
              <a:off x="5603146" y="398805"/>
              <a:ext cx="2580600" cy="4617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400" b="1">
                  <a:solidFill>
                    <a:srgbClr val="404040"/>
                  </a:solidFill>
                  <a:latin typeface="Open Sans SemiBold"/>
                  <a:ea typeface="Open Sans SemiBold"/>
                  <a:cs typeface="Open Sans SemiBold"/>
                  <a:sym typeface="Open Sans SemiBold"/>
                </a:rPr>
                <a:t>Hypothesis</a:t>
              </a:r>
              <a:endParaRPr/>
            </a:p>
          </p:txBody>
        </p:sp>
      </p:grpSp>
      <p:grpSp>
        <p:nvGrpSpPr>
          <p:cNvPr id="2771" name="Google Shape;2771;g2a65e269ee7_4_44"/>
          <p:cNvGrpSpPr/>
          <p:nvPr/>
        </p:nvGrpSpPr>
        <p:grpSpPr>
          <a:xfrm>
            <a:off x="5253118" y="2619122"/>
            <a:ext cx="3791751" cy="490672"/>
            <a:chOff x="4422289" y="385628"/>
            <a:chExt cx="3791751" cy="490672"/>
          </a:xfrm>
        </p:grpSpPr>
        <p:sp>
          <p:nvSpPr>
            <p:cNvPr id="2772" name="Google Shape;2772;g2a65e269ee7_4_44"/>
            <p:cNvSpPr txBox="1"/>
            <p:nvPr/>
          </p:nvSpPr>
          <p:spPr>
            <a:xfrm>
              <a:off x="4422289" y="465000"/>
              <a:ext cx="1446900" cy="4113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404040"/>
                </a:buClr>
                <a:buSzPts val="1800"/>
                <a:buFont typeface="Open Sans SemiBold"/>
                <a:buNone/>
              </a:pPr>
              <a:r>
                <a:rPr lang="en-US" sz="1800" b="1">
                  <a:solidFill>
                    <a:srgbClr val="404040"/>
                  </a:solidFill>
                  <a:latin typeface="Open Sans SemiBold"/>
                  <a:ea typeface="Open Sans SemiBold"/>
                  <a:cs typeface="Open Sans SemiBold"/>
                  <a:sym typeface="Open Sans SemiBold"/>
                </a:rPr>
                <a:t>PART 02</a:t>
              </a:r>
              <a:endParaRPr sz="1800" b="1">
                <a:solidFill>
                  <a:srgbClr val="404040"/>
                </a:solidFill>
                <a:latin typeface="Open Sans SemiBold"/>
                <a:ea typeface="Open Sans SemiBold"/>
                <a:cs typeface="Open Sans SemiBold"/>
                <a:sym typeface="Open Sans SemiBold"/>
              </a:endParaRPr>
            </a:p>
          </p:txBody>
        </p:sp>
        <p:sp>
          <p:nvSpPr>
            <p:cNvPr id="2773" name="Google Shape;2773;g2a65e269ee7_4_44"/>
            <p:cNvSpPr txBox="1"/>
            <p:nvPr/>
          </p:nvSpPr>
          <p:spPr>
            <a:xfrm>
              <a:off x="5633440" y="385628"/>
              <a:ext cx="25806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404040"/>
                  </a:solidFill>
                  <a:latin typeface="Open Sans SemiBold"/>
                  <a:ea typeface="Open Sans SemiBold"/>
                  <a:cs typeface="Open Sans SemiBold"/>
                  <a:sym typeface="Open Sans SemiBold"/>
                </a:rPr>
                <a:t>Clustering </a:t>
              </a:r>
              <a:endParaRPr/>
            </a:p>
          </p:txBody>
        </p:sp>
      </p:grpSp>
      <p:grpSp>
        <p:nvGrpSpPr>
          <p:cNvPr id="2774" name="Google Shape;2774;g2a65e269ee7_4_44"/>
          <p:cNvGrpSpPr/>
          <p:nvPr/>
        </p:nvGrpSpPr>
        <p:grpSpPr>
          <a:xfrm>
            <a:off x="5252332" y="3726100"/>
            <a:ext cx="4740995" cy="490824"/>
            <a:chOff x="4442008" y="402631"/>
            <a:chExt cx="4740995" cy="490824"/>
          </a:xfrm>
        </p:grpSpPr>
        <p:sp>
          <p:nvSpPr>
            <p:cNvPr id="2775" name="Google Shape;2775;g2a65e269ee7_4_44"/>
            <p:cNvSpPr txBox="1"/>
            <p:nvPr/>
          </p:nvSpPr>
          <p:spPr>
            <a:xfrm>
              <a:off x="4442008" y="482155"/>
              <a:ext cx="1446900" cy="4113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404040"/>
                </a:buClr>
                <a:buSzPts val="1800"/>
                <a:buFont typeface="Open Sans SemiBold"/>
                <a:buNone/>
              </a:pPr>
              <a:r>
                <a:rPr lang="en-US" sz="1800" b="1">
                  <a:solidFill>
                    <a:srgbClr val="404040"/>
                  </a:solidFill>
                  <a:latin typeface="Open Sans SemiBold"/>
                  <a:ea typeface="Open Sans SemiBold"/>
                  <a:cs typeface="Open Sans SemiBold"/>
                  <a:sym typeface="Open Sans SemiBold"/>
                </a:rPr>
                <a:t>PART 03</a:t>
              </a:r>
              <a:endParaRPr sz="1800" b="1">
                <a:solidFill>
                  <a:srgbClr val="404040"/>
                </a:solidFill>
                <a:latin typeface="Open Sans SemiBold"/>
                <a:ea typeface="Open Sans SemiBold"/>
                <a:cs typeface="Open Sans SemiBold"/>
                <a:sym typeface="Open Sans SemiBold"/>
              </a:endParaRPr>
            </a:p>
          </p:txBody>
        </p:sp>
        <p:sp>
          <p:nvSpPr>
            <p:cNvPr id="2776" name="Google Shape;2776;g2a65e269ee7_4_44"/>
            <p:cNvSpPr txBox="1"/>
            <p:nvPr/>
          </p:nvSpPr>
          <p:spPr>
            <a:xfrm>
              <a:off x="5572503" y="402631"/>
              <a:ext cx="36105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404040"/>
                  </a:solidFill>
                  <a:latin typeface="Open Sans SemiBold"/>
                  <a:ea typeface="Open Sans SemiBold"/>
                  <a:cs typeface="Open Sans SemiBold"/>
                  <a:sym typeface="Open Sans SemiBold"/>
                </a:rPr>
                <a:t>Exploration analysis</a:t>
              </a:r>
              <a:endParaRPr sz="2400" b="1">
                <a:solidFill>
                  <a:srgbClr val="404040"/>
                </a:solidFill>
                <a:latin typeface="Open Sans SemiBold"/>
                <a:ea typeface="Open Sans SemiBold"/>
                <a:cs typeface="Open Sans SemiBold"/>
                <a:sym typeface="Open Sans SemiBold"/>
              </a:endParaRPr>
            </a:p>
          </p:txBody>
        </p:sp>
      </p:grpSp>
      <p:grpSp>
        <p:nvGrpSpPr>
          <p:cNvPr id="2777" name="Google Shape;2777;g2a65e269ee7_4_44"/>
          <p:cNvGrpSpPr/>
          <p:nvPr/>
        </p:nvGrpSpPr>
        <p:grpSpPr>
          <a:xfrm>
            <a:off x="4946538" y="4746025"/>
            <a:ext cx="4978839" cy="506418"/>
            <a:chOff x="4431243" y="405009"/>
            <a:chExt cx="4978839" cy="506418"/>
          </a:xfrm>
        </p:grpSpPr>
        <p:sp>
          <p:nvSpPr>
            <p:cNvPr id="2778" name="Google Shape;2778;g2a65e269ee7_4_44"/>
            <p:cNvSpPr txBox="1"/>
            <p:nvPr/>
          </p:nvSpPr>
          <p:spPr>
            <a:xfrm>
              <a:off x="4431243" y="500127"/>
              <a:ext cx="1446900" cy="4113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404040"/>
                </a:buClr>
                <a:buSzPts val="1800"/>
                <a:buFont typeface="Open Sans SemiBold"/>
                <a:buNone/>
              </a:pPr>
              <a:r>
                <a:rPr lang="en-US" sz="1800" b="1">
                  <a:solidFill>
                    <a:srgbClr val="404040"/>
                  </a:solidFill>
                  <a:latin typeface="Open Sans SemiBold"/>
                  <a:ea typeface="Open Sans SemiBold"/>
                  <a:cs typeface="Open Sans SemiBold"/>
                  <a:sym typeface="Open Sans SemiBold"/>
                </a:rPr>
                <a:t>PART 04</a:t>
              </a:r>
              <a:endParaRPr sz="1800" b="1">
                <a:solidFill>
                  <a:srgbClr val="404040"/>
                </a:solidFill>
                <a:latin typeface="Open Sans SemiBold"/>
                <a:ea typeface="Open Sans SemiBold"/>
                <a:cs typeface="Open Sans SemiBold"/>
                <a:sym typeface="Open Sans SemiBold"/>
              </a:endParaRPr>
            </a:p>
          </p:txBody>
        </p:sp>
        <p:sp>
          <p:nvSpPr>
            <p:cNvPr id="2779" name="Google Shape;2779;g2a65e269ee7_4_44"/>
            <p:cNvSpPr txBox="1"/>
            <p:nvPr/>
          </p:nvSpPr>
          <p:spPr>
            <a:xfrm>
              <a:off x="5618382" y="405009"/>
              <a:ext cx="3791700" cy="4617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400" b="1">
                  <a:solidFill>
                    <a:srgbClr val="404040"/>
                  </a:solidFill>
                  <a:latin typeface="Open Sans SemiBold"/>
                  <a:ea typeface="Open Sans SemiBold"/>
                  <a:cs typeface="Open Sans SemiBold"/>
                  <a:sym typeface="Open Sans SemiBold"/>
                </a:rPr>
                <a:t>Marketing strategies</a:t>
              </a:r>
              <a:endParaRPr/>
            </a:p>
          </p:txBody>
        </p:sp>
      </p:grpSp>
      <p:sp>
        <p:nvSpPr>
          <p:cNvPr id="2780" name="Google Shape;2780;g2a65e269ee7_4_44"/>
          <p:cNvSpPr/>
          <p:nvPr/>
        </p:nvSpPr>
        <p:spPr>
          <a:xfrm>
            <a:off x="1224606" y="2632953"/>
            <a:ext cx="624000" cy="1592100"/>
          </a:xfrm>
          <a:prstGeom prst="roundRect">
            <a:avLst>
              <a:gd name="adj" fmla="val 5000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g2a65e269ee7_4_44"/>
          <p:cNvSpPr txBox="1"/>
          <p:nvPr/>
        </p:nvSpPr>
        <p:spPr>
          <a:xfrm>
            <a:off x="-1" y="3241425"/>
            <a:ext cx="3073200" cy="4413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SzPts val="4000"/>
              <a:buFont typeface="Arial"/>
              <a:buNone/>
            </a:pPr>
            <a:r>
              <a:rPr lang="en-US" sz="4000">
                <a:solidFill>
                  <a:schemeClr val="lt1"/>
                </a:solidFill>
                <a:latin typeface="Open Sans SemiBold"/>
                <a:ea typeface="Open Sans SemiBold"/>
                <a:cs typeface="Open Sans SemiBold"/>
                <a:sym typeface="Open Sans SemiBold"/>
              </a:rPr>
              <a:t>Content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86"/>
        <p:cNvGrpSpPr/>
        <p:nvPr/>
      </p:nvGrpSpPr>
      <p:grpSpPr>
        <a:xfrm>
          <a:off x="0" y="0"/>
          <a:ext cx="0" cy="0"/>
          <a:chOff x="0" y="0"/>
          <a:chExt cx="0" cy="0"/>
        </a:xfrm>
      </p:grpSpPr>
      <p:sp>
        <p:nvSpPr>
          <p:cNvPr id="2787" name="Google Shape;2787;g2a6a38586bb_0_0"/>
          <p:cNvSpPr txBox="1"/>
          <p:nvPr/>
        </p:nvSpPr>
        <p:spPr>
          <a:xfrm>
            <a:off x="580126" y="131488"/>
            <a:ext cx="1614300" cy="4002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Font typeface="Arial"/>
              <a:buNone/>
            </a:pPr>
            <a:r>
              <a:rPr lang="en-US" sz="2000" b="1">
                <a:solidFill>
                  <a:schemeClr val="accent1"/>
                </a:solidFill>
                <a:latin typeface="Open Sans SemiBold"/>
                <a:ea typeface="Open Sans SemiBold"/>
                <a:cs typeface="Open Sans SemiBold"/>
                <a:sym typeface="Open Sans SemiBold"/>
              </a:rPr>
              <a:t>Hypothesis</a:t>
            </a:r>
            <a:endParaRPr sz="1400" b="1">
              <a:solidFill>
                <a:schemeClr val="accent2"/>
              </a:solidFill>
              <a:latin typeface="Open Sans SemiBold"/>
              <a:ea typeface="Open Sans SemiBold"/>
              <a:cs typeface="Open Sans SemiBold"/>
              <a:sym typeface="Open Sans SemiBold"/>
            </a:endParaRPr>
          </a:p>
        </p:txBody>
      </p:sp>
      <p:sp>
        <p:nvSpPr>
          <p:cNvPr id="2788" name="Google Shape;2788;g2a6a38586bb_0_0"/>
          <p:cNvSpPr/>
          <p:nvPr/>
        </p:nvSpPr>
        <p:spPr>
          <a:xfrm>
            <a:off x="6589250" y="2771125"/>
            <a:ext cx="2313900" cy="2082600"/>
          </a:xfrm>
          <a:prstGeom prst="roundRect">
            <a:avLst>
              <a:gd name="adj" fmla="val 16667"/>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en-US" sz="1800" b="1"/>
              <a:t>Profit </a:t>
            </a:r>
            <a:r>
              <a:rPr lang="en-US" sz="1800"/>
              <a:t>and user </a:t>
            </a:r>
            <a:r>
              <a:rPr lang="en-US" sz="1800" b="1"/>
              <a:t>loyalty</a:t>
            </a:r>
            <a:r>
              <a:rPr lang="en-US" sz="1800"/>
              <a:t> related features are key in distinguishing our users</a:t>
            </a:r>
            <a:endParaRPr sz="1800"/>
          </a:p>
        </p:txBody>
      </p:sp>
      <p:sp>
        <p:nvSpPr>
          <p:cNvPr id="2789" name="Google Shape;2789;g2a6a38586bb_0_0"/>
          <p:cNvSpPr/>
          <p:nvPr/>
        </p:nvSpPr>
        <p:spPr>
          <a:xfrm>
            <a:off x="377488" y="2069575"/>
            <a:ext cx="2109600" cy="1277400"/>
          </a:xfrm>
          <a:prstGeom prst="roundRect">
            <a:avLst>
              <a:gd name="adj" fmla="val 16667"/>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en-US" sz="1300">
                <a:solidFill>
                  <a:srgbClr val="374151"/>
                </a:solidFill>
              </a:rPr>
              <a:t>User's trading behavior: What is the frequency of transactions? What is the volume of transactions?etc</a:t>
            </a:r>
            <a:endParaRPr sz="2300"/>
          </a:p>
        </p:txBody>
      </p:sp>
      <p:sp>
        <p:nvSpPr>
          <p:cNvPr id="2790" name="Google Shape;2790;g2a6a38586bb_0_0"/>
          <p:cNvSpPr/>
          <p:nvPr/>
        </p:nvSpPr>
        <p:spPr>
          <a:xfrm>
            <a:off x="377488" y="4435900"/>
            <a:ext cx="2109600" cy="1277400"/>
          </a:xfrm>
          <a:prstGeom prst="roundRect">
            <a:avLst>
              <a:gd name="adj" fmla="val 16667"/>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en-US" sz="1300">
                <a:solidFill>
                  <a:srgbClr val="374151"/>
                </a:solidFill>
              </a:rPr>
              <a:t>User’s Software Usage Behavior: Do they frequently use the software? What actions do they undertake?</a:t>
            </a:r>
            <a:endParaRPr sz="2500"/>
          </a:p>
        </p:txBody>
      </p:sp>
      <p:cxnSp>
        <p:nvCxnSpPr>
          <p:cNvPr id="2791" name="Google Shape;2791;g2a6a38586bb_0_0"/>
          <p:cNvCxnSpPr>
            <a:stCxn id="2789" idx="3"/>
            <a:endCxn id="2792" idx="1"/>
          </p:cNvCxnSpPr>
          <p:nvPr/>
        </p:nvCxnSpPr>
        <p:spPr>
          <a:xfrm>
            <a:off x="2487088" y="2708275"/>
            <a:ext cx="1067700" cy="0"/>
          </a:xfrm>
          <a:prstGeom prst="straightConnector1">
            <a:avLst/>
          </a:prstGeom>
          <a:noFill/>
          <a:ln w="9525" cap="flat" cmpd="sng">
            <a:solidFill>
              <a:schemeClr val="dk2"/>
            </a:solidFill>
            <a:prstDash val="solid"/>
            <a:round/>
            <a:headEnd type="none" w="med" len="med"/>
            <a:tailEnd type="triangle" w="med" len="med"/>
          </a:ln>
        </p:spPr>
      </p:cxnSp>
      <p:sp>
        <p:nvSpPr>
          <p:cNvPr id="2792" name="Google Shape;2792;g2a6a38586bb_0_0"/>
          <p:cNvSpPr/>
          <p:nvPr/>
        </p:nvSpPr>
        <p:spPr>
          <a:xfrm>
            <a:off x="3554788" y="2069575"/>
            <a:ext cx="2109600" cy="1277400"/>
          </a:xfrm>
          <a:prstGeom prst="roundRect">
            <a:avLst>
              <a:gd name="adj" fmla="val 16667"/>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en-US" sz="1800">
                <a:solidFill>
                  <a:srgbClr val="374151"/>
                </a:solidFill>
              </a:rPr>
              <a:t>Determine the </a:t>
            </a:r>
            <a:r>
              <a:rPr lang="en-US" sz="1800" b="1">
                <a:solidFill>
                  <a:srgbClr val="374151"/>
                </a:solidFill>
              </a:rPr>
              <a:t>profit </a:t>
            </a:r>
            <a:r>
              <a:rPr lang="en-US" sz="1800">
                <a:solidFill>
                  <a:srgbClr val="374151"/>
                </a:solidFill>
              </a:rPr>
              <a:t>generated by users</a:t>
            </a:r>
            <a:endParaRPr sz="3000"/>
          </a:p>
        </p:txBody>
      </p:sp>
      <p:sp>
        <p:nvSpPr>
          <p:cNvPr id="2793" name="Google Shape;2793;g2a6a38586bb_0_0"/>
          <p:cNvSpPr/>
          <p:nvPr/>
        </p:nvSpPr>
        <p:spPr>
          <a:xfrm>
            <a:off x="3554788" y="4435900"/>
            <a:ext cx="2109600" cy="1277400"/>
          </a:xfrm>
          <a:prstGeom prst="roundRect">
            <a:avLst>
              <a:gd name="adj" fmla="val 16667"/>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solidFill>
                  <a:srgbClr val="374151"/>
                </a:solidFill>
              </a:rPr>
              <a:t>Determine user </a:t>
            </a:r>
            <a:r>
              <a:rPr lang="en-US" sz="1800" b="1">
                <a:solidFill>
                  <a:srgbClr val="374151"/>
                </a:solidFill>
              </a:rPr>
              <a:t>loyalty</a:t>
            </a:r>
            <a:endParaRPr sz="1900" b="1">
              <a:solidFill>
                <a:srgbClr val="374151"/>
              </a:solidFill>
            </a:endParaRPr>
          </a:p>
        </p:txBody>
      </p:sp>
      <p:cxnSp>
        <p:nvCxnSpPr>
          <p:cNvPr id="2794" name="Google Shape;2794;g2a6a38586bb_0_0"/>
          <p:cNvCxnSpPr>
            <a:stCxn id="2790" idx="3"/>
            <a:endCxn id="2793" idx="1"/>
          </p:cNvCxnSpPr>
          <p:nvPr/>
        </p:nvCxnSpPr>
        <p:spPr>
          <a:xfrm>
            <a:off x="2487088" y="5074600"/>
            <a:ext cx="1067700" cy="0"/>
          </a:xfrm>
          <a:prstGeom prst="straightConnector1">
            <a:avLst/>
          </a:prstGeom>
          <a:noFill/>
          <a:ln w="9525" cap="flat" cmpd="sng">
            <a:solidFill>
              <a:schemeClr val="dk2"/>
            </a:solidFill>
            <a:prstDash val="solid"/>
            <a:round/>
            <a:headEnd type="none" w="med" len="med"/>
            <a:tailEnd type="triangle" w="med" len="med"/>
          </a:ln>
        </p:spPr>
      </p:cxnSp>
      <p:sp>
        <p:nvSpPr>
          <p:cNvPr id="2795" name="Google Shape;2795;g2a6a38586bb_0_0"/>
          <p:cNvSpPr/>
          <p:nvPr/>
        </p:nvSpPr>
        <p:spPr>
          <a:xfrm>
            <a:off x="9728138" y="3173725"/>
            <a:ext cx="2045700" cy="1277400"/>
          </a:xfrm>
          <a:prstGeom prst="roundRect">
            <a:avLst>
              <a:gd name="adj" fmla="val 16667"/>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en-US" sz="1800">
                <a:solidFill>
                  <a:srgbClr val="374151"/>
                </a:solidFill>
              </a:rPr>
              <a:t>Cluster customers and proceed with further analysis.</a:t>
            </a:r>
            <a:endParaRPr sz="3400"/>
          </a:p>
        </p:txBody>
      </p:sp>
      <p:sp>
        <p:nvSpPr>
          <p:cNvPr id="2796" name="Google Shape;2796;g2a6a38586bb_0_0"/>
          <p:cNvSpPr txBox="1"/>
          <p:nvPr/>
        </p:nvSpPr>
        <p:spPr>
          <a:xfrm>
            <a:off x="580125" y="820088"/>
            <a:ext cx="241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797" name="Google Shape;2797;g2a6a38586bb_0_0"/>
          <p:cNvSpPr/>
          <p:nvPr/>
        </p:nvSpPr>
        <p:spPr>
          <a:xfrm>
            <a:off x="462550" y="760750"/>
            <a:ext cx="1939500" cy="971700"/>
          </a:xfrm>
          <a:prstGeom prst="roundRect">
            <a:avLst>
              <a:gd name="adj" fmla="val 16667"/>
            </a:avLst>
          </a:prstGeom>
          <a:solidFill>
            <a:srgbClr val="F9CB9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b="1">
                <a:solidFill>
                  <a:schemeClr val="dk1"/>
                </a:solidFill>
              </a:rPr>
              <a:t>What user behavior are we most concerned about?</a:t>
            </a:r>
            <a:endParaRPr sz="2500" b="1"/>
          </a:p>
        </p:txBody>
      </p:sp>
      <p:sp>
        <p:nvSpPr>
          <p:cNvPr id="2798" name="Google Shape;2798;g2a6a38586bb_0_0"/>
          <p:cNvSpPr/>
          <p:nvPr/>
        </p:nvSpPr>
        <p:spPr>
          <a:xfrm>
            <a:off x="7140300" y="1977775"/>
            <a:ext cx="1305300" cy="610800"/>
          </a:xfrm>
          <a:prstGeom prst="roundRect">
            <a:avLst>
              <a:gd name="adj" fmla="val 16667"/>
            </a:avLst>
          </a:prstGeom>
          <a:solidFill>
            <a:srgbClr val="F9CB9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a:solidFill>
                  <a:schemeClr val="dk1"/>
                </a:solidFill>
              </a:rPr>
              <a:t>Hypothesis</a:t>
            </a:r>
            <a:endParaRPr sz="2500" b="1"/>
          </a:p>
        </p:txBody>
      </p:sp>
      <p:cxnSp>
        <p:nvCxnSpPr>
          <p:cNvPr id="2799" name="Google Shape;2799;g2a6a38586bb_0_0"/>
          <p:cNvCxnSpPr>
            <a:endCxn id="2788" idx="1"/>
          </p:cNvCxnSpPr>
          <p:nvPr/>
        </p:nvCxnSpPr>
        <p:spPr>
          <a:xfrm>
            <a:off x="5699150" y="2782225"/>
            <a:ext cx="890100" cy="1030200"/>
          </a:xfrm>
          <a:prstGeom prst="straightConnector1">
            <a:avLst/>
          </a:prstGeom>
          <a:noFill/>
          <a:ln w="9525" cap="flat" cmpd="sng">
            <a:solidFill>
              <a:schemeClr val="dk2"/>
            </a:solidFill>
            <a:prstDash val="solid"/>
            <a:round/>
            <a:headEnd type="none" w="med" len="med"/>
            <a:tailEnd type="triangle" w="med" len="med"/>
          </a:ln>
        </p:spPr>
      </p:cxnSp>
      <p:cxnSp>
        <p:nvCxnSpPr>
          <p:cNvPr id="2800" name="Google Shape;2800;g2a6a38586bb_0_0"/>
          <p:cNvCxnSpPr>
            <a:endCxn id="2788" idx="1"/>
          </p:cNvCxnSpPr>
          <p:nvPr/>
        </p:nvCxnSpPr>
        <p:spPr>
          <a:xfrm rot="10800000" flipH="1">
            <a:off x="5657450" y="3812425"/>
            <a:ext cx="931800" cy="1325700"/>
          </a:xfrm>
          <a:prstGeom prst="straightConnector1">
            <a:avLst/>
          </a:prstGeom>
          <a:noFill/>
          <a:ln w="9525" cap="flat" cmpd="sng">
            <a:solidFill>
              <a:schemeClr val="dk2"/>
            </a:solidFill>
            <a:prstDash val="solid"/>
            <a:round/>
            <a:headEnd type="none" w="med" len="med"/>
            <a:tailEnd type="triangle" w="med" len="med"/>
          </a:ln>
        </p:spPr>
      </p:cxnSp>
      <p:cxnSp>
        <p:nvCxnSpPr>
          <p:cNvPr id="2801" name="Google Shape;2801;g2a6a38586bb_0_0"/>
          <p:cNvCxnSpPr>
            <a:stCxn id="2788" idx="3"/>
            <a:endCxn id="2795" idx="1"/>
          </p:cNvCxnSpPr>
          <p:nvPr/>
        </p:nvCxnSpPr>
        <p:spPr>
          <a:xfrm>
            <a:off x="8903150" y="3812425"/>
            <a:ext cx="8250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05"/>
        <p:cNvGrpSpPr/>
        <p:nvPr/>
      </p:nvGrpSpPr>
      <p:grpSpPr>
        <a:xfrm>
          <a:off x="0" y="0"/>
          <a:ext cx="0" cy="0"/>
          <a:chOff x="0" y="0"/>
          <a:chExt cx="0" cy="0"/>
        </a:xfrm>
      </p:grpSpPr>
      <p:sp>
        <p:nvSpPr>
          <p:cNvPr id="2806" name="Google Shape;2806;g2a65e269ee7_4_3"/>
          <p:cNvSpPr txBox="1"/>
          <p:nvPr/>
        </p:nvSpPr>
        <p:spPr>
          <a:xfrm>
            <a:off x="580125" y="131500"/>
            <a:ext cx="19113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Open Sans SemiBold"/>
                <a:ea typeface="Open Sans SemiBold"/>
                <a:cs typeface="Open Sans SemiBold"/>
                <a:sym typeface="Open Sans SemiBold"/>
              </a:rPr>
              <a:t>Hypothesis</a:t>
            </a:r>
            <a:endParaRPr sz="1400" b="1">
              <a:solidFill>
                <a:schemeClr val="accent2"/>
              </a:solidFill>
              <a:latin typeface="Open Sans SemiBold"/>
              <a:ea typeface="Open Sans SemiBold"/>
              <a:cs typeface="Open Sans SemiBold"/>
              <a:sym typeface="Open Sans SemiBold"/>
            </a:endParaRPr>
          </a:p>
        </p:txBody>
      </p:sp>
      <p:sp>
        <p:nvSpPr>
          <p:cNvPr id="2807" name="Google Shape;2807;g2a65e269ee7_4_3"/>
          <p:cNvSpPr/>
          <p:nvPr/>
        </p:nvSpPr>
        <p:spPr>
          <a:xfrm>
            <a:off x="2915357" y="2680653"/>
            <a:ext cx="2101464" cy="2188393"/>
          </a:xfrm>
          <a:custGeom>
            <a:avLst/>
            <a:gdLst/>
            <a:ahLst/>
            <a:cxnLst/>
            <a:rect l="l" t="t" r="r" b="b"/>
            <a:pathLst>
              <a:path w="759" h="758" extrusionOk="0">
                <a:moveTo>
                  <a:pt x="724" y="712"/>
                </a:moveTo>
                <a:cubicBezTo>
                  <a:pt x="759" y="677"/>
                  <a:pt x="759" y="619"/>
                  <a:pt x="724" y="584"/>
                </a:cubicBezTo>
                <a:cubicBezTo>
                  <a:pt x="583" y="443"/>
                  <a:pt x="583" y="443"/>
                  <a:pt x="583" y="443"/>
                </a:cubicBezTo>
                <a:cubicBezTo>
                  <a:pt x="548" y="408"/>
                  <a:pt x="548" y="350"/>
                  <a:pt x="583" y="315"/>
                </a:cubicBezTo>
                <a:cubicBezTo>
                  <a:pt x="724" y="174"/>
                  <a:pt x="724" y="174"/>
                  <a:pt x="724" y="174"/>
                </a:cubicBezTo>
                <a:cubicBezTo>
                  <a:pt x="759" y="139"/>
                  <a:pt x="759" y="81"/>
                  <a:pt x="724" y="46"/>
                </a:cubicBezTo>
                <a:cubicBezTo>
                  <a:pt x="713" y="35"/>
                  <a:pt x="713" y="35"/>
                  <a:pt x="713" y="35"/>
                </a:cubicBezTo>
                <a:cubicBezTo>
                  <a:pt x="677" y="0"/>
                  <a:pt x="620" y="0"/>
                  <a:pt x="584" y="35"/>
                </a:cubicBezTo>
                <a:cubicBezTo>
                  <a:pt x="444" y="175"/>
                  <a:pt x="444" y="175"/>
                  <a:pt x="444" y="175"/>
                </a:cubicBezTo>
                <a:cubicBezTo>
                  <a:pt x="409" y="211"/>
                  <a:pt x="351" y="211"/>
                  <a:pt x="316" y="175"/>
                </a:cubicBezTo>
                <a:cubicBezTo>
                  <a:pt x="175" y="35"/>
                  <a:pt x="175" y="35"/>
                  <a:pt x="175" y="35"/>
                </a:cubicBezTo>
                <a:cubicBezTo>
                  <a:pt x="140" y="0"/>
                  <a:pt x="82" y="0"/>
                  <a:pt x="47" y="35"/>
                </a:cubicBezTo>
                <a:cubicBezTo>
                  <a:pt x="36" y="46"/>
                  <a:pt x="36" y="46"/>
                  <a:pt x="36" y="46"/>
                </a:cubicBezTo>
                <a:cubicBezTo>
                  <a:pt x="0" y="81"/>
                  <a:pt x="0" y="139"/>
                  <a:pt x="36" y="174"/>
                </a:cubicBezTo>
                <a:cubicBezTo>
                  <a:pt x="176" y="315"/>
                  <a:pt x="176" y="315"/>
                  <a:pt x="176" y="315"/>
                </a:cubicBezTo>
                <a:cubicBezTo>
                  <a:pt x="211" y="350"/>
                  <a:pt x="211" y="408"/>
                  <a:pt x="176" y="443"/>
                </a:cubicBezTo>
                <a:cubicBezTo>
                  <a:pt x="36" y="584"/>
                  <a:pt x="36" y="584"/>
                  <a:pt x="36" y="584"/>
                </a:cubicBezTo>
                <a:cubicBezTo>
                  <a:pt x="0" y="619"/>
                  <a:pt x="0" y="677"/>
                  <a:pt x="36" y="712"/>
                </a:cubicBezTo>
                <a:cubicBezTo>
                  <a:pt x="47" y="723"/>
                  <a:pt x="47" y="723"/>
                  <a:pt x="47" y="723"/>
                </a:cubicBezTo>
                <a:cubicBezTo>
                  <a:pt x="82" y="758"/>
                  <a:pt x="140" y="758"/>
                  <a:pt x="175" y="723"/>
                </a:cubicBezTo>
                <a:cubicBezTo>
                  <a:pt x="316" y="583"/>
                  <a:pt x="316" y="583"/>
                  <a:pt x="316" y="583"/>
                </a:cubicBezTo>
                <a:cubicBezTo>
                  <a:pt x="351" y="547"/>
                  <a:pt x="409" y="547"/>
                  <a:pt x="444" y="583"/>
                </a:cubicBezTo>
                <a:cubicBezTo>
                  <a:pt x="584" y="723"/>
                  <a:pt x="584" y="723"/>
                  <a:pt x="584" y="723"/>
                </a:cubicBezTo>
                <a:cubicBezTo>
                  <a:pt x="620" y="758"/>
                  <a:pt x="677" y="758"/>
                  <a:pt x="713" y="723"/>
                </a:cubicBezTo>
                <a:lnTo>
                  <a:pt x="724" y="712"/>
                </a:lnTo>
                <a:close/>
              </a:path>
            </a:pathLst>
          </a:custGeom>
          <a:solidFill>
            <a:srgbClr val="3F3F3F"/>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1799" b="1">
              <a:solidFill>
                <a:schemeClr val="dk1"/>
              </a:solidFill>
              <a:latin typeface="Open Sans SemiBold"/>
              <a:ea typeface="Open Sans SemiBold"/>
              <a:cs typeface="Open Sans SemiBold"/>
              <a:sym typeface="Open Sans SemiBold"/>
            </a:endParaRPr>
          </a:p>
        </p:txBody>
      </p:sp>
      <p:grpSp>
        <p:nvGrpSpPr>
          <p:cNvPr id="2808" name="Google Shape;2808;g2a65e269ee7_4_3"/>
          <p:cNvGrpSpPr/>
          <p:nvPr/>
        </p:nvGrpSpPr>
        <p:grpSpPr>
          <a:xfrm>
            <a:off x="5092349" y="2369715"/>
            <a:ext cx="474391" cy="440284"/>
            <a:chOff x="7450348" y="2127064"/>
            <a:chExt cx="457200" cy="457200"/>
          </a:xfrm>
        </p:grpSpPr>
        <p:sp>
          <p:nvSpPr>
            <p:cNvPr id="2809" name="Google Shape;2809;g2a65e269ee7_4_3"/>
            <p:cNvSpPr/>
            <p:nvPr/>
          </p:nvSpPr>
          <p:spPr>
            <a:xfrm>
              <a:off x="7450348" y="2127064"/>
              <a:ext cx="457200" cy="457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b="1">
                <a:solidFill>
                  <a:srgbClr val="0C0C0C"/>
                </a:solidFill>
                <a:latin typeface="Open Sans SemiBold"/>
                <a:ea typeface="Open Sans SemiBold"/>
                <a:cs typeface="Open Sans SemiBold"/>
                <a:sym typeface="Open Sans SemiBold"/>
              </a:endParaRPr>
            </a:p>
          </p:txBody>
        </p:sp>
        <p:sp>
          <p:nvSpPr>
            <p:cNvPr id="2810" name="Google Shape;2810;g2a65e269ee7_4_3"/>
            <p:cNvSpPr txBox="1"/>
            <p:nvPr/>
          </p:nvSpPr>
          <p:spPr>
            <a:xfrm>
              <a:off x="7530794" y="2217164"/>
              <a:ext cx="285300" cy="28740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1799" b="1">
                  <a:solidFill>
                    <a:srgbClr val="0C0C0C"/>
                  </a:solidFill>
                  <a:latin typeface="Open Sans SemiBold"/>
                  <a:ea typeface="Open Sans SemiBold"/>
                  <a:cs typeface="Open Sans SemiBold"/>
                  <a:sym typeface="Open Sans SemiBold"/>
                </a:rPr>
                <a:t>02</a:t>
              </a:r>
              <a:endParaRPr/>
            </a:p>
          </p:txBody>
        </p:sp>
      </p:grpSp>
      <p:grpSp>
        <p:nvGrpSpPr>
          <p:cNvPr id="2811" name="Google Shape;2811;g2a65e269ee7_4_3"/>
          <p:cNvGrpSpPr/>
          <p:nvPr/>
        </p:nvGrpSpPr>
        <p:grpSpPr>
          <a:xfrm>
            <a:off x="5092723" y="4594844"/>
            <a:ext cx="429357" cy="440284"/>
            <a:chOff x="7444898" y="4988905"/>
            <a:chExt cx="457200" cy="457200"/>
          </a:xfrm>
        </p:grpSpPr>
        <p:sp>
          <p:nvSpPr>
            <p:cNvPr id="2812" name="Google Shape;2812;g2a65e269ee7_4_3"/>
            <p:cNvSpPr/>
            <p:nvPr/>
          </p:nvSpPr>
          <p:spPr>
            <a:xfrm>
              <a:off x="7444898" y="4988905"/>
              <a:ext cx="457200" cy="457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b="1">
                <a:solidFill>
                  <a:srgbClr val="0C0C0C"/>
                </a:solidFill>
                <a:latin typeface="Open Sans SemiBold"/>
                <a:ea typeface="Open Sans SemiBold"/>
                <a:cs typeface="Open Sans SemiBold"/>
                <a:sym typeface="Open Sans SemiBold"/>
              </a:endParaRPr>
            </a:p>
          </p:txBody>
        </p:sp>
        <p:sp>
          <p:nvSpPr>
            <p:cNvPr id="2813" name="Google Shape;2813;g2a65e269ee7_4_3"/>
            <p:cNvSpPr txBox="1"/>
            <p:nvPr/>
          </p:nvSpPr>
          <p:spPr>
            <a:xfrm>
              <a:off x="7530794" y="5079005"/>
              <a:ext cx="285300" cy="28740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1799" b="1">
                  <a:solidFill>
                    <a:srgbClr val="0C0C0C"/>
                  </a:solidFill>
                  <a:latin typeface="Open Sans SemiBold"/>
                  <a:ea typeface="Open Sans SemiBold"/>
                  <a:cs typeface="Open Sans SemiBold"/>
                  <a:sym typeface="Open Sans SemiBold"/>
                </a:rPr>
                <a:t>03</a:t>
              </a:r>
              <a:endParaRPr/>
            </a:p>
          </p:txBody>
        </p:sp>
      </p:grpSp>
      <p:grpSp>
        <p:nvGrpSpPr>
          <p:cNvPr id="2814" name="Google Shape;2814;g2a65e269ee7_4_3"/>
          <p:cNvGrpSpPr/>
          <p:nvPr/>
        </p:nvGrpSpPr>
        <p:grpSpPr>
          <a:xfrm>
            <a:off x="2441086" y="2369514"/>
            <a:ext cx="474391" cy="440284"/>
            <a:chOff x="4485365" y="2436557"/>
            <a:chExt cx="457200" cy="457200"/>
          </a:xfrm>
        </p:grpSpPr>
        <p:sp>
          <p:nvSpPr>
            <p:cNvPr id="2815" name="Google Shape;2815;g2a65e269ee7_4_3"/>
            <p:cNvSpPr/>
            <p:nvPr/>
          </p:nvSpPr>
          <p:spPr>
            <a:xfrm>
              <a:off x="4485365" y="2436557"/>
              <a:ext cx="457200" cy="457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b="1">
                <a:solidFill>
                  <a:srgbClr val="0C0C0C"/>
                </a:solidFill>
                <a:latin typeface="Open Sans SemiBold"/>
                <a:ea typeface="Open Sans SemiBold"/>
                <a:cs typeface="Open Sans SemiBold"/>
                <a:sym typeface="Open Sans SemiBold"/>
              </a:endParaRPr>
            </a:p>
          </p:txBody>
        </p:sp>
        <p:sp>
          <p:nvSpPr>
            <p:cNvPr id="2816" name="Google Shape;2816;g2a65e269ee7_4_3"/>
            <p:cNvSpPr txBox="1"/>
            <p:nvPr/>
          </p:nvSpPr>
          <p:spPr>
            <a:xfrm>
              <a:off x="4571310" y="2526707"/>
              <a:ext cx="285300" cy="28740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1799" b="1">
                  <a:solidFill>
                    <a:srgbClr val="0C0C0C"/>
                  </a:solidFill>
                  <a:latin typeface="Open Sans SemiBold"/>
                  <a:ea typeface="Open Sans SemiBold"/>
                  <a:cs typeface="Open Sans SemiBold"/>
                  <a:sym typeface="Open Sans SemiBold"/>
                </a:rPr>
                <a:t>01</a:t>
              </a:r>
              <a:endParaRPr/>
            </a:p>
          </p:txBody>
        </p:sp>
      </p:grpSp>
      <p:grpSp>
        <p:nvGrpSpPr>
          <p:cNvPr id="2817" name="Google Shape;2817;g2a65e269ee7_4_3"/>
          <p:cNvGrpSpPr/>
          <p:nvPr/>
        </p:nvGrpSpPr>
        <p:grpSpPr>
          <a:xfrm>
            <a:off x="2385538" y="4594744"/>
            <a:ext cx="474391" cy="440284"/>
            <a:chOff x="4278104" y="4988905"/>
            <a:chExt cx="457200" cy="457200"/>
          </a:xfrm>
        </p:grpSpPr>
        <p:sp>
          <p:nvSpPr>
            <p:cNvPr id="2818" name="Google Shape;2818;g2a65e269ee7_4_3"/>
            <p:cNvSpPr/>
            <p:nvPr/>
          </p:nvSpPr>
          <p:spPr>
            <a:xfrm>
              <a:off x="4278104" y="4988905"/>
              <a:ext cx="457200" cy="457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b="1">
                <a:solidFill>
                  <a:srgbClr val="0C0C0C"/>
                </a:solidFill>
                <a:latin typeface="Open Sans SemiBold"/>
                <a:ea typeface="Open Sans SemiBold"/>
                <a:cs typeface="Open Sans SemiBold"/>
                <a:sym typeface="Open Sans SemiBold"/>
              </a:endParaRPr>
            </a:p>
          </p:txBody>
        </p:sp>
        <p:sp>
          <p:nvSpPr>
            <p:cNvPr id="2819" name="Google Shape;2819;g2a65e269ee7_4_3"/>
            <p:cNvSpPr txBox="1"/>
            <p:nvPr/>
          </p:nvSpPr>
          <p:spPr>
            <a:xfrm>
              <a:off x="4369675" y="5079005"/>
              <a:ext cx="285300" cy="28740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1799" b="1">
                  <a:solidFill>
                    <a:srgbClr val="0C0C0C"/>
                  </a:solidFill>
                  <a:latin typeface="Open Sans SemiBold"/>
                  <a:ea typeface="Open Sans SemiBold"/>
                  <a:cs typeface="Open Sans SemiBold"/>
                  <a:sym typeface="Open Sans SemiBold"/>
                </a:rPr>
                <a:t>04</a:t>
              </a:r>
              <a:endParaRPr/>
            </a:p>
          </p:txBody>
        </p:sp>
      </p:grpSp>
      <p:sp>
        <p:nvSpPr>
          <p:cNvPr id="2820" name="Google Shape;2820;g2a65e269ee7_4_3"/>
          <p:cNvSpPr/>
          <p:nvPr/>
        </p:nvSpPr>
        <p:spPr>
          <a:xfrm>
            <a:off x="5470987" y="4869057"/>
            <a:ext cx="2325000" cy="926400"/>
          </a:xfrm>
          <a:prstGeom prst="rect">
            <a:avLst/>
          </a:prstGeom>
          <a:noFill/>
          <a:ln>
            <a:noFill/>
          </a:ln>
        </p:spPr>
        <p:txBody>
          <a:bodyPr spcFirstLastPara="1" wrap="square" lIns="91425" tIns="45700" rIns="91425" bIns="45700" anchor="t" anchorCtr="0">
            <a:noAutofit/>
          </a:bodyPr>
          <a:lstStyle/>
          <a:p>
            <a:pPr marL="457200" marR="0" lvl="0" indent="-304800" algn="just" rtl="0">
              <a:spcBef>
                <a:spcPts val="0"/>
              </a:spcBef>
              <a:spcAft>
                <a:spcPts val="0"/>
              </a:spcAft>
              <a:buClr>
                <a:srgbClr val="7F7F7F"/>
              </a:buClr>
              <a:buSzPts val="1200"/>
              <a:buChar char="●"/>
            </a:pPr>
            <a:r>
              <a:rPr lang="en-US" sz="1200">
                <a:solidFill>
                  <a:srgbClr val="7F7F7F"/>
                </a:solidFill>
              </a:rPr>
              <a:t>Session (Event, Count and time)</a:t>
            </a:r>
            <a:endParaRPr sz="1200">
              <a:solidFill>
                <a:srgbClr val="7F7F7F"/>
              </a:solidFill>
            </a:endParaRPr>
          </a:p>
          <a:p>
            <a:pPr marL="457200" marR="0" lvl="0" indent="-304800" algn="just" rtl="0">
              <a:spcBef>
                <a:spcPts val="0"/>
              </a:spcBef>
              <a:spcAft>
                <a:spcPts val="0"/>
              </a:spcAft>
              <a:buClr>
                <a:srgbClr val="7F7F7F"/>
              </a:buClr>
              <a:buSzPts val="1200"/>
              <a:buChar char="●"/>
            </a:pPr>
            <a:r>
              <a:rPr lang="en-US" sz="1200">
                <a:solidFill>
                  <a:srgbClr val="7F7F7F"/>
                </a:solidFill>
              </a:rPr>
              <a:t>Screen and tap (Event and frequency)</a:t>
            </a:r>
            <a:endParaRPr sz="1200">
              <a:solidFill>
                <a:srgbClr val="7F7F7F"/>
              </a:solidFill>
            </a:endParaRPr>
          </a:p>
        </p:txBody>
      </p:sp>
      <p:sp>
        <p:nvSpPr>
          <p:cNvPr id="2821" name="Google Shape;2821;g2a65e269ee7_4_3"/>
          <p:cNvSpPr txBox="1"/>
          <p:nvPr/>
        </p:nvSpPr>
        <p:spPr>
          <a:xfrm>
            <a:off x="5490994" y="4544577"/>
            <a:ext cx="2277000" cy="4002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2000" b="1">
                <a:solidFill>
                  <a:srgbClr val="262626"/>
                </a:solidFill>
              </a:rPr>
              <a:t>Segment based </a:t>
            </a:r>
            <a:endParaRPr sz="2000" b="1">
              <a:solidFill>
                <a:srgbClr val="262626"/>
              </a:solidFill>
            </a:endParaRPr>
          </a:p>
        </p:txBody>
      </p:sp>
      <p:sp>
        <p:nvSpPr>
          <p:cNvPr id="2822" name="Google Shape;2822;g2a65e269ee7_4_3"/>
          <p:cNvSpPr/>
          <p:nvPr/>
        </p:nvSpPr>
        <p:spPr>
          <a:xfrm>
            <a:off x="1652" y="4956274"/>
            <a:ext cx="2355000" cy="489300"/>
          </a:xfrm>
          <a:prstGeom prst="rect">
            <a:avLst/>
          </a:prstGeom>
          <a:noFill/>
          <a:ln>
            <a:noFill/>
          </a:ln>
        </p:spPr>
        <p:txBody>
          <a:bodyPr spcFirstLastPara="1" wrap="square" lIns="91425" tIns="45700" rIns="91425" bIns="45700" anchor="t" anchorCtr="0">
            <a:noAutofit/>
          </a:bodyPr>
          <a:lstStyle/>
          <a:p>
            <a:pPr marL="457200" marR="0" lvl="0" indent="-304800" algn="l" rtl="0">
              <a:spcBef>
                <a:spcPts val="0"/>
              </a:spcBef>
              <a:spcAft>
                <a:spcPts val="0"/>
              </a:spcAft>
              <a:buClr>
                <a:srgbClr val="7F7F7F"/>
              </a:buClr>
              <a:buSzPts val="1200"/>
              <a:buChar char="●"/>
            </a:pPr>
            <a:r>
              <a:rPr lang="en-US" sz="1200">
                <a:solidFill>
                  <a:srgbClr val="7F7F7F"/>
                </a:solidFill>
              </a:rPr>
              <a:t>User’s preferences based on the areas in which the user invests (symbol)</a:t>
            </a:r>
            <a:endParaRPr sz="1200">
              <a:solidFill>
                <a:srgbClr val="7F7F7F"/>
              </a:solidFill>
            </a:endParaRPr>
          </a:p>
        </p:txBody>
      </p:sp>
      <p:sp>
        <p:nvSpPr>
          <p:cNvPr id="2823" name="Google Shape;2823;g2a65e269ee7_4_3"/>
          <p:cNvSpPr txBox="1"/>
          <p:nvPr/>
        </p:nvSpPr>
        <p:spPr>
          <a:xfrm>
            <a:off x="0" y="4544576"/>
            <a:ext cx="2461200" cy="400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262626"/>
                </a:solidFill>
              </a:rPr>
              <a:t>Investment based </a:t>
            </a:r>
            <a:endParaRPr sz="2000" b="1">
              <a:solidFill>
                <a:srgbClr val="262626"/>
              </a:solidFill>
            </a:endParaRPr>
          </a:p>
        </p:txBody>
      </p:sp>
      <p:sp>
        <p:nvSpPr>
          <p:cNvPr id="2824" name="Google Shape;2824;g2a65e269ee7_4_3"/>
          <p:cNvSpPr/>
          <p:nvPr/>
        </p:nvSpPr>
        <p:spPr>
          <a:xfrm>
            <a:off x="40586" y="2437500"/>
            <a:ext cx="2277000" cy="622500"/>
          </a:xfrm>
          <a:prstGeom prst="rect">
            <a:avLst/>
          </a:prstGeom>
          <a:noFill/>
          <a:ln>
            <a:noFill/>
          </a:ln>
        </p:spPr>
        <p:txBody>
          <a:bodyPr spcFirstLastPara="1" wrap="square" lIns="91425" tIns="45700" rIns="91425" bIns="45700" anchor="t" anchorCtr="0">
            <a:noAutofit/>
          </a:bodyPr>
          <a:lstStyle/>
          <a:p>
            <a:pPr marL="457200" marR="0" lvl="0" indent="-304800" algn="just" rtl="0">
              <a:spcBef>
                <a:spcPts val="0"/>
              </a:spcBef>
              <a:spcAft>
                <a:spcPts val="0"/>
              </a:spcAft>
              <a:buClr>
                <a:srgbClr val="7F7F7F"/>
              </a:buClr>
              <a:buSzPts val="1200"/>
              <a:buChar char="●"/>
            </a:pPr>
            <a:r>
              <a:rPr lang="en-US" sz="1200">
                <a:solidFill>
                  <a:srgbClr val="7F7F7F"/>
                </a:solidFill>
              </a:rPr>
              <a:t>Account set up time (KYC)</a:t>
            </a:r>
            <a:endParaRPr sz="1200">
              <a:solidFill>
                <a:srgbClr val="7F7F7F"/>
              </a:solidFill>
            </a:endParaRPr>
          </a:p>
          <a:p>
            <a:pPr marL="457200" marR="0" lvl="0" indent="-304800" algn="just" rtl="0">
              <a:spcBef>
                <a:spcPts val="0"/>
              </a:spcBef>
              <a:spcAft>
                <a:spcPts val="0"/>
              </a:spcAft>
              <a:buClr>
                <a:srgbClr val="7F7F7F"/>
              </a:buClr>
              <a:buSzPts val="1200"/>
              <a:buChar char="●"/>
            </a:pPr>
            <a:r>
              <a:rPr lang="en-US" sz="1200">
                <a:solidFill>
                  <a:srgbClr val="7F7F7F"/>
                </a:solidFill>
              </a:rPr>
              <a:t>Source of wealth</a:t>
            </a:r>
            <a:endParaRPr sz="1200">
              <a:solidFill>
                <a:srgbClr val="7F7F7F"/>
              </a:solidFill>
            </a:endParaRPr>
          </a:p>
          <a:p>
            <a:pPr marL="457200" marR="0" lvl="0" indent="-304800" algn="just" rtl="0">
              <a:spcBef>
                <a:spcPts val="0"/>
              </a:spcBef>
              <a:spcAft>
                <a:spcPts val="0"/>
              </a:spcAft>
              <a:buClr>
                <a:srgbClr val="7F7F7F"/>
              </a:buClr>
              <a:buSzPts val="1200"/>
              <a:buChar char="●"/>
            </a:pPr>
            <a:r>
              <a:rPr lang="en-US" sz="1200">
                <a:solidFill>
                  <a:srgbClr val="7F7F7F"/>
                </a:solidFill>
              </a:rPr>
              <a:t>Employment statues</a:t>
            </a:r>
            <a:endParaRPr sz="1200">
              <a:solidFill>
                <a:srgbClr val="7F7F7F"/>
              </a:solidFill>
            </a:endParaRPr>
          </a:p>
          <a:p>
            <a:pPr marL="457200" marR="0" lvl="0" indent="-304800" algn="just" rtl="0">
              <a:spcBef>
                <a:spcPts val="0"/>
              </a:spcBef>
              <a:spcAft>
                <a:spcPts val="0"/>
              </a:spcAft>
              <a:buClr>
                <a:srgbClr val="7F7F7F"/>
              </a:buClr>
              <a:buSzPts val="1200"/>
              <a:buChar char="●"/>
            </a:pPr>
            <a:r>
              <a:rPr lang="en-US" sz="1200">
                <a:solidFill>
                  <a:srgbClr val="7F7F7F"/>
                </a:solidFill>
              </a:rPr>
              <a:t>Acquisition source</a:t>
            </a:r>
            <a:endParaRPr sz="1200">
              <a:solidFill>
                <a:srgbClr val="7F7F7F"/>
              </a:solidFill>
            </a:endParaRPr>
          </a:p>
        </p:txBody>
      </p:sp>
      <p:sp>
        <p:nvSpPr>
          <p:cNvPr id="2825" name="Google Shape;2825;g2a65e269ee7_4_3"/>
          <p:cNvSpPr txBox="1"/>
          <p:nvPr/>
        </p:nvSpPr>
        <p:spPr>
          <a:xfrm>
            <a:off x="40761" y="2119138"/>
            <a:ext cx="2277000" cy="400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262626"/>
                </a:solidFill>
              </a:rPr>
              <a:t>User info based </a:t>
            </a:r>
            <a:endParaRPr sz="2000" b="1">
              <a:solidFill>
                <a:srgbClr val="262626"/>
              </a:solidFill>
            </a:endParaRPr>
          </a:p>
        </p:txBody>
      </p:sp>
      <p:sp>
        <p:nvSpPr>
          <p:cNvPr id="2826" name="Google Shape;2826;g2a65e269ee7_4_3"/>
          <p:cNvSpPr/>
          <p:nvPr/>
        </p:nvSpPr>
        <p:spPr>
          <a:xfrm>
            <a:off x="5522077" y="2519338"/>
            <a:ext cx="2461200" cy="622500"/>
          </a:xfrm>
          <a:prstGeom prst="rect">
            <a:avLst/>
          </a:prstGeom>
          <a:noFill/>
          <a:ln>
            <a:noFill/>
          </a:ln>
        </p:spPr>
        <p:txBody>
          <a:bodyPr spcFirstLastPara="1" wrap="square" lIns="91425" tIns="45700" rIns="91425" bIns="45700" anchor="t" anchorCtr="0">
            <a:noAutofit/>
          </a:bodyPr>
          <a:lstStyle/>
          <a:p>
            <a:pPr marL="457200" marR="0" lvl="0" indent="-304800" algn="just" rtl="0">
              <a:spcBef>
                <a:spcPts val="0"/>
              </a:spcBef>
              <a:spcAft>
                <a:spcPts val="0"/>
              </a:spcAft>
              <a:buClr>
                <a:srgbClr val="7F7F7F"/>
              </a:buClr>
              <a:buSzPts val="1200"/>
              <a:buChar char="●"/>
            </a:pPr>
            <a:r>
              <a:rPr lang="en-US" sz="1200">
                <a:solidFill>
                  <a:srgbClr val="7F7F7F"/>
                </a:solidFill>
              </a:rPr>
              <a:t>Money amount (Trading, Deposit and Withdrawal)</a:t>
            </a:r>
            <a:endParaRPr sz="1200">
              <a:solidFill>
                <a:srgbClr val="7F7F7F"/>
              </a:solidFill>
            </a:endParaRPr>
          </a:p>
          <a:p>
            <a:pPr marL="457200" marR="0" lvl="0" indent="-304800" algn="just" rtl="0">
              <a:spcBef>
                <a:spcPts val="0"/>
              </a:spcBef>
              <a:spcAft>
                <a:spcPts val="0"/>
              </a:spcAft>
              <a:buClr>
                <a:srgbClr val="7F7F7F"/>
              </a:buClr>
              <a:buSzPts val="1200"/>
              <a:buChar char="●"/>
            </a:pPr>
            <a:r>
              <a:rPr lang="en-US" sz="1200">
                <a:solidFill>
                  <a:srgbClr val="7F7F7F"/>
                </a:solidFill>
              </a:rPr>
              <a:t>Frequency (Trading, Deposit, Withdrawal)</a:t>
            </a:r>
            <a:endParaRPr sz="1200">
              <a:solidFill>
                <a:srgbClr val="7F7F7F"/>
              </a:solidFill>
            </a:endParaRPr>
          </a:p>
          <a:p>
            <a:pPr marL="457200" marR="0" lvl="0" indent="-304800" algn="just" rtl="0">
              <a:spcBef>
                <a:spcPts val="0"/>
              </a:spcBef>
              <a:spcAft>
                <a:spcPts val="0"/>
              </a:spcAft>
              <a:buClr>
                <a:srgbClr val="7F7F7F"/>
              </a:buClr>
              <a:buSzPts val="1200"/>
              <a:buChar char="●"/>
            </a:pPr>
            <a:r>
              <a:rPr lang="en-US" sz="1200">
                <a:solidFill>
                  <a:srgbClr val="7F7F7F"/>
                </a:solidFill>
              </a:rPr>
              <a:t>Churn</a:t>
            </a:r>
            <a:endParaRPr sz="1200">
              <a:solidFill>
                <a:srgbClr val="7F7F7F"/>
              </a:solidFill>
            </a:endParaRPr>
          </a:p>
        </p:txBody>
      </p:sp>
      <p:sp>
        <p:nvSpPr>
          <p:cNvPr id="2827" name="Google Shape;2827;g2a65e269ee7_4_3"/>
          <p:cNvSpPr txBox="1"/>
          <p:nvPr/>
        </p:nvSpPr>
        <p:spPr>
          <a:xfrm>
            <a:off x="5642276" y="2119150"/>
            <a:ext cx="1982400" cy="400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262626"/>
                </a:solidFill>
              </a:rPr>
              <a:t>Trade based</a:t>
            </a:r>
            <a:endParaRPr sz="2000" b="1">
              <a:solidFill>
                <a:srgbClr val="262626"/>
              </a:solidFill>
            </a:endParaRPr>
          </a:p>
        </p:txBody>
      </p:sp>
      <p:cxnSp>
        <p:nvCxnSpPr>
          <p:cNvPr id="2828" name="Google Shape;2828;g2a65e269ee7_4_3"/>
          <p:cNvCxnSpPr>
            <a:stCxn id="2825" idx="0"/>
            <a:endCxn id="2827" idx="0"/>
          </p:cNvCxnSpPr>
          <p:nvPr/>
        </p:nvCxnSpPr>
        <p:spPr>
          <a:xfrm rot="-5400000" flipH="1">
            <a:off x="3906111" y="-607712"/>
            <a:ext cx="600" cy="5454300"/>
          </a:xfrm>
          <a:prstGeom prst="curvedConnector3">
            <a:avLst>
              <a:gd name="adj1" fmla="val -39687500"/>
            </a:avLst>
          </a:prstGeom>
          <a:noFill/>
          <a:ln w="76200" cap="flat" cmpd="sng">
            <a:solidFill>
              <a:schemeClr val="dk2"/>
            </a:solidFill>
            <a:prstDash val="solid"/>
            <a:round/>
            <a:headEnd type="none" w="med" len="med"/>
            <a:tailEnd type="none" w="med" len="med"/>
          </a:ln>
        </p:spPr>
      </p:cxnSp>
      <p:sp>
        <p:nvSpPr>
          <p:cNvPr id="2829" name="Google Shape;2829;g2a65e269ee7_4_3"/>
          <p:cNvSpPr/>
          <p:nvPr/>
        </p:nvSpPr>
        <p:spPr>
          <a:xfrm>
            <a:off x="3345650" y="1292900"/>
            <a:ext cx="1158600" cy="385500"/>
          </a:xfrm>
          <a:prstGeom prst="roundRect">
            <a:avLst>
              <a:gd name="adj" fmla="val 16667"/>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500"/>
              <a:t>Profit</a:t>
            </a:r>
            <a:endParaRPr sz="2500"/>
          </a:p>
        </p:txBody>
      </p:sp>
      <p:sp>
        <p:nvSpPr>
          <p:cNvPr id="2830" name="Google Shape;2830;g2a65e269ee7_4_3"/>
          <p:cNvSpPr/>
          <p:nvPr/>
        </p:nvSpPr>
        <p:spPr>
          <a:xfrm rot="5400000">
            <a:off x="7834200" y="3727825"/>
            <a:ext cx="1459500" cy="450300"/>
          </a:xfrm>
          <a:prstGeom prst="roundRect">
            <a:avLst>
              <a:gd name="adj" fmla="val 16667"/>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500"/>
              <a:t>Loyalty</a:t>
            </a:r>
            <a:endParaRPr sz="2500"/>
          </a:p>
        </p:txBody>
      </p:sp>
      <p:cxnSp>
        <p:nvCxnSpPr>
          <p:cNvPr id="2831" name="Google Shape;2831;g2a65e269ee7_4_3"/>
          <p:cNvCxnSpPr>
            <a:stCxn id="2826" idx="3"/>
            <a:endCxn id="2820" idx="3"/>
          </p:cNvCxnSpPr>
          <p:nvPr/>
        </p:nvCxnSpPr>
        <p:spPr>
          <a:xfrm flipH="1">
            <a:off x="7796077" y="2830588"/>
            <a:ext cx="187200" cy="2501700"/>
          </a:xfrm>
          <a:prstGeom prst="curvedConnector3">
            <a:avLst>
              <a:gd name="adj1" fmla="val -127204"/>
            </a:avLst>
          </a:prstGeom>
          <a:noFill/>
          <a:ln w="76200" cap="flat" cmpd="sng">
            <a:solidFill>
              <a:schemeClr val="dk2"/>
            </a:solidFill>
            <a:prstDash val="solid"/>
            <a:round/>
            <a:headEnd type="none" w="med" len="med"/>
            <a:tailEnd type="none" w="med" len="med"/>
          </a:ln>
        </p:spPr>
      </p:cxnSp>
      <p:sp>
        <p:nvSpPr>
          <p:cNvPr id="2832" name="Google Shape;2832;g2a65e269ee7_4_3"/>
          <p:cNvSpPr/>
          <p:nvPr/>
        </p:nvSpPr>
        <p:spPr>
          <a:xfrm>
            <a:off x="3186700" y="3345100"/>
            <a:ext cx="1476600" cy="816600"/>
          </a:xfrm>
          <a:prstGeom prst="roundRect">
            <a:avLst>
              <a:gd name="adj" fmla="val 16667"/>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500"/>
              <a:t>User data</a:t>
            </a:r>
            <a:endParaRPr sz="2500"/>
          </a:p>
        </p:txBody>
      </p:sp>
      <p:sp>
        <p:nvSpPr>
          <p:cNvPr id="2833" name="Google Shape;2833;g2a65e269ee7_4_3"/>
          <p:cNvSpPr/>
          <p:nvPr/>
        </p:nvSpPr>
        <p:spPr>
          <a:xfrm>
            <a:off x="9528250" y="1547650"/>
            <a:ext cx="2150700" cy="971700"/>
          </a:xfrm>
          <a:prstGeom prst="roundRect">
            <a:avLst>
              <a:gd name="adj" fmla="val 16667"/>
            </a:avLst>
          </a:prstGeom>
          <a:solidFill>
            <a:srgbClr val="F9CB9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500"/>
              <a:t>What we want to find?</a:t>
            </a:r>
            <a:endParaRPr sz="2500"/>
          </a:p>
        </p:txBody>
      </p:sp>
      <p:sp>
        <p:nvSpPr>
          <p:cNvPr id="2834" name="Google Shape;2834;g2a65e269ee7_4_3"/>
          <p:cNvSpPr txBox="1"/>
          <p:nvPr/>
        </p:nvSpPr>
        <p:spPr>
          <a:xfrm>
            <a:off x="8872875" y="196862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835" name="Google Shape;2835;g2a65e269ee7_4_3"/>
          <p:cNvSpPr txBox="1"/>
          <p:nvPr/>
        </p:nvSpPr>
        <p:spPr>
          <a:xfrm>
            <a:off x="8998500" y="2603800"/>
            <a:ext cx="2952600" cy="2955300"/>
          </a:xfrm>
          <a:prstGeom prst="rect">
            <a:avLst/>
          </a:prstGeom>
          <a:noFill/>
          <a:ln>
            <a:noFill/>
          </a:ln>
        </p:spPr>
        <p:txBody>
          <a:bodyPr spcFirstLastPara="1" wrap="square" lIns="91425" tIns="91425" rIns="91425" bIns="91425" anchor="t" anchorCtr="0">
            <a:spAutoFit/>
          </a:bodyPr>
          <a:lstStyle/>
          <a:p>
            <a:pPr marL="457200" lvl="0" indent="-336550" algn="just" rtl="0">
              <a:spcBef>
                <a:spcPts val="0"/>
              </a:spcBef>
              <a:spcAft>
                <a:spcPts val="0"/>
              </a:spcAft>
              <a:buClr>
                <a:schemeClr val="dk1"/>
              </a:buClr>
              <a:buSzPts val="1700"/>
              <a:buFont typeface="Times New Roman"/>
              <a:buChar char="●"/>
            </a:pPr>
            <a:r>
              <a:rPr lang="en-US" sz="1800">
                <a:solidFill>
                  <a:srgbClr val="3C4043"/>
                </a:solidFill>
                <a:highlight>
                  <a:srgbClr val="F5F5F5"/>
                </a:highlight>
              </a:rPr>
              <a:t>We want to cluster users based on their loyalty and the profits they bring.</a:t>
            </a:r>
            <a:endParaRPr sz="1800">
              <a:solidFill>
                <a:srgbClr val="3C4043"/>
              </a:solidFill>
              <a:highlight>
                <a:srgbClr val="F5F5F5"/>
              </a:highlight>
            </a:endParaRPr>
          </a:p>
          <a:p>
            <a:pPr marL="0" lvl="0" indent="0" algn="just" rtl="0">
              <a:spcBef>
                <a:spcPts val="0"/>
              </a:spcBef>
              <a:spcAft>
                <a:spcPts val="0"/>
              </a:spcAft>
              <a:buNone/>
            </a:pPr>
            <a:endParaRPr sz="1800">
              <a:solidFill>
                <a:srgbClr val="3C4043"/>
              </a:solidFill>
              <a:highlight>
                <a:srgbClr val="F5F5F5"/>
              </a:highlight>
            </a:endParaRPr>
          </a:p>
          <a:p>
            <a:pPr marL="457200" lvl="0" indent="-342900" algn="just" rtl="0">
              <a:spcBef>
                <a:spcPts val="0"/>
              </a:spcBef>
              <a:spcAft>
                <a:spcPts val="0"/>
              </a:spcAft>
              <a:buClr>
                <a:srgbClr val="3C4043"/>
              </a:buClr>
              <a:buSzPts val="1800"/>
              <a:buChar char="●"/>
            </a:pPr>
            <a:r>
              <a:rPr lang="en-US" sz="1800">
                <a:solidFill>
                  <a:srgbClr val="3C4043"/>
                </a:solidFill>
                <a:highlight>
                  <a:srgbClr val="F5F5F5"/>
                </a:highlight>
              </a:rPr>
              <a:t>Analyze the behavior of users in different clusters and give different market strategies.</a:t>
            </a:r>
            <a:endParaRPr sz="1800">
              <a:solidFill>
                <a:srgbClr val="3C4043"/>
              </a:solidFill>
              <a:highlight>
                <a:srgbClr val="F5F5F5"/>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39"/>
        <p:cNvGrpSpPr/>
        <p:nvPr/>
      </p:nvGrpSpPr>
      <p:grpSpPr>
        <a:xfrm>
          <a:off x="0" y="0"/>
          <a:ext cx="0" cy="0"/>
          <a:chOff x="0" y="0"/>
          <a:chExt cx="0" cy="0"/>
        </a:xfrm>
      </p:grpSpPr>
      <p:sp>
        <p:nvSpPr>
          <p:cNvPr id="2840" name="Google Shape;2840;g2a5719a6168_0_385"/>
          <p:cNvSpPr txBox="1"/>
          <p:nvPr/>
        </p:nvSpPr>
        <p:spPr>
          <a:xfrm>
            <a:off x="580123" y="131500"/>
            <a:ext cx="41874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Open Sans SemiBold"/>
                <a:ea typeface="Open Sans SemiBold"/>
                <a:cs typeface="Open Sans SemiBold"/>
                <a:sym typeface="Open Sans SemiBold"/>
              </a:rPr>
              <a:t>Clustering Features</a:t>
            </a:r>
            <a:endParaRPr sz="1400" b="1">
              <a:solidFill>
                <a:schemeClr val="accent2"/>
              </a:solidFill>
              <a:latin typeface="Open Sans SemiBold"/>
              <a:ea typeface="Open Sans SemiBold"/>
              <a:cs typeface="Open Sans SemiBold"/>
              <a:sym typeface="Open Sans SemiBold"/>
            </a:endParaRPr>
          </a:p>
        </p:txBody>
      </p:sp>
      <p:grpSp>
        <p:nvGrpSpPr>
          <p:cNvPr id="2841" name="Google Shape;2841;g2a5719a6168_0_385"/>
          <p:cNvGrpSpPr/>
          <p:nvPr/>
        </p:nvGrpSpPr>
        <p:grpSpPr>
          <a:xfrm>
            <a:off x="878685" y="3544144"/>
            <a:ext cx="4695618" cy="2464206"/>
            <a:chOff x="1065335" y="4109719"/>
            <a:chExt cx="4695618" cy="2464206"/>
          </a:xfrm>
        </p:grpSpPr>
        <p:grpSp>
          <p:nvGrpSpPr>
            <p:cNvPr id="2842" name="Google Shape;2842;g2a5719a6168_0_385"/>
            <p:cNvGrpSpPr/>
            <p:nvPr/>
          </p:nvGrpSpPr>
          <p:grpSpPr>
            <a:xfrm>
              <a:off x="1065335" y="4109719"/>
              <a:ext cx="4695618" cy="710148"/>
              <a:chOff x="242727" y="1187230"/>
              <a:chExt cx="3693556" cy="558600"/>
            </a:xfrm>
          </p:grpSpPr>
          <p:sp>
            <p:nvSpPr>
              <p:cNvPr id="2843" name="Google Shape;2843;g2a5719a6168_0_385"/>
              <p:cNvSpPr txBox="1"/>
              <p:nvPr/>
            </p:nvSpPr>
            <p:spPr>
              <a:xfrm>
                <a:off x="797683" y="1244491"/>
                <a:ext cx="3138600" cy="316500"/>
              </a:xfrm>
              <a:prstGeom prst="rect">
                <a:avLst/>
              </a:prstGeom>
              <a:noFill/>
              <a:ln>
                <a:noFill/>
              </a:ln>
            </p:spPr>
            <p:txBody>
              <a:bodyPr spcFirstLastPara="1" wrap="square" lIns="90000" tIns="46800" rIns="90000" bIns="46800" anchor="t" anchorCtr="0">
                <a:spAutoFit/>
              </a:bodyPr>
              <a:lstStyle/>
              <a:p>
                <a:pPr marL="0" marR="0" lvl="0" indent="0" algn="l" rtl="0">
                  <a:spcBef>
                    <a:spcPts val="0"/>
                  </a:spcBef>
                  <a:spcAft>
                    <a:spcPts val="0"/>
                  </a:spcAft>
                  <a:buClr>
                    <a:srgbClr val="262626"/>
                  </a:buClr>
                  <a:buSzPts val="1800"/>
                  <a:buFont typeface="Calibri"/>
                  <a:buNone/>
                </a:pPr>
                <a:r>
                  <a:rPr lang="en-US" sz="2000" b="1">
                    <a:solidFill>
                      <a:srgbClr val="262626"/>
                    </a:solidFill>
                    <a:latin typeface="Calibri"/>
                    <a:ea typeface="Calibri"/>
                    <a:cs typeface="Calibri"/>
                    <a:sym typeface="Calibri"/>
                  </a:rPr>
                  <a:t>Loyalty features</a:t>
                </a:r>
                <a:endParaRPr sz="1600"/>
              </a:p>
            </p:txBody>
          </p:sp>
          <p:sp>
            <p:nvSpPr>
              <p:cNvPr id="2844" name="Google Shape;2844;g2a5719a6168_0_385"/>
              <p:cNvSpPr txBox="1"/>
              <p:nvPr/>
            </p:nvSpPr>
            <p:spPr>
              <a:xfrm>
                <a:off x="242727" y="1187230"/>
                <a:ext cx="651600" cy="558600"/>
              </a:xfrm>
              <a:prstGeom prst="rect">
                <a:avLst/>
              </a:prstGeom>
              <a:noFill/>
              <a:ln>
                <a:noFill/>
              </a:ln>
            </p:spPr>
            <p:txBody>
              <a:bodyPr spcFirstLastPara="1" wrap="square" lIns="90000" tIns="46800" rIns="90000" bIns="46800" anchor="t" anchorCtr="0">
                <a:spAutoFit/>
              </a:bodyPr>
              <a:lstStyle/>
              <a:p>
                <a:pPr marL="0" marR="0" lvl="0" indent="0" algn="l" rtl="0">
                  <a:spcBef>
                    <a:spcPts val="0"/>
                  </a:spcBef>
                  <a:spcAft>
                    <a:spcPts val="0"/>
                  </a:spcAft>
                  <a:buClr>
                    <a:srgbClr val="262626"/>
                  </a:buClr>
                  <a:buSzPts val="4000"/>
                  <a:buFont typeface="Calibri"/>
                  <a:buNone/>
                </a:pPr>
                <a:r>
                  <a:rPr lang="en-US" sz="4000" b="1">
                    <a:solidFill>
                      <a:srgbClr val="262626"/>
                    </a:solidFill>
                    <a:latin typeface="Calibri"/>
                    <a:ea typeface="Calibri"/>
                    <a:cs typeface="Calibri"/>
                    <a:sym typeface="Calibri"/>
                  </a:rPr>
                  <a:t>02</a:t>
                </a:r>
                <a:endParaRPr/>
              </a:p>
            </p:txBody>
          </p:sp>
          <p:cxnSp>
            <p:nvCxnSpPr>
              <p:cNvPr id="2845" name="Google Shape;2845;g2a5719a6168_0_385"/>
              <p:cNvCxnSpPr/>
              <p:nvPr/>
            </p:nvCxnSpPr>
            <p:spPr>
              <a:xfrm>
                <a:off x="776292" y="1302803"/>
                <a:ext cx="0" cy="327300"/>
              </a:xfrm>
              <a:prstGeom prst="straightConnector1">
                <a:avLst/>
              </a:prstGeom>
              <a:noFill/>
              <a:ln w="9525" cap="flat" cmpd="sng">
                <a:solidFill>
                  <a:srgbClr val="1C2B45"/>
                </a:solidFill>
                <a:prstDash val="solid"/>
                <a:miter lim="800000"/>
                <a:headEnd type="none" w="sm" len="sm"/>
                <a:tailEnd type="none" w="sm" len="sm"/>
              </a:ln>
            </p:spPr>
          </p:cxnSp>
        </p:grpSp>
        <p:sp>
          <p:nvSpPr>
            <p:cNvPr id="2846" name="Google Shape;2846;g2a5719a6168_0_385"/>
            <p:cNvSpPr txBox="1"/>
            <p:nvPr/>
          </p:nvSpPr>
          <p:spPr>
            <a:xfrm flipH="1">
              <a:off x="1770672" y="4755325"/>
              <a:ext cx="3714300" cy="1818600"/>
            </a:xfrm>
            <a:prstGeom prst="rect">
              <a:avLst/>
            </a:prstGeom>
            <a:noFill/>
            <a:ln>
              <a:noFill/>
            </a:ln>
          </p:spPr>
          <p:txBody>
            <a:bodyPr spcFirstLastPara="1" wrap="square" lIns="90000" tIns="46800" rIns="90000" bIns="46800" anchor="t" anchorCtr="0">
              <a:spAutoFit/>
            </a:bodyPr>
            <a:lstStyle/>
            <a:p>
              <a:pPr marL="88900" marR="0" lvl="0" indent="-114300" algn="l" rtl="0">
                <a:spcBef>
                  <a:spcPts val="0"/>
                </a:spcBef>
                <a:spcAft>
                  <a:spcPts val="0"/>
                </a:spcAft>
                <a:buClr>
                  <a:srgbClr val="262626"/>
                </a:buClr>
                <a:buSzPts val="1600"/>
                <a:buChar char="•"/>
              </a:pPr>
              <a:r>
                <a:rPr lang="en-US" sz="1600" b="1">
                  <a:solidFill>
                    <a:srgbClr val="262626"/>
                  </a:solidFill>
                </a:rPr>
                <a:t>Account set up time </a:t>
              </a:r>
              <a:r>
                <a:rPr lang="en-US" sz="1600">
                  <a:solidFill>
                    <a:srgbClr val="262626"/>
                  </a:solidFill>
                </a:rPr>
                <a:t>(KYC started and account opened at)</a:t>
              </a:r>
              <a:endParaRPr sz="1600">
                <a:solidFill>
                  <a:srgbClr val="262626"/>
                </a:solidFill>
              </a:endParaRPr>
            </a:p>
            <a:p>
              <a:pPr marL="88900" marR="0" lvl="0" indent="-114300" algn="l" rtl="0">
                <a:spcBef>
                  <a:spcPts val="0"/>
                </a:spcBef>
                <a:spcAft>
                  <a:spcPts val="0"/>
                </a:spcAft>
                <a:buClr>
                  <a:srgbClr val="262626"/>
                </a:buClr>
                <a:buSzPts val="1600"/>
                <a:buChar char="•"/>
              </a:pPr>
              <a:r>
                <a:rPr lang="en-US" sz="1600" b="1">
                  <a:solidFill>
                    <a:srgbClr val="262626"/>
                  </a:solidFill>
                </a:rPr>
                <a:t>Churn percentage</a:t>
              </a:r>
              <a:r>
                <a:rPr lang="en-US" sz="1600">
                  <a:solidFill>
                    <a:srgbClr val="262626"/>
                  </a:solidFill>
                </a:rPr>
                <a:t> (The ratio of is_churn to account existing day)</a:t>
              </a:r>
              <a:endParaRPr sz="1600">
                <a:solidFill>
                  <a:srgbClr val="262626"/>
                </a:solidFill>
              </a:endParaRPr>
            </a:p>
            <a:p>
              <a:pPr marL="88900" marR="0" lvl="0" indent="-114300" algn="l" rtl="0">
                <a:spcBef>
                  <a:spcPts val="0"/>
                </a:spcBef>
                <a:spcAft>
                  <a:spcPts val="0"/>
                </a:spcAft>
                <a:buClr>
                  <a:srgbClr val="262626"/>
                </a:buClr>
                <a:buSzPts val="1600"/>
                <a:buChar char="•"/>
              </a:pPr>
              <a:r>
                <a:rPr lang="en-US" sz="1600" b="1">
                  <a:solidFill>
                    <a:srgbClr val="262626"/>
                  </a:solidFill>
                </a:rPr>
                <a:t>Number of session</a:t>
              </a:r>
              <a:endParaRPr sz="1600" b="1">
                <a:solidFill>
                  <a:srgbClr val="262626"/>
                </a:solidFill>
              </a:endParaRPr>
            </a:p>
            <a:p>
              <a:pPr marL="88900" marR="0" lvl="0" indent="-114300" algn="l" rtl="0">
                <a:spcBef>
                  <a:spcPts val="0"/>
                </a:spcBef>
                <a:spcAft>
                  <a:spcPts val="0"/>
                </a:spcAft>
                <a:buClr>
                  <a:srgbClr val="262626"/>
                </a:buClr>
                <a:buSzPts val="1600"/>
                <a:buChar char="•"/>
              </a:pPr>
              <a:r>
                <a:rPr lang="en-US" sz="1600" b="1">
                  <a:solidFill>
                    <a:srgbClr val="262626"/>
                  </a:solidFill>
                </a:rPr>
                <a:t>Screen and tap point </a:t>
              </a:r>
              <a:r>
                <a:rPr lang="en-US" sz="1600">
                  <a:solidFill>
                    <a:srgbClr val="262626"/>
                  </a:solidFill>
                </a:rPr>
                <a:t>(screen segment and tap segment)</a:t>
              </a:r>
              <a:endParaRPr sz="1600">
                <a:solidFill>
                  <a:srgbClr val="262626"/>
                </a:solidFill>
              </a:endParaRPr>
            </a:p>
          </p:txBody>
        </p:sp>
      </p:grpSp>
      <p:grpSp>
        <p:nvGrpSpPr>
          <p:cNvPr id="2847" name="Google Shape;2847;g2a5719a6168_0_385"/>
          <p:cNvGrpSpPr/>
          <p:nvPr/>
        </p:nvGrpSpPr>
        <p:grpSpPr>
          <a:xfrm>
            <a:off x="878685" y="1433628"/>
            <a:ext cx="4772276" cy="1711447"/>
            <a:chOff x="1065335" y="2321428"/>
            <a:chExt cx="4772276" cy="1711447"/>
          </a:xfrm>
        </p:grpSpPr>
        <p:grpSp>
          <p:nvGrpSpPr>
            <p:cNvPr id="2848" name="Google Shape;2848;g2a5719a6168_0_385"/>
            <p:cNvGrpSpPr/>
            <p:nvPr/>
          </p:nvGrpSpPr>
          <p:grpSpPr>
            <a:xfrm>
              <a:off x="1065335" y="2321428"/>
              <a:ext cx="4772276" cy="710148"/>
              <a:chOff x="242727" y="1187230"/>
              <a:chExt cx="3753855" cy="558600"/>
            </a:xfrm>
          </p:grpSpPr>
          <p:sp>
            <p:nvSpPr>
              <p:cNvPr id="2849" name="Google Shape;2849;g2a5719a6168_0_385"/>
              <p:cNvSpPr txBox="1"/>
              <p:nvPr/>
            </p:nvSpPr>
            <p:spPr>
              <a:xfrm>
                <a:off x="797682" y="1244491"/>
                <a:ext cx="3198900" cy="316500"/>
              </a:xfrm>
              <a:prstGeom prst="rect">
                <a:avLst/>
              </a:prstGeom>
              <a:noFill/>
              <a:ln>
                <a:noFill/>
              </a:ln>
            </p:spPr>
            <p:txBody>
              <a:bodyPr spcFirstLastPara="1" wrap="square" lIns="90000" tIns="46800" rIns="90000" bIns="46800" anchor="t" anchorCtr="0">
                <a:spAutoFit/>
              </a:bodyPr>
              <a:lstStyle/>
              <a:p>
                <a:pPr marL="0" marR="0" lvl="0" indent="0" algn="l" rtl="0">
                  <a:spcBef>
                    <a:spcPts val="0"/>
                  </a:spcBef>
                  <a:spcAft>
                    <a:spcPts val="0"/>
                  </a:spcAft>
                  <a:buClr>
                    <a:srgbClr val="262626"/>
                  </a:buClr>
                  <a:buSzPts val="1800"/>
                  <a:buFont typeface="Calibri"/>
                  <a:buNone/>
                </a:pPr>
                <a:r>
                  <a:rPr lang="en-US" sz="2000" b="1">
                    <a:solidFill>
                      <a:srgbClr val="262626"/>
                    </a:solidFill>
                    <a:latin typeface="Calibri"/>
                    <a:ea typeface="Calibri"/>
                    <a:cs typeface="Calibri"/>
                    <a:sym typeface="Calibri"/>
                  </a:rPr>
                  <a:t>Trading features</a:t>
                </a:r>
                <a:endParaRPr sz="1600"/>
              </a:p>
            </p:txBody>
          </p:sp>
          <p:sp>
            <p:nvSpPr>
              <p:cNvPr id="2850" name="Google Shape;2850;g2a5719a6168_0_385"/>
              <p:cNvSpPr txBox="1"/>
              <p:nvPr/>
            </p:nvSpPr>
            <p:spPr>
              <a:xfrm>
                <a:off x="242727" y="1187230"/>
                <a:ext cx="651600" cy="558600"/>
              </a:xfrm>
              <a:prstGeom prst="rect">
                <a:avLst/>
              </a:prstGeom>
              <a:noFill/>
              <a:ln>
                <a:noFill/>
              </a:ln>
            </p:spPr>
            <p:txBody>
              <a:bodyPr spcFirstLastPara="1" wrap="square" lIns="90000" tIns="46800" rIns="90000" bIns="46800" anchor="t" anchorCtr="0">
                <a:spAutoFit/>
              </a:bodyPr>
              <a:lstStyle/>
              <a:p>
                <a:pPr marL="0" marR="0" lvl="0" indent="0" algn="l" rtl="0">
                  <a:spcBef>
                    <a:spcPts val="0"/>
                  </a:spcBef>
                  <a:spcAft>
                    <a:spcPts val="0"/>
                  </a:spcAft>
                  <a:buClr>
                    <a:srgbClr val="262626"/>
                  </a:buClr>
                  <a:buSzPts val="4000"/>
                  <a:buFont typeface="Calibri"/>
                  <a:buNone/>
                </a:pPr>
                <a:r>
                  <a:rPr lang="en-US" sz="4000" b="1">
                    <a:solidFill>
                      <a:srgbClr val="262626"/>
                    </a:solidFill>
                    <a:latin typeface="Calibri"/>
                    <a:ea typeface="Calibri"/>
                    <a:cs typeface="Calibri"/>
                    <a:sym typeface="Calibri"/>
                  </a:rPr>
                  <a:t>01</a:t>
                </a:r>
                <a:endParaRPr/>
              </a:p>
            </p:txBody>
          </p:sp>
          <p:cxnSp>
            <p:nvCxnSpPr>
              <p:cNvPr id="2851" name="Google Shape;2851;g2a5719a6168_0_385"/>
              <p:cNvCxnSpPr/>
              <p:nvPr/>
            </p:nvCxnSpPr>
            <p:spPr>
              <a:xfrm>
                <a:off x="776292" y="1302803"/>
                <a:ext cx="0" cy="327300"/>
              </a:xfrm>
              <a:prstGeom prst="straightConnector1">
                <a:avLst/>
              </a:prstGeom>
              <a:noFill/>
              <a:ln w="9525" cap="flat" cmpd="sng">
                <a:solidFill>
                  <a:srgbClr val="1C2B45"/>
                </a:solidFill>
                <a:prstDash val="solid"/>
                <a:miter lim="800000"/>
                <a:headEnd type="none" w="sm" len="sm"/>
                <a:tailEnd type="none" w="sm" len="sm"/>
              </a:ln>
            </p:spPr>
          </p:cxnSp>
        </p:grpSp>
        <p:sp>
          <p:nvSpPr>
            <p:cNvPr id="2852" name="Google Shape;2852;g2a5719a6168_0_385"/>
            <p:cNvSpPr txBox="1"/>
            <p:nvPr/>
          </p:nvSpPr>
          <p:spPr>
            <a:xfrm flipH="1">
              <a:off x="1770872" y="2953175"/>
              <a:ext cx="3860100" cy="1079700"/>
            </a:xfrm>
            <a:prstGeom prst="rect">
              <a:avLst/>
            </a:prstGeom>
            <a:noFill/>
            <a:ln>
              <a:noFill/>
            </a:ln>
          </p:spPr>
          <p:txBody>
            <a:bodyPr spcFirstLastPara="1" wrap="square" lIns="90000" tIns="46800" rIns="90000" bIns="46800" anchor="t" anchorCtr="0">
              <a:spAutoFit/>
            </a:bodyPr>
            <a:lstStyle/>
            <a:p>
              <a:pPr marL="88900" marR="0" lvl="0" indent="-114300" algn="l" rtl="0">
                <a:spcBef>
                  <a:spcPts val="0"/>
                </a:spcBef>
                <a:spcAft>
                  <a:spcPts val="0"/>
                </a:spcAft>
                <a:buClr>
                  <a:srgbClr val="262626"/>
                </a:buClr>
                <a:buSzPts val="1600"/>
                <a:buChar char="•"/>
              </a:pPr>
              <a:r>
                <a:rPr lang="en-US" sz="1600" b="1">
                  <a:solidFill>
                    <a:srgbClr val="262626"/>
                  </a:solidFill>
                </a:rPr>
                <a:t>Number of trading</a:t>
              </a:r>
              <a:endParaRPr sz="1600" b="1">
                <a:solidFill>
                  <a:srgbClr val="262626"/>
                </a:solidFill>
              </a:endParaRPr>
            </a:p>
            <a:p>
              <a:pPr marL="88900" marR="0" lvl="0" indent="-114300" algn="l" rtl="0">
                <a:spcBef>
                  <a:spcPts val="0"/>
                </a:spcBef>
                <a:spcAft>
                  <a:spcPts val="0"/>
                </a:spcAft>
                <a:buClr>
                  <a:srgbClr val="262626"/>
                </a:buClr>
                <a:buSzPts val="1600"/>
                <a:buChar char="•"/>
              </a:pPr>
              <a:r>
                <a:rPr lang="en-US" sz="1600" b="1">
                  <a:solidFill>
                    <a:srgbClr val="262626"/>
                  </a:solidFill>
                </a:rPr>
                <a:t>Deposit</a:t>
              </a:r>
              <a:r>
                <a:rPr lang="en-US" sz="1600">
                  <a:solidFill>
                    <a:srgbClr val="262626"/>
                  </a:solidFill>
                </a:rPr>
                <a:t> (Average deposit amount)</a:t>
              </a:r>
              <a:endParaRPr sz="1600">
                <a:solidFill>
                  <a:srgbClr val="262626"/>
                </a:solidFill>
              </a:endParaRPr>
            </a:p>
            <a:p>
              <a:pPr marL="88900" marR="0" lvl="0" indent="-114300" algn="l" rtl="0">
                <a:spcBef>
                  <a:spcPts val="0"/>
                </a:spcBef>
                <a:spcAft>
                  <a:spcPts val="0"/>
                </a:spcAft>
                <a:buClr>
                  <a:srgbClr val="262626"/>
                </a:buClr>
                <a:buSzPts val="1600"/>
                <a:buChar char="•"/>
              </a:pPr>
              <a:r>
                <a:rPr lang="en-US" sz="1600" b="1">
                  <a:solidFill>
                    <a:srgbClr val="262626"/>
                  </a:solidFill>
                </a:rPr>
                <a:t>Buy</a:t>
              </a:r>
              <a:r>
                <a:rPr lang="en-US" sz="1600">
                  <a:solidFill>
                    <a:srgbClr val="262626"/>
                  </a:solidFill>
                </a:rPr>
                <a:t> (Average purchase amount）</a:t>
              </a:r>
              <a:endParaRPr sz="1600">
                <a:solidFill>
                  <a:srgbClr val="262626"/>
                </a:solidFill>
              </a:endParaRPr>
            </a:p>
            <a:p>
              <a:pPr marL="88900" marR="0" lvl="0" indent="-114300" algn="l" rtl="0">
                <a:spcBef>
                  <a:spcPts val="0"/>
                </a:spcBef>
                <a:spcAft>
                  <a:spcPts val="0"/>
                </a:spcAft>
                <a:buClr>
                  <a:srgbClr val="262626"/>
                </a:buClr>
                <a:buSzPts val="1600"/>
                <a:buChar char="•"/>
              </a:pPr>
              <a:r>
                <a:rPr lang="en-US" sz="1600" b="1">
                  <a:solidFill>
                    <a:srgbClr val="262626"/>
                  </a:solidFill>
                </a:rPr>
                <a:t>Trading frequency </a:t>
              </a:r>
              <a:endParaRPr sz="1600" b="1">
                <a:solidFill>
                  <a:srgbClr val="262626"/>
                </a:solidFill>
              </a:endParaRPr>
            </a:p>
          </p:txBody>
        </p:sp>
      </p:grpSp>
      <p:pic>
        <p:nvPicPr>
          <p:cNvPr id="2853" name="Google Shape;2853;g2a5719a6168_0_385"/>
          <p:cNvPicPr preferRelativeResize="0"/>
          <p:nvPr/>
        </p:nvPicPr>
        <p:blipFill>
          <a:blip r:embed="rId3">
            <a:alphaModFix/>
          </a:blip>
          <a:stretch>
            <a:fillRect/>
          </a:stretch>
        </p:blipFill>
        <p:spPr>
          <a:xfrm>
            <a:off x="6328050" y="1588426"/>
            <a:ext cx="5539300" cy="412236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58"/>
        <p:cNvGrpSpPr/>
        <p:nvPr/>
      </p:nvGrpSpPr>
      <p:grpSpPr>
        <a:xfrm>
          <a:off x="0" y="0"/>
          <a:ext cx="0" cy="0"/>
          <a:chOff x="0" y="0"/>
          <a:chExt cx="0" cy="0"/>
        </a:xfrm>
      </p:grpSpPr>
      <p:sp>
        <p:nvSpPr>
          <p:cNvPr id="2859" name="Google Shape;2859;g2a65e269ee7_0_0"/>
          <p:cNvSpPr txBox="1"/>
          <p:nvPr/>
        </p:nvSpPr>
        <p:spPr>
          <a:xfrm>
            <a:off x="580124" y="131500"/>
            <a:ext cx="33246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Open Sans SemiBold"/>
                <a:ea typeface="Open Sans SemiBold"/>
                <a:cs typeface="Open Sans SemiBold"/>
                <a:sym typeface="Open Sans SemiBold"/>
              </a:rPr>
              <a:t>Clustering result</a:t>
            </a:r>
            <a:endParaRPr sz="1400" b="1">
              <a:solidFill>
                <a:schemeClr val="accent2"/>
              </a:solidFill>
              <a:latin typeface="Open Sans SemiBold"/>
              <a:ea typeface="Open Sans SemiBold"/>
              <a:cs typeface="Open Sans SemiBold"/>
              <a:sym typeface="Open Sans SemiBold"/>
            </a:endParaRPr>
          </a:p>
        </p:txBody>
      </p:sp>
      <p:sp>
        <p:nvSpPr>
          <p:cNvPr id="2860" name="Google Shape;2860;g2a65e269ee7_0_0"/>
          <p:cNvSpPr txBox="1"/>
          <p:nvPr/>
        </p:nvSpPr>
        <p:spPr>
          <a:xfrm>
            <a:off x="1581550" y="209950"/>
            <a:ext cx="8061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latin typeface="Open Sans Light"/>
              <a:ea typeface="Open Sans Light"/>
              <a:cs typeface="Open Sans Light"/>
              <a:sym typeface="Open Sans Light"/>
            </a:endParaRPr>
          </a:p>
        </p:txBody>
      </p:sp>
      <p:cxnSp>
        <p:nvCxnSpPr>
          <p:cNvPr id="2861" name="Google Shape;2861;g2a65e269ee7_0_0"/>
          <p:cNvCxnSpPr/>
          <p:nvPr/>
        </p:nvCxnSpPr>
        <p:spPr>
          <a:xfrm>
            <a:off x="895750" y="6029125"/>
            <a:ext cx="11098800" cy="3000"/>
          </a:xfrm>
          <a:prstGeom prst="straightConnector1">
            <a:avLst/>
          </a:prstGeom>
          <a:noFill/>
          <a:ln w="28575" cap="flat" cmpd="sng">
            <a:solidFill>
              <a:schemeClr val="dk2"/>
            </a:solidFill>
            <a:prstDash val="solid"/>
            <a:round/>
            <a:headEnd type="none" w="med" len="med"/>
            <a:tailEnd type="triangle" w="med" len="med"/>
          </a:ln>
        </p:spPr>
      </p:cxnSp>
      <p:cxnSp>
        <p:nvCxnSpPr>
          <p:cNvPr id="2862" name="Google Shape;2862;g2a65e269ee7_0_0"/>
          <p:cNvCxnSpPr/>
          <p:nvPr/>
        </p:nvCxnSpPr>
        <p:spPr>
          <a:xfrm rot="10800000" flipH="1">
            <a:off x="895750" y="660275"/>
            <a:ext cx="9000" cy="5394900"/>
          </a:xfrm>
          <a:prstGeom prst="straightConnector1">
            <a:avLst/>
          </a:prstGeom>
          <a:noFill/>
          <a:ln w="28575" cap="flat" cmpd="sng">
            <a:solidFill>
              <a:schemeClr val="dk2"/>
            </a:solidFill>
            <a:prstDash val="solid"/>
            <a:round/>
            <a:headEnd type="none" w="med" len="med"/>
            <a:tailEnd type="triangle" w="med" len="med"/>
          </a:ln>
        </p:spPr>
      </p:cxnSp>
      <p:sp>
        <p:nvSpPr>
          <p:cNvPr id="2863" name="Google Shape;2863;g2a65e269ee7_0_0"/>
          <p:cNvSpPr txBox="1"/>
          <p:nvPr/>
        </p:nvSpPr>
        <p:spPr>
          <a:xfrm>
            <a:off x="4971800" y="6107150"/>
            <a:ext cx="23295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800" b="1">
                <a:solidFill>
                  <a:schemeClr val="dk1"/>
                </a:solidFill>
                <a:latin typeface="Open Sans"/>
                <a:ea typeface="Open Sans"/>
                <a:cs typeface="Open Sans"/>
                <a:sym typeface="Open Sans"/>
              </a:rPr>
              <a:t>Profit</a:t>
            </a:r>
            <a:endParaRPr sz="2800" b="1">
              <a:solidFill>
                <a:schemeClr val="dk1"/>
              </a:solidFill>
              <a:latin typeface="Open Sans"/>
              <a:ea typeface="Open Sans"/>
              <a:cs typeface="Open Sans"/>
              <a:sym typeface="Open Sans"/>
            </a:endParaRPr>
          </a:p>
        </p:txBody>
      </p:sp>
      <p:sp>
        <p:nvSpPr>
          <p:cNvPr id="2864" name="Google Shape;2864;g2a65e269ee7_0_0"/>
          <p:cNvSpPr txBox="1"/>
          <p:nvPr/>
        </p:nvSpPr>
        <p:spPr>
          <a:xfrm rot="-5400000">
            <a:off x="-726725" y="2752075"/>
            <a:ext cx="23295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800" b="1">
                <a:solidFill>
                  <a:schemeClr val="dk1"/>
                </a:solidFill>
                <a:latin typeface="Open Sans"/>
                <a:ea typeface="Open Sans"/>
                <a:cs typeface="Open Sans"/>
                <a:sym typeface="Open Sans"/>
              </a:rPr>
              <a:t>Loyalty</a:t>
            </a:r>
            <a:endParaRPr sz="2800" b="1">
              <a:solidFill>
                <a:schemeClr val="dk1"/>
              </a:solidFill>
              <a:latin typeface="Open Sans"/>
              <a:ea typeface="Open Sans"/>
              <a:cs typeface="Open Sans"/>
              <a:sym typeface="Open Sans"/>
            </a:endParaRPr>
          </a:p>
        </p:txBody>
      </p:sp>
      <p:sp>
        <p:nvSpPr>
          <p:cNvPr id="2865" name="Google Shape;2865;g2a65e269ee7_0_0"/>
          <p:cNvSpPr/>
          <p:nvPr/>
        </p:nvSpPr>
        <p:spPr>
          <a:xfrm>
            <a:off x="9386900" y="597775"/>
            <a:ext cx="1966500" cy="1215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solidFill>
                  <a:srgbClr val="1155CC"/>
                </a:solidFill>
                <a:latin typeface="Open Sans"/>
                <a:ea typeface="Open Sans"/>
                <a:cs typeface="Open Sans"/>
                <a:sym typeface="Open Sans"/>
              </a:rPr>
              <a:t>Group 1: </a:t>
            </a:r>
            <a:endParaRPr sz="1800" b="1">
              <a:solidFill>
                <a:srgbClr val="1155CC"/>
              </a:solidFill>
              <a:latin typeface="Open Sans"/>
              <a:ea typeface="Open Sans"/>
              <a:cs typeface="Open Sans"/>
              <a:sym typeface="Open Sans"/>
            </a:endParaRPr>
          </a:p>
          <a:p>
            <a:pPr marL="0" lvl="0" indent="0" algn="ctr" rtl="0">
              <a:spcBef>
                <a:spcPts val="0"/>
              </a:spcBef>
              <a:spcAft>
                <a:spcPts val="0"/>
              </a:spcAft>
              <a:buNone/>
            </a:pPr>
            <a:r>
              <a:rPr lang="en-US" sz="1800" b="1">
                <a:solidFill>
                  <a:srgbClr val="1155CC"/>
                </a:solidFill>
                <a:latin typeface="Open Sans"/>
                <a:ea typeface="Open Sans"/>
                <a:cs typeface="Open Sans"/>
                <a:sym typeface="Open Sans"/>
              </a:rPr>
              <a:t>High value trading users</a:t>
            </a:r>
            <a:endParaRPr sz="1800" b="1">
              <a:solidFill>
                <a:srgbClr val="1155CC"/>
              </a:solidFill>
              <a:latin typeface="Open Sans"/>
              <a:ea typeface="Open Sans"/>
              <a:cs typeface="Open Sans"/>
              <a:sym typeface="Open Sans"/>
            </a:endParaRPr>
          </a:p>
          <a:p>
            <a:pPr marL="0" lvl="0" indent="0" algn="ctr" rtl="0">
              <a:spcBef>
                <a:spcPts val="0"/>
              </a:spcBef>
              <a:spcAft>
                <a:spcPts val="0"/>
              </a:spcAft>
              <a:buNone/>
            </a:pPr>
            <a:r>
              <a:rPr lang="en-US" sz="1700" b="1">
                <a:solidFill>
                  <a:srgbClr val="050505"/>
                </a:solidFill>
                <a:latin typeface="Open Sans"/>
                <a:ea typeface="Open Sans"/>
                <a:cs typeface="Open Sans"/>
                <a:sym typeface="Open Sans"/>
              </a:rPr>
              <a:t>（718 (26.6%)）</a:t>
            </a:r>
            <a:endParaRPr sz="1700" b="1">
              <a:solidFill>
                <a:srgbClr val="050505"/>
              </a:solidFill>
              <a:latin typeface="Open Sans"/>
              <a:ea typeface="Open Sans"/>
              <a:cs typeface="Open Sans"/>
              <a:sym typeface="Open Sans"/>
            </a:endParaRPr>
          </a:p>
        </p:txBody>
      </p:sp>
      <p:sp>
        <p:nvSpPr>
          <p:cNvPr id="2866" name="Google Shape;2866;g2a65e269ee7_0_0"/>
          <p:cNvSpPr/>
          <p:nvPr/>
        </p:nvSpPr>
        <p:spPr>
          <a:xfrm>
            <a:off x="6485900" y="3758975"/>
            <a:ext cx="1652400" cy="110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solidFill>
                  <a:srgbClr val="1155CC"/>
                </a:solidFill>
                <a:latin typeface="Open Sans"/>
                <a:ea typeface="Open Sans"/>
                <a:cs typeface="Open Sans"/>
                <a:sym typeface="Open Sans"/>
              </a:rPr>
              <a:t>Group 4: </a:t>
            </a:r>
            <a:endParaRPr sz="1800" b="1">
              <a:solidFill>
                <a:srgbClr val="1155CC"/>
              </a:solidFill>
              <a:latin typeface="Open Sans"/>
              <a:ea typeface="Open Sans"/>
              <a:cs typeface="Open Sans"/>
              <a:sym typeface="Open Sans"/>
            </a:endParaRPr>
          </a:p>
          <a:p>
            <a:pPr marL="0" lvl="0" indent="0" algn="ctr" rtl="0">
              <a:spcBef>
                <a:spcPts val="0"/>
              </a:spcBef>
              <a:spcAft>
                <a:spcPts val="0"/>
              </a:spcAft>
              <a:buNone/>
            </a:pPr>
            <a:r>
              <a:rPr lang="en-US" sz="1800" b="1">
                <a:solidFill>
                  <a:srgbClr val="1155CC"/>
                </a:solidFill>
                <a:latin typeface="Open Sans"/>
                <a:ea typeface="Open Sans"/>
                <a:cs typeface="Open Sans"/>
                <a:sym typeface="Open Sans"/>
              </a:rPr>
              <a:t>Dormant Users</a:t>
            </a:r>
            <a:endParaRPr sz="1800" b="1">
              <a:solidFill>
                <a:srgbClr val="1155CC"/>
              </a:solidFill>
              <a:latin typeface="Open Sans"/>
              <a:ea typeface="Open Sans"/>
              <a:cs typeface="Open Sans"/>
              <a:sym typeface="Open Sans"/>
            </a:endParaRPr>
          </a:p>
          <a:p>
            <a:pPr marL="0" lvl="0" indent="0" algn="ctr" rtl="0">
              <a:spcBef>
                <a:spcPts val="0"/>
              </a:spcBef>
              <a:spcAft>
                <a:spcPts val="0"/>
              </a:spcAft>
              <a:buClr>
                <a:schemeClr val="dk1"/>
              </a:buClr>
              <a:buSzPts val="1100"/>
              <a:buFont typeface="Arial"/>
              <a:buNone/>
            </a:pPr>
            <a:r>
              <a:rPr lang="en-US" sz="1700" b="1">
                <a:solidFill>
                  <a:srgbClr val="050505"/>
                </a:solidFill>
                <a:latin typeface="Open Sans"/>
                <a:ea typeface="Open Sans"/>
                <a:cs typeface="Open Sans"/>
                <a:sym typeface="Open Sans"/>
              </a:rPr>
              <a:t>466 (17.3%)</a:t>
            </a:r>
            <a:endParaRPr sz="1800" b="1">
              <a:solidFill>
                <a:srgbClr val="1155CC"/>
              </a:solidFill>
              <a:latin typeface="Open Sans"/>
              <a:ea typeface="Open Sans"/>
              <a:cs typeface="Open Sans"/>
              <a:sym typeface="Open Sans"/>
            </a:endParaRPr>
          </a:p>
        </p:txBody>
      </p:sp>
      <p:sp>
        <p:nvSpPr>
          <p:cNvPr id="2867" name="Google Shape;2867;g2a65e269ee7_0_0"/>
          <p:cNvSpPr/>
          <p:nvPr/>
        </p:nvSpPr>
        <p:spPr>
          <a:xfrm>
            <a:off x="6390350" y="1385800"/>
            <a:ext cx="1866900" cy="1215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solidFill>
                  <a:srgbClr val="1155CC"/>
                </a:solidFill>
                <a:latin typeface="Open Sans"/>
                <a:ea typeface="Open Sans"/>
                <a:cs typeface="Open Sans"/>
                <a:sym typeface="Open Sans"/>
              </a:rPr>
              <a:t>Group 2: </a:t>
            </a:r>
            <a:endParaRPr sz="1800" b="1">
              <a:solidFill>
                <a:srgbClr val="1155CC"/>
              </a:solidFill>
              <a:latin typeface="Open Sans"/>
              <a:ea typeface="Open Sans"/>
              <a:cs typeface="Open Sans"/>
              <a:sym typeface="Open Sans"/>
            </a:endParaRPr>
          </a:p>
          <a:p>
            <a:pPr marL="0" lvl="0" indent="0" algn="ctr" rtl="0">
              <a:spcBef>
                <a:spcPts val="0"/>
              </a:spcBef>
              <a:spcAft>
                <a:spcPts val="0"/>
              </a:spcAft>
              <a:buNone/>
            </a:pPr>
            <a:r>
              <a:rPr lang="en-US" sz="1800" b="1">
                <a:solidFill>
                  <a:srgbClr val="1155CC"/>
                </a:solidFill>
                <a:latin typeface="Open Sans"/>
                <a:ea typeface="Open Sans"/>
                <a:cs typeface="Open Sans"/>
                <a:sym typeface="Open Sans"/>
              </a:rPr>
              <a:t>Stable trading users</a:t>
            </a:r>
            <a:endParaRPr sz="1800" b="1">
              <a:solidFill>
                <a:srgbClr val="1155CC"/>
              </a:solidFill>
              <a:latin typeface="Open Sans"/>
              <a:ea typeface="Open Sans"/>
              <a:cs typeface="Open Sans"/>
              <a:sym typeface="Open Sans"/>
            </a:endParaRPr>
          </a:p>
          <a:p>
            <a:pPr marL="0" lvl="0" indent="0" algn="ctr" rtl="0">
              <a:spcBef>
                <a:spcPts val="0"/>
              </a:spcBef>
              <a:spcAft>
                <a:spcPts val="0"/>
              </a:spcAft>
              <a:buNone/>
            </a:pPr>
            <a:r>
              <a:rPr lang="en-US" sz="1700" b="1">
                <a:solidFill>
                  <a:schemeClr val="dk1"/>
                </a:solidFill>
                <a:latin typeface="Open Sans"/>
                <a:ea typeface="Open Sans"/>
                <a:cs typeface="Open Sans"/>
                <a:sym typeface="Open Sans"/>
              </a:rPr>
              <a:t>787 (29.1%)</a:t>
            </a:r>
            <a:endParaRPr sz="1700" b="1">
              <a:solidFill>
                <a:srgbClr val="1155CC"/>
              </a:solidFill>
              <a:latin typeface="Open Sans"/>
              <a:ea typeface="Open Sans"/>
              <a:cs typeface="Open Sans"/>
              <a:sym typeface="Open Sans"/>
            </a:endParaRPr>
          </a:p>
        </p:txBody>
      </p:sp>
      <p:sp>
        <p:nvSpPr>
          <p:cNvPr id="2868" name="Google Shape;2868;g2a65e269ee7_0_0"/>
          <p:cNvSpPr/>
          <p:nvPr/>
        </p:nvSpPr>
        <p:spPr>
          <a:xfrm>
            <a:off x="3374975" y="3303100"/>
            <a:ext cx="1518000" cy="1215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a:solidFill>
                  <a:srgbClr val="1155CC"/>
                </a:solidFill>
                <a:latin typeface="Open Sans"/>
                <a:ea typeface="Open Sans"/>
                <a:cs typeface="Open Sans"/>
                <a:sym typeface="Open Sans"/>
              </a:rPr>
              <a:t>Group 3: </a:t>
            </a:r>
            <a:endParaRPr sz="1600" b="1">
              <a:solidFill>
                <a:srgbClr val="1155CC"/>
              </a:solidFill>
              <a:latin typeface="Open Sans"/>
              <a:ea typeface="Open Sans"/>
              <a:cs typeface="Open Sans"/>
              <a:sym typeface="Open Sans"/>
            </a:endParaRPr>
          </a:p>
          <a:p>
            <a:pPr marL="0" lvl="0" indent="0" algn="ctr" rtl="0">
              <a:spcBef>
                <a:spcPts val="0"/>
              </a:spcBef>
              <a:spcAft>
                <a:spcPts val="0"/>
              </a:spcAft>
              <a:buNone/>
            </a:pPr>
            <a:r>
              <a:rPr lang="en-US" sz="1600" b="1">
                <a:solidFill>
                  <a:srgbClr val="1155CC"/>
                </a:solidFill>
                <a:latin typeface="Open Sans"/>
                <a:ea typeface="Open Sans"/>
                <a:cs typeface="Open Sans"/>
                <a:sym typeface="Open Sans"/>
              </a:rPr>
              <a:t>Less active trading users</a:t>
            </a:r>
            <a:endParaRPr sz="1600" b="1">
              <a:solidFill>
                <a:srgbClr val="1155CC"/>
              </a:solidFill>
              <a:latin typeface="Open Sans"/>
              <a:ea typeface="Open Sans"/>
              <a:cs typeface="Open Sans"/>
              <a:sym typeface="Open Sans"/>
            </a:endParaRPr>
          </a:p>
          <a:p>
            <a:pPr marL="0" lvl="0" indent="0" algn="ctr" rtl="0">
              <a:spcBef>
                <a:spcPts val="0"/>
              </a:spcBef>
              <a:spcAft>
                <a:spcPts val="0"/>
              </a:spcAft>
              <a:buClr>
                <a:schemeClr val="dk1"/>
              </a:buClr>
              <a:buSzPts val="1100"/>
              <a:buFont typeface="Arial"/>
              <a:buNone/>
            </a:pPr>
            <a:r>
              <a:rPr lang="en-US" sz="1700" b="1">
                <a:solidFill>
                  <a:srgbClr val="050505"/>
                </a:solidFill>
                <a:latin typeface="Open Sans"/>
                <a:ea typeface="Open Sans"/>
                <a:cs typeface="Open Sans"/>
                <a:sym typeface="Open Sans"/>
              </a:rPr>
              <a:t>336 (12.4%)</a:t>
            </a:r>
            <a:endParaRPr sz="1600" b="1">
              <a:solidFill>
                <a:srgbClr val="1155CC"/>
              </a:solidFill>
              <a:latin typeface="Open Sans"/>
              <a:ea typeface="Open Sans"/>
              <a:cs typeface="Open Sans"/>
              <a:sym typeface="Open Sans"/>
            </a:endParaRPr>
          </a:p>
        </p:txBody>
      </p:sp>
      <p:sp>
        <p:nvSpPr>
          <p:cNvPr id="2869" name="Google Shape;2869;g2a65e269ee7_0_0"/>
          <p:cNvSpPr/>
          <p:nvPr/>
        </p:nvSpPr>
        <p:spPr>
          <a:xfrm>
            <a:off x="1154900" y="4899350"/>
            <a:ext cx="1419000" cy="986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a:solidFill>
                  <a:srgbClr val="674EA7"/>
                </a:solidFill>
                <a:latin typeface="Open Sans"/>
                <a:ea typeface="Open Sans"/>
                <a:cs typeface="Open Sans"/>
                <a:sym typeface="Open Sans"/>
              </a:rPr>
              <a:t>Group 5: </a:t>
            </a:r>
            <a:endParaRPr sz="1600" b="1">
              <a:solidFill>
                <a:srgbClr val="674EA7"/>
              </a:solidFill>
              <a:latin typeface="Open Sans"/>
              <a:ea typeface="Open Sans"/>
              <a:cs typeface="Open Sans"/>
              <a:sym typeface="Open Sans"/>
            </a:endParaRPr>
          </a:p>
          <a:p>
            <a:pPr marL="0" lvl="0" indent="0" algn="ctr" rtl="0">
              <a:spcBef>
                <a:spcPts val="0"/>
              </a:spcBef>
              <a:spcAft>
                <a:spcPts val="0"/>
              </a:spcAft>
              <a:buNone/>
            </a:pPr>
            <a:r>
              <a:rPr lang="en-US" sz="1600" b="1">
                <a:solidFill>
                  <a:srgbClr val="674EA7"/>
                </a:solidFill>
                <a:latin typeface="Open Sans"/>
                <a:ea typeface="Open Sans"/>
                <a:cs typeface="Open Sans"/>
                <a:sym typeface="Open Sans"/>
              </a:rPr>
              <a:t>Only buy users</a:t>
            </a:r>
            <a:endParaRPr sz="1600" b="1">
              <a:solidFill>
                <a:srgbClr val="674EA7"/>
              </a:solidFill>
              <a:latin typeface="Open Sans"/>
              <a:ea typeface="Open Sans"/>
              <a:cs typeface="Open Sans"/>
              <a:sym typeface="Open Sans"/>
            </a:endParaRPr>
          </a:p>
        </p:txBody>
      </p:sp>
      <p:sp>
        <p:nvSpPr>
          <p:cNvPr id="2870" name="Google Shape;2870;g2a65e269ee7_0_0"/>
          <p:cNvSpPr/>
          <p:nvPr/>
        </p:nvSpPr>
        <p:spPr>
          <a:xfrm>
            <a:off x="200600" y="5535925"/>
            <a:ext cx="1419000" cy="986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a:solidFill>
                  <a:srgbClr val="674EA7"/>
                </a:solidFill>
                <a:latin typeface="Open Sans"/>
                <a:ea typeface="Open Sans"/>
                <a:cs typeface="Open Sans"/>
                <a:sym typeface="Open Sans"/>
              </a:rPr>
              <a:t>Group 6: </a:t>
            </a:r>
            <a:endParaRPr sz="1600" b="1">
              <a:solidFill>
                <a:srgbClr val="674EA7"/>
              </a:solidFill>
              <a:latin typeface="Open Sans"/>
              <a:ea typeface="Open Sans"/>
              <a:cs typeface="Open Sans"/>
              <a:sym typeface="Open Sans"/>
            </a:endParaRPr>
          </a:p>
          <a:p>
            <a:pPr marL="0" lvl="0" indent="0" algn="ctr" rtl="0">
              <a:spcBef>
                <a:spcPts val="0"/>
              </a:spcBef>
              <a:spcAft>
                <a:spcPts val="0"/>
              </a:spcAft>
              <a:buNone/>
            </a:pPr>
            <a:r>
              <a:rPr lang="en-US" sz="1600" b="1">
                <a:solidFill>
                  <a:srgbClr val="674EA7"/>
                </a:solidFill>
                <a:latin typeface="Open Sans"/>
                <a:ea typeface="Open Sans"/>
                <a:cs typeface="Open Sans"/>
                <a:sym typeface="Open Sans"/>
              </a:rPr>
              <a:t>No trading users</a:t>
            </a:r>
            <a:endParaRPr sz="1600" b="1">
              <a:solidFill>
                <a:srgbClr val="674EA7"/>
              </a:solidFill>
              <a:latin typeface="Open Sans"/>
              <a:ea typeface="Open Sans"/>
              <a:cs typeface="Open Sans"/>
              <a:sym typeface="Open Sans"/>
            </a:endParaRPr>
          </a:p>
        </p:txBody>
      </p:sp>
      <p:sp>
        <p:nvSpPr>
          <p:cNvPr id="2871" name="Google Shape;2871;g2a65e269ee7_0_0"/>
          <p:cNvSpPr txBox="1"/>
          <p:nvPr/>
        </p:nvSpPr>
        <p:spPr>
          <a:xfrm>
            <a:off x="9322700" y="1818925"/>
            <a:ext cx="23295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a:solidFill>
                  <a:schemeClr val="dk1"/>
                </a:solidFill>
              </a:rPr>
              <a:t>Highest trading volumes</a:t>
            </a:r>
            <a:endParaRPr sz="1500">
              <a:solidFill>
                <a:schemeClr val="dk1"/>
              </a:solidFill>
            </a:endParaRPr>
          </a:p>
          <a:p>
            <a:pPr marL="0" lvl="0" indent="0" algn="l" rtl="0">
              <a:spcBef>
                <a:spcPts val="0"/>
              </a:spcBef>
              <a:spcAft>
                <a:spcPts val="0"/>
              </a:spcAft>
              <a:buNone/>
            </a:pPr>
            <a:r>
              <a:rPr lang="en-US" sz="1500">
                <a:solidFill>
                  <a:schemeClr val="dk1"/>
                </a:solidFill>
              </a:rPr>
              <a:t>Highest operation time</a:t>
            </a:r>
            <a:endParaRPr sz="1500">
              <a:solidFill>
                <a:schemeClr val="dk1"/>
              </a:solidFill>
            </a:endParaRPr>
          </a:p>
        </p:txBody>
      </p:sp>
      <p:sp>
        <p:nvSpPr>
          <p:cNvPr id="2872" name="Google Shape;2872;g2a65e269ee7_0_0"/>
          <p:cNvSpPr txBox="1"/>
          <p:nvPr/>
        </p:nvSpPr>
        <p:spPr>
          <a:xfrm>
            <a:off x="6306600" y="2636825"/>
            <a:ext cx="2329500" cy="1108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n-US" sz="1500">
                <a:solidFill>
                  <a:schemeClr val="dk1"/>
                </a:solidFill>
              </a:rPr>
              <a:t>High trading frequency</a:t>
            </a:r>
            <a:endParaRPr sz="1500">
              <a:solidFill>
                <a:schemeClr val="dk1"/>
              </a:solidFill>
            </a:endParaRPr>
          </a:p>
          <a:p>
            <a:pPr marL="0" lvl="0" indent="0" algn="just" rtl="0">
              <a:spcBef>
                <a:spcPts val="0"/>
              </a:spcBef>
              <a:spcAft>
                <a:spcPts val="0"/>
              </a:spcAft>
              <a:buNone/>
            </a:pPr>
            <a:r>
              <a:rPr lang="en-US" sz="1500">
                <a:solidFill>
                  <a:schemeClr val="dk1"/>
                </a:solidFill>
              </a:rPr>
              <a:t>Low trading volumes </a:t>
            </a:r>
            <a:endParaRPr sz="1500">
              <a:solidFill>
                <a:schemeClr val="dk1"/>
              </a:solidFill>
            </a:endParaRPr>
          </a:p>
          <a:p>
            <a:pPr marL="0" lvl="0" indent="0" algn="just" rtl="0">
              <a:spcBef>
                <a:spcPts val="0"/>
              </a:spcBef>
              <a:spcAft>
                <a:spcPts val="0"/>
              </a:spcAft>
              <a:buNone/>
            </a:pPr>
            <a:r>
              <a:rPr lang="en-US" sz="1500">
                <a:solidFill>
                  <a:schemeClr val="dk1"/>
                </a:solidFill>
              </a:rPr>
              <a:t>Lowest churn percentage</a:t>
            </a:r>
            <a:endParaRPr sz="1500">
              <a:solidFill>
                <a:schemeClr val="dk1"/>
              </a:solidFill>
            </a:endParaRPr>
          </a:p>
          <a:p>
            <a:pPr marL="0" lvl="0" indent="0" algn="just" rtl="0">
              <a:spcBef>
                <a:spcPts val="0"/>
              </a:spcBef>
              <a:spcAft>
                <a:spcPts val="0"/>
              </a:spcAft>
              <a:buNone/>
            </a:pPr>
            <a:r>
              <a:rPr lang="en-US" sz="1500">
                <a:solidFill>
                  <a:schemeClr val="dk1"/>
                </a:solidFill>
              </a:rPr>
              <a:t>Low operation time</a:t>
            </a:r>
            <a:endParaRPr sz="1500">
              <a:solidFill>
                <a:schemeClr val="dk1"/>
              </a:solidFill>
            </a:endParaRPr>
          </a:p>
        </p:txBody>
      </p:sp>
      <p:sp>
        <p:nvSpPr>
          <p:cNvPr id="2873" name="Google Shape;2873;g2a65e269ee7_0_0"/>
          <p:cNvSpPr txBox="1"/>
          <p:nvPr/>
        </p:nvSpPr>
        <p:spPr>
          <a:xfrm>
            <a:off x="3159500" y="4521425"/>
            <a:ext cx="23295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a:solidFill>
                  <a:schemeClr val="dk1"/>
                </a:solidFill>
              </a:rPr>
              <a:t>Lowest trading frequency</a:t>
            </a:r>
            <a:endParaRPr sz="1500">
              <a:solidFill>
                <a:schemeClr val="dk1"/>
              </a:solidFill>
            </a:endParaRPr>
          </a:p>
          <a:p>
            <a:pPr marL="0" lvl="0" indent="0" algn="l" rtl="0">
              <a:spcBef>
                <a:spcPts val="0"/>
              </a:spcBef>
              <a:spcAft>
                <a:spcPts val="0"/>
              </a:spcAft>
              <a:buNone/>
            </a:pPr>
            <a:r>
              <a:rPr lang="en-US" sz="1500">
                <a:solidFill>
                  <a:schemeClr val="dk1"/>
                </a:solidFill>
              </a:rPr>
              <a:t>Lowest trading volumes</a:t>
            </a:r>
            <a:endParaRPr sz="1500">
              <a:solidFill>
                <a:schemeClr val="dk1"/>
              </a:solidFill>
            </a:endParaRPr>
          </a:p>
        </p:txBody>
      </p:sp>
      <p:sp>
        <p:nvSpPr>
          <p:cNvPr id="2874" name="Google Shape;2874;g2a65e269ee7_0_0"/>
          <p:cNvSpPr txBox="1"/>
          <p:nvPr/>
        </p:nvSpPr>
        <p:spPr>
          <a:xfrm>
            <a:off x="6174150" y="4832988"/>
            <a:ext cx="2594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500">
                <a:solidFill>
                  <a:schemeClr val="dk1"/>
                </a:solidFill>
              </a:rPr>
              <a:t>High trading volumes</a:t>
            </a:r>
            <a:endParaRPr sz="1500">
              <a:solidFill>
                <a:schemeClr val="dk1"/>
              </a:solidFill>
            </a:endParaRPr>
          </a:p>
          <a:p>
            <a:pPr marL="0" lvl="0" indent="0" algn="l" rtl="0">
              <a:spcBef>
                <a:spcPts val="0"/>
              </a:spcBef>
              <a:spcAft>
                <a:spcPts val="0"/>
              </a:spcAft>
              <a:buNone/>
            </a:pPr>
            <a:r>
              <a:rPr lang="en-US" sz="1500">
                <a:solidFill>
                  <a:schemeClr val="dk1"/>
                </a:solidFill>
              </a:rPr>
              <a:t>Highest churn percentage</a:t>
            </a:r>
            <a:endParaRPr sz="1500">
              <a:solidFill>
                <a:schemeClr val="dk1"/>
              </a:solidFill>
            </a:endParaRPr>
          </a:p>
        </p:txBody>
      </p:sp>
      <p:sp>
        <p:nvSpPr>
          <p:cNvPr id="2875" name="Google Shape;2875;g2a65e269ee7_0_0"/>
          <p:cNvSpPr txBox="1"/>
          <p:nvPr/>
        </p:nvSpPr>
        <p:spPr>
          <a:xfrm>
            <a:off x="452650" y="6411600"/>
            <a:ext cx="21780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700" b="1">
                <a:solidFill>
                  <a:srgbClr val="050505"/>
                </a:solidFill>
                <a:latin typeface="Open Sans"/>
                <a:ea typeface="Open Sans"/>
                <a:cs typeface="Open Sans"/>
                <a:sym typeface="Open Sans"/>
              </a:rPr>
              <a:t>393(14.6%)</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80"/>
        <p:cNvGrpSpPr/>
        <p:nvPr/>
      </p:nvGrpSpPr>
      <p:grpSpPr>
        <a:xfrm>
          <a:off x="0" y="0"/>
          <a:ext cx="0" cy="0"/>
          <a:chOff x="0" y="0"/>
          <a:chExt cx="0" cy="0"/>
        </a:xfrm>
      </p:grpSpPr>
      <p:sp>
        <p:nvSpPr>
          <p:cNvPr id="2881" name="Google Shape;2881;g2a5719a6168_1_0"/>
          <p:cNvSpPr txBox="1"/>
          <p:nvPr/>
        </p:nvSpPr>
        <p:spPr>
          <a:xfrm>
            <a:off x="580125" y="131500"/>
            <a:ext cx="4719600" cy="4002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Font typeface="Arial"/>
              <a:buNone/>
            </a:pPr>
            <a:r>
              <a:rPr lang="en-US" sz="2000" b="1">
                <a:solidFill>
                  <a:schemeClr val="accent1"/>
                </a:solidFill>
                <a:latin typeface="Open Sans SemiBold"/>
                <a:ea typeface="Open Sans SemiBold"/>
                <a:cs typeface="Open Sans SemiBold"/>
                <a:sym typeface="Open Sans SemiBold"/>
              </a:rPr>
              <a:t>Analysis based on company’s profit</a:t>
            </a:r>
            <a:endParaRPr sz="2000" b="1">
              <a:solidFill>
                <a:schemeClr val="accent2"/>
              </a:solidFill>
              <a:latin typeface="Open Sans SemiBold"/>
              <a:ea typeface="Open Sans SemiBold"/>
              <a:cs typeface="Open Sans SemiBold"/>
              <a:sym typeface="Open Sans SemiBold"/>
            </a:endParaRPr>
          </a:p>
        </p:txBody>
      </p:sp>
      <p:sp>
        <p:nvSpPr>
          <p:cNvPr id="2882" name="Google Shape;2882;g2a5719a6168_1_0"/>
          <p:cNvSpPr txBox="1"/>
          <p:nvPr/>
        </p:nvSpPr>
        <p:spPr>
          <a:xfrm>
            <a:off x="1215075" y="4393625"/>
            <a:ext cx="9438300" cy="18471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rgbClr val="000000"/>
              </a:buClr>
              <a:buSzPts val="1700"/>
              <a:buFont typeface="Arial"/>
              <a:buNone/>
            </a:pPr>
            <a:r>
              <a:rPr lang="en-US" sz="1600" b="1" i="0" u="none" strike="noStrike" cap="none">
                <a:solidFill>
                  <a:srgbClr val="000000"/>
                </a:solidFill>
              </a:rPr>
              <a:t>Observation:</a:t>
            </a:r>
            <a:endParaRPr sz="1600" b="1" i="0" u="none" strike="noStrike" cap="none">
              <a:solidFill>
                <a:srgbClr val="000000"/>
              </a:solidFill>
            </a:endParaRPr>
          </a:p>
          <a:p>
            <a:pPr marL="457200" marR="0" lvl="0" indent="-330200" algn="just" rtl="0">
              <a:lnSpc>
                <a:spcPct val="115000"/>
              </a:lnSpc>
              <a:spcBef>
                <a:spcPts val="0"/>
              </a:spcBef>
              <a:spcAft>
                <a:spcPts val="0"/>
              </a:spcAft>
              <a:buSzPts val="1600"/>
              <a:buAutoNum type="arabicPeriod"/>
            </a:pPr>
            <a:r>
              <a:rPr lang="en-US" sz="1600" b="1"/>
              <a:t>Users in high value trading group have the highest trading volume.</a:t>
            </a:r>
            <a:r>
              <a:rPr lang="en-US" sz="1600"/>
              <a:t> Users in this group not only have the largest average trading times, they also like to deposit a large amount of funds into their account each time and make large stock trades. </a:t>
            </a:r>
            <a:endParaRPr sz="1600"/>
          </a:p>
          <a:p>
            <a:pPr marL="457200" marR="0" lvl="0" indent="-330200" algn="just" rtl="0">
              <a:lnSpc>
                <a:spcPct val="115000"/>
              </a:lnSpc>
              <a:spcBef>
                <a:spcPts val="0"/>
              </a:spcBef>
              <a:spcAft>
                <a:spcPts val="0"/>
              </a:spcAft>
              <a:buSzPts val="1600"/>
              <a:buAutoNum type="arabicPeriod"/>
            </a:pPr>
            <a:r>
              <a:rPr lang="en-US" sz="1600" b="1"/>
              <a:t>Less active trading users and Stable trading users have the lowest trading volume.</a:t>
            </a:r>
            <a:endParaRPr sz="1600" b="1"/>
          </a:p>
          <a:p>
            <a:pPr marL="0" marR="0" lvl="0" indent="0" algn="just" rtl="0">
              <a:lnSpc>
                <a:spcPct val="115000"/>
              </a:lnSpc>
              <a:spcBef>
                <a:spcPts val="0"/>
              </a:spcBef>
              <a:spcAft>
                <a:spcPts val="0"/>
              </a:spcAft>
              <a:buNone/>
            </a:pPr>
            <a:endParaRPr sz="1600"/>
          </a:p>
        </p:txBody>
      </p:sp>
      <p:pic>
        <p:nvPicPr>
          <p:cNvPr id="2883" name="Google Shape;2883;g2a5719a6168_1_0"/>
          <p:cNvPicPr preferRelativeResize="0"/>
          <p:nvPr/>
        </p:nvPicPr>
        <p:blipFill>
          <a:blip r:embed="rId3">
            <a:alphaModFix/>
          </a:blip>
          <a:stretch>
            <a:fillRect/>
          </a:stretch>
        </p:blipFill>
        <p:spPr>
          <a:xfrm>
            <a:off x="6021425" y="768951"/>
            <a:ext cx="4719600" cy="3524743"/>
          </a:xfrm>
          <a:prstGeom prst="rect">
            <a:avLst/>
          </a:prstGeom>
          <a:noFill/>
          <a:ln>
            <a:noFill/>
          </a:ln>
        </p:spPr>
      </p:pic>
      <p:pic>
        <p:nvPicPr>
          <p:cNvPr id="2884" name="Google Shape;2884;g2a5719a6168_1_0"/>
          <p:cNvPicPr preferRelativeResize="0"/>
          <p:nvPr/>
        </p:nvPicPr>
        <p:blipFill>
          <a:blip r:embed="rId4">
            <a:alphaModFix/>
          </a:blip>
          <a:stretch>
            <a:fillRect/>
          </a:stretch>
        </p:blipFill>
        <p:spPr>
          <a:xfrm>
            <a:off x="1215075" y="764650"/>
            <a:ext cx="4719600" cy="353371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89"/>
        <p:cNvGrpSpPr/>
        <p:nvPr/>
      </p:nvGrpSpPr>
      <p:grpSpPr>
        <a:xfrm>
          <a:off x="0" y="0"/>
          <a:ext cx="0" cy="0"/>
          <a:chOff x="0" y="0"/>
          <a:chExt cx="0" cy="0"/>
        </a:xfrm>
      </p:grpSpPr>
      <p:sp>
        <p:nvSpPr>
          <p:cNvPr id="2890" name="Google Shape;2890;g2a67ef60805_0_1"/>
          <p:cNvSpPr txBox="1"/>
          <p:nvPr/>
        </p:nvSpPr>
        <p:spPr>
          <a:xfrm>
            <a:off x="580125" y="131500"/>
            <a:ext cx="49464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Open Sans SemiBold"/>
                <a:ea typeface="Open Sans SemiBold"/>
                <a:cs typeface="Open Sans SemiBold"/>
                <a:sym typeface="Open Sans SemiBold"/>
              </a:rPr>
              <a:t>Analysis based on user </a:t>
            </a:r>
            <a:r>
              <a:rPr lang="en-US" sz="2000" b="1">
                <a:solidFill>
                  <a:schemeClr val="accent1"/>
                </a:solidFill>
                <a:latin typeface="Open Sans SemiBold"/>
                <a:ea typeface="Open Sans SemiBold"/>
                <a:cs typeface="Open Sans SemiBold"/>
                <a:sym typeface="Open Sans SemiBold"/>
              </a:rPr>
              <a:t>loyalty</a:t>
            </a:r>
            <a:endParaRPr sz="1400" b="1">
              <a:solidFill>
                <a:schemeClr val="accent2"/>
              </a:solidFill>
              <a:latin typeface="Open Sans SemiBold"/>
              <a:ea typeface="Open Sans SemiBold"/>
              <a:cs typeface="Open Sans SemiBold"/>
              <a:sym typeface="Open Sans SemiBold"/>
            </a:endParaRPr>
          </a:p>
        </p:txBody>
      </p:sp>
      <p:sp>
        <p:nvSpPr>
          <p:cNvPr id="2891" name="Google Shape;2891;g2a67ef60805_0_1"/>
          <p:cNvSpPr txBox="1"/>
          <p:nvPr/>
        </p:nvSpPr>
        <p:spPr>
          <a:xfrm>
            <a:off x="1215075" y="4393625"/>
            <a:ext cx="9438300" cy="26967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rgbClr val="000000"/>
              </a:buClr>
              <a:buSzPts val="1700"/>
              <a:buFont typeface="Arial"/>
              <a:buNone/>
            </a:pPr>
            <a:r>
              <a:rPr lang="en-US" sz="1600" b="1" i="0" u="none" strike="noStrike" cap="none">
                <a:solidFill>
                  <a:srgbClr val="000000"/>
                </a:solidFill>
              </a:rPr>
              <a:t>Observation:</a:t>
            </a:r>
            <a:endParaRPr sz="1600" b="1" i="0" u="none" strike="noStrike" cap="none">
              <a:solidFill>
                <a:srgbClr val="000000"/>
              </a:solidFill>
            </a:endParaRPr>
          </a:p>
          <a:p>
            <a:pPr marL="457200" marR="0" lvl="0" indent="-330200" algn="just" rtl="0">
              <a:lnSpc>
                <a:spcPct val="115000"/>
              </a:lnSpc>
              <a:spcBef>
                <a:spcPts val="0"/>
              </a:spcBef>
              <a:spcAft>
                <a:spcPts val="0"/>
              </a:spcAft>
              <a:buSzPts val="1600"/>
              <a:buAutoNum type="arabicPeriod"/>
            </a:pPr>
            <a:r>
              <a:rPr lang="en-US" sz="1600" b="1"/>
              <a:t>Stable traders have the largest trading frequency.</a:t>
            </a:r>
            <a:r>
              <a:rPr lang="en-US" sz="1600"/>
              <a:t> Although they have smaller investments (shown in chart on the previous page), they have always remained active. This means they are more loyal to the software and are more likely to continue using it in the future.</a:t>
            </a:r>
            <a:endParaRPr sz="1600"/>
          </a:p>
          <a:p>
            <a:pPr marL="457200" marR="0" lvl="0" indent="-330200" algn="just" rtl="0">
              <a:lnSpc>
                <a:spcPct val="115000"/>
              </a:lnSpc>
              <a:spcBef>
                <a:spcPts val="0"/>
              </a:spcBef>
              <a:spcAft>
                <a:spcPts val="0"/>
              </a:spcAft>
              <a:buSzPts val="1600"/>
              <a:buAutoNum type="arabicPeriod"/>
            </a:pPr>
            <a:r>
              <a:rPr lang="en-US" sz="1600"/>
              <a:t>High value traders have the largest number of operations, while stable traders and less active trading users have low operation time.</a:t>
            </a:r>
            <a:endParaRPr sz="1600"/>
          </a:p>
          <a:p>
            <a:pPr marL="457200" marR="0" lvl="0" indent="-330200" algn="just" rtl="0">
              <a:lnSpc>
                <a:spcPct val="115000"/>
              </a:lnSpc>
              <a:spcBef>
                <a:spcPts val="0"/>
              </a:spcBef>
              <a:spcAft>
                <a:spcPts val="0"/>
              </a:spcAft>
              <a:buSzPts val="1600"/>
              <a:buAutoNum type="arabicPeriod"/>
            </a:pPr>
            <a:r>
              <a:rPr lang="en-US" sz="1600" b="1"/>
              <a:t>Less active trading users have the minimum trading frequency and number of operations.</a:t>
            </a:r>
            <a:r>
              <a:rPr lang="en-US" sz="1600"/>
              <a:t> It can be concluded that this type of users have low loyalty to the software.</a:t>
            </a:r>
            <a:endParaRPr sz="1600"/>
          </a:p>
          <a:p>
            <a:pPr marL="0" marR="0" lvl="0" indent="0" algn="just" rtl="0">
              <a:lnSpc>
                <a:spcPct val="115000"/>
              </a:lnSpc>
              <a:spcBef>
                <a:spcPts val="0"/>
              </a:spcBef>
              <a:spcAft>
                <a:spcPts val="0"/>
              </a:spcAft>
              <a:buNone/>
            </a:pPr>
            <a:endParaRPr sz="1600"/>
          </a:p>
        </p:txBody>
      </p:sp>
      <p:pic>
        <p:nvPicPr>
          <p:cNvPr id="2892" name="Google Shape;2892;g2a67ef60805_0_1"/>
          <p:cNvPicPr preferRelativeResize="0"/>
          <p:nvPr/>
        </p:nvPicPr>
        <p:blipFill>
          <a:blip r:embed="rId3">
            <a:alphaModFix/>
          </a:blip>
          <a:stretch>
            <a:fillRect/>
          </a:stretch>
        </p:blipFill>
        <p:spPr>
          <a:xfrm>
            <a:off x="1215075" y="779825"/>
            <a:ext cx="4623025" cy="3461400"/>
          </a:xfrm>
          <a:prstGeom prst="rect">
            <a:avLst/>
          </a:prstGeom>
          <a:noFill/>
          <a:ln>
            <a:noFill/>
          </a:ln>
        </p:spPr>
      </p:pic>
      <p:pic>
        <p:nvPicPr>
          <p:cNvPr id="2893" name="Google Shape;2893;g2a67ef60805_0_1"/>
          <p:cNvPicPr preferRelativeResize="0"/>
          <p:nvPr/>
        </p:nvPicPr>
        <p:blipFill>
          <a:blip r:embed="rId4">
            <a:alphaModFix/>
          </a:blip>
          <a:stretch>
            <a:fillRect/>
          </a:stretch>
        </p:blipFill>
        <p:spPr>
          <a:xfrm>
            <a:off x="5990500" y="779819"/>
            <a:ext cx="4623025" cy="346140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98"/>
        <p:cNvGrpSpPr/>
        <p:nvPr/>
      </p:nvGrpSpPr>
      <p:grpSpPr>
        <a:xfrm>
          <a:off x="0" y="0"/>
          <a:ext cx="0" cy="0"/>
          <a:chOff x="0" y="0"/>
          <a:chExt cx="0" cy="0"/>
        </a:xfrm>
      </p:grpSpPr>
      <p:sp>
        <p:nvSpPr>
          <p:cNvPr id="2899" name="Google Shape;2899;g2a67ef60805_6_27"/>
          <p:cNvSpPr txBox="1"/>
          <p:nvPr/>
        </p:nvSpPr>
        <p:spPr>
          <a:xfrm>
            <a:off x="580125" y="131500"/>
            <a:ext cx="49464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Font typeface="Arial"/>
              <a:buNone/>
            </a:pPr>
            <a:r>
              <a:rPr lang="en-US" sz="2000" b="1">
                <a:solidFill>
                  <a:schemeClr val="accent2"/>
                </a:solidFill>
                <a:latin typeface="Open Sans SemiBold"/>
                <a:ea typeface="Open Sans SemiBold"/>
                <a:cs typeface="Open Sans SemiBold"/>
                <a:sym typeface="Open Sans SemiBold"/>
              </a:rPr>
              <a:t>Analysis based on user loyalty</a:t>
            </a:r>
            <a:endParaRPr sz="1400" b="1">
              <a:solidFill>
                <a:schemeClr val="accent2"/>
              </a:solidFill>
              <a:latin typeface="Open Sans SemiBold"/>
              <a:ea typeface="Open Sans SemiBold"/>
              <a:cs typeface="Open Sans SemiBold"/>
              <a:sym typeface="Open Sans SemiBold"/>
            </a:endParaRPr>
          </a:p>
        </p:txBody>
      </p:sp>
      <p:sp>
        <p:nvSpPr>
          <p:cNvPr id="2900" name="Google Shape;2900;g2a67ef60805_6_27"/>
          <p:cNvSpPr txBox="1"/>
          <p:nvPr/>
        </p:nvSpPr>
        <p:spPr>
          <a:xfrm>
            <a:off x="874950" y="4987275"/>
            <a:ext cx="10442100" cy="24135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rgbClr val="000000"/>
              </a:buClr>
              <a:buSzPts val="1700"/>
              <a:buFont typeface="Arial"/>
              <a:buNone/>
            </a:pPr>
            <a:r>
              <a:rPr lang="en-US" sz="1600" b="1" i="0" u="none" strike="noStrike" cap="none">
                <a:solidFill>
                  <a:srgbClr val="000000"/>
                </a:solidFill>
              </a:rPr>
              <a:t>Observation:</a:t>
            </a:r>
            <a:endParaRPr sz="1600" b="1" i="0" u="none" strike="noStrike" cap="none">
              <a:solidFill>
                <a:srgbClr val="000000"/>
              </a:solidFill>
            </a:endParaRPr>
          </a:p>
          <a:p>
            <a:pPr marL="457200" marR="0" lvl="0" indent="-330200" algn="just" rtl="0">
              <a:lnSpc>
                <a:spcPct val="115000"/>
              </a:lnSpc>
              <a:spcBef>
                <a:spcPts val="0"/>
              </a:spcBef>
              <a:spcAft>
                <a:spcPts val="0"/>
              </a:spcAft>
              <a:buSzPts val="1600"/>
              <a:buAutoNum type="arabicPeriod"/>
            </a:pPr>
            <a:r>
              <a:rPr lang="en-US" sz="1600" b="1"/>
              <a:t>Dormant users have the highest churn percentage.</a:t>
            </a:r>
            <a:r>
              <a:rPr lang="en-US" sz="1600"/>
              <a:t> They are the users who withdraw all  of the funds from the account at a certain point and stop using the software. We can see from the line chart that this type of users has an obvious churn trend, while other groups of users at least maintain a certain interest and keep their funds in their account.</a:t>
            </a:r>
            <a:endParaRPr sz="1600"/>
          </a:p>
          <a:p>
            <a:pPr marL="457200" lvl="0" indent="-330200" algn="just" rtl="0">
              <a:lnSpc>
                <a:spcPct val="115000"/>
              </a:lnSpc>
              <a:spcBef>
                <a:spcPts val="0"/>
              </a:spcBef>
              <a:spcAft>
                <a:spcPts val="0"/>
              </a:spcAft>
              <a:buClr>
                <a:schemeClr val="dk1"/>
              </a:buClr>
              <a:buSzPts val="1600"/>
              <a:buAutoNum type="arabicPeriod"/>
            </a:pPr>
            <a:r>
              <a:rPr lang="en-US" sz="1600" b="1">
                <a:solidFill>
                  <a:schemeClr val="dk1"/>
                </a:solidFill>
              </a:rPr>
              <a:t>Dormant users used to bring some profits to the company.</a:t>
            </a:r>
            <a:r>
              <a:rPr lang="en-US" sz="1600">
                <a:solidFill>
                  <a:schemeClr val="dk1"/>
                </a:solidFill>
              </a:rPr>
              <a:t> so we want to get them back trading on our platform.</a:t>
            </a:r>
            <a:endParaRPr sz="1600"/>
          </a:p>
          <a:p>
            <a:pPr marL="0" marR="0" lvl="0" indent="0" algn="just" rtl="0">
              <a:lnSpc>
                <a:spcPct val="115000"/>
              </a:lnSpc>
              <a:spcBef>
                <a:spcPts val="0"/>
              </a:spcBef>
              <a:spcAft>
                <a:spcPts val="0"/>
              </a:spcAft>
              <a:buNone/>
            </a:pPr>
            <a:endParaRPr sz="1600"/>
          </a:p>
        </p:txBody>
      </p:sp>
      <p:pic>
        <p:nvPicPr>
          <p:cNvPr id="2901" name="Google Shape;2901;g2a67ef60805_6_27"/>
          <p:cNvPicPr preferRelativeResize="0"/>
          <p:nvPr/>
        </p:nvPicPr>
        <p:blipFill>
          <a:blip r:embed="rId3">
            <a:alphaModFix/>
          </a:blip>
          <a:stretch>
            <a:fillRect/>
          </a:stretch>
        </p:blipFill>
        <p:spPr>
          <a:xfrm>
            <a:off x="7361475" y="2597400"/>
            <a:ext cx="3534225" cy="2639476"/>
          </a:xfrm>
          <a:prstGeom prst="rect">
            <a:avLst/>
          </a:prstGeom>
          <a:noFill/>
          <a:ln>
            <a:noFill/>
          </a:ln>
        </p:spPr>
      </p:pic>
      <p:pic>
        <p:nvPicPr>
          <p:cNvPr id="2902" name="Google Shape;2902;g2a67ef60805_6_27"/>
          <p:cNvPicPr preferRelativeResize="0"/>
          <p:nvPr/>
        </p:nvPicPr>
        <p:blipFill>
          <a:blip r:embed="rId4">
            <a:alphaModFix/>
          </a:blip>
          <a:stretch>
            <a:fillRect/>
          </a:stretch>
        </p:blipFill>
        <p:spPr>
          <a:xfrm>
            <a:off x="7326300" y="0"/>
            <a:ext cx="3534225" cy="2646177"/>
          </a:xfrm>
          <a:prstGeom prst="rect">
            <a:avLst/>
          </a:prstGeom>
          <a:noFill/>
          <a:ln>
            <a:noFill/>
          </a:ln>
        </p:spPr>
      </p:pic>
      <p:sp>
        <p:nvSpPr>
          <p:cNvPr id="2903" name="Google Shape;2903;g2a67ef60805_6_27"/>
          <p:cNvSpPr/>
          <p:nvPr/>
        </p:nvSpPr>
        <p:spPr>
          <a:xfrm>
            <a:off x="8500238" y="1162300"/>
            <a:ext cx="713400" cy="39648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Light"/>
              <a:ea typeface="Open Sans Light"/>
              <a:cs typeface="Open Sans Light"/>
              <a:sym typeface="Open Sans Light"/>
            </a:endParaRPr>
          </a:p>
        </p:txBody>
      </p:sp>
      <p:pic>
        <p:nvPicPr>
          <p:cNvPr id="2904" name="Google Shape;2904;g2a67ef60805_6_27"/>
          <p:cNvPicPr preferRelativeResize="0"/>
          <p:nvPr/>
        </p:nvPicPr>
        <p:blipFill>
          <a:blip r:embed="rId5">
            <a:alphaModFix/>
          </a:blip>
          <a:stretch>
            <a:fillRect/>
          </a:stretch>
        </p:blipFill>
        <p:spPr>
          <a:xfrm>
            <a:off x="940100" y="843800"/>
            <a:ext cx="6087507" cy="3964800"/>
          </a:xfrm>
          <a:prstGeom prst="rect">
            <a:avLst/>
          </a:prstGeom>
          <a:noFill/>
          <a:ln>
            <a:noFill/>
          </a:ln>
        </p:spPr>
      </p:pic>
    </p:spTree>
  </p:cSld>
  <p:clrMapOvr>
    <a:masterClrMapping/>
  </p:clrMapOvr>
</p:sld>
</file>

<file path=ppt/theme/theme1.xml><?xml version="1.0" encoding="utf-8"?>
<a:theme xmlns:a="http://schemas.openxmlformats.org/drawingml/2006/main" name="Office 主题​​">
  <a:themeElements>
    <a:clrScheme name="T-天蓝">
      <a:dk1>
        <a:srgbClr val="000000"/>
      </a:dk1>
      <a:lt1>
        <a:srgbClr val="FFFFFF"/>
      </a:lt1>
      <a:dk2>
        <a:srgbClr val="44546A"/>
      </a:dk2>
      <a:lt2>
        <a:srgbClr val="E7E6E6"/>
      </a:lt2>
      <a:accent1>
        <a:srgbClr val="47B5E7"/>
      </a:accent1>
      <a:accent2>
        <a:srgbClr val="47B5E7"/>
      </a:accent2>
      <a:accent3>
        <a:srgbClr val="47B5E7"/>
      </a:accent3>
      <a:accent4>
        <a:srgbClr val="47B5E7"/>
      </a:accent4>
      <a:accent5>
        <a:srgbClr val="47B5E7"/>
      </a:accent5>
      <a:accent6>
        <a:srgbClr val="47B5E7"/>
      </a:accent6>
      <a:hlink>
        <a:srgbClr val="FF0000"/>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1256</Words>
  <Application>Microsoft Macintosh PowerPoint</Application>
  <PresentationFormat>宽屏</PresentationFormat>
  <Paragraphs>187</Paragraphs>
  <Slides>19</Slides>
  <Notes>19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Microsoft Yahei</vt:lpstr>
      <vt:lpstr>Arial</vt:lpstr>
      <vt:lpstr>Open Sans SemiBold</vt:lpstr>
      <vt:lpstr>Times New Roman</vt:lpstr>
      <vt:lpstr>Open Sans Light</vt:lpstr>
      <vt:lpstr>Calibri</vt:lpstr>
      <vt:lpstr>Open Sans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vip4765</cp:lastModifiedBy>
  <cp:revision>1</cp:revision>
  <dcterms:created xsi:type="dcterms:W3CDTF">2017-05-15T05:08:11Z</dcterms:created>
  <dcterms:modified xsi:type="dcterms:W3CDTF">2023-12-19T13:59:18Z</dcterms:modified>
</cp:coreProperties>
</file>