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76" r:id="rId19"/>
    <p:sldId id="278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835660"/>
            <a:ext cx="10515600" cy="219519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lnSpc>
                <a:spcPct val="250000"/>
              </a:lnSpc>
            </a:pPr>
            <a:r>
              <a:rPr lang="en-US" altLang="zh-CN" sz="9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LRU</a:t>
            </a:r>
            <a:endParaRPr lang="en-US" altLang="zh-CN" sz="9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987483"/>
            <a:ext cx="10515600" cy="1500187"/>
          </a:xfrm>
        </p:spPr>
        <p:txBody>
          <a:bodyPr/>
          <a:p>
            <a:pPr algn="ctr"/>
            <a:endParaRPr lang="zh-CN" altLang="en-US"/>
          </a:p>
          <a:p>
            <a:pPr algn="ctr"/>
            <a:r>
              <a:rPr lang="zh-CN" altLang="en-US"/>
              <a:t>算法根据数据的历史访问记录来进行淘汰数据，其核心思想是“如果数据最近被访问过，那么将来被访问的几率也更高”</a:t>
            </a:r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831850" y="3141345"/>
            <a:ext cx="10515600" cy="57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Least recently used，最近最少使用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  <a:sym typeface="+mn-ea"/>
              </a:rPr>
              <a:t>2Q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  <a:sym typeface="+mn-ea"/>
              </a:rPr>
              <a:t> 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分析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563370"/>
            <a:ext cx="10402570" cy="500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【命中率】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2Q算法的命中率要高于LRU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【复杂度】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需要两个队列，但两个队列本身都比较简单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【代价】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FIFO和LRU的代价之和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2Q算法和LRU-2算法命中率类似，内存消耗也比较接近，但对于最后缓存的数据来说，2Q会减少一次从原始存储读取数据或者计算数据的操作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Multi Queue（MQ）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94715" y="1691005"/>
            <a:ext cx="10402570" cy="448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</a:rPr>
              <a:t>原理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MQ算法根据访问频率将数据划分为多个队列，不同的队列具有不同的访问优先级，其核心思想是：优先缓存访问次数多的数据。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MQ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 实现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7565" y="1551940"/>
            <a:ext cx="10800715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MQ算法将缓存划分为多个LRU队列，每个队列对应不同的访问优先级。访问优先级是根据访问次数计算出来的</a:t>
            </a:r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>
                <a:solidFill>
                  <a:schemeClr val="bg1"/>
                </a:solidFill>
              </a:rPr>
              <a:t>详细的算法结构图如下，Q0，Q1....Qk代表不同的优先级队列，Q-history代表从缓存中淘汰数据，但记录了数据的索引和引用次数的队列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MQ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 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7565" y="1551940"/>
            <a:ext cx="10800715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51940"/>
            <a:ext cx="7829550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MQ</a:t>
            </a:r>
            <a:r>
              <a:rPr lang="zh-CN" alt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说明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 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7565" y="1551940"/>
            <a:ext cx="10800715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4565" y="1551940"/>
            <a:ext cx="10800715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新插入的数据放入Q0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每个队列按照LRU管理数据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当数据的访问次数达到一定次数，需要提升优先级时，将数据从当前队列删除，加入到高一级队列的头部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为了防止高优先级数据永远不被淘汰，当数据在指定的时间里访问没有被访问时，需要降低优先级，将数据从当前队列删除，加入到低一级的队列头部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需要淘汰数据时，从最低一级队列开始按照LRU淘汰；每个队列淘汰数据时，将数据从缓存中删除，将数据索引加入Q-history头部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如果数据在Q-history中被重新访问，则重新计算其优先级，移到目标队列的头部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000">
                <a:solidFill>
                  <a:schemeClr val="bg1"/>
                </a:solidFill>
              </a:rPr>
              <a:t>Q-history按照LRU淘汰数据的索引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MQ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 分析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563370"/>
            <a:ext cx="10402570" cy="500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【命中率】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MQ降低了“缓存污染”带来的问题，命中率比LRU要高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【复杂度】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MQ需要维护多个队列，且需要维护每个数据的访问时间，复杂度比LRU高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【代价】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MQ需要记录每个数据的访问时间，需要定时扫描所有队列，代价比LRU要高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虽然MQ的队列看起来数量比较多，但由于所有队列之和受限于缓存容量的大小，因此这里多个队列长度之和和一个LRU队列是一样的，因此队列扫描性能也相近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Redis LRU</a:t>
            </a:r>
            <a:endParaRPr lang="en-US"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563370"/>
            <a:ext cx="10402570" cy="500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【近似LRU算法】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Redis的LRU算法不是一个严格的LRU实现。这意味着Redis不能选择最佳候选键来回收，也就是最久未被访问的那些键。相反，Redis 会尝试执行一个近似的LRU算法，通过采样一小部分键，然后在采样键中回收最适合(拥有最久访问时间)的那个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Redis LRU</a:t>
            </a:r>
            <a:endParaRPr lang="en-US"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2039620"/>
            <a:ext cx="8134350" cy="4276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1065" y="2169795"/>
            <a:ext cx="34918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浅灰色带是被回收的对象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灰色带是没有被回收的对象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绿色带是被添加的对象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种类</a:t>
            </a:r>
            <a:endParaRPr lang="zh-CN" altLang="en-US"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2640"/>
            <a:ext cx="10515600" cy="3476625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LRU</a:t>
            </a:r>
            <a:endParaRPr lang="zh-CN" altLang="en-US" sz="4000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en-US" altLang="zh-CN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LRU-K</a:t>
            </a:r>
            <a:endParaRPr lang="zh-CN" altLang="en-US" sz="4000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Two queues（2Q）</a:t>
            </a:r>
            <a:endParaRPr lang="zh-CN" altLang="en-US" sz="4000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Multi Queue（MQ）</a:t>
            </a:r>
            <a:endParaRPr lang="zh-CN" altLang="en-US" sz="4000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LRU</a:t>
            </a:r>
            <a:endParaRPr lang="en-US" altLang="zh-CN"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325" y="1932305"/>
            <a:ext cx="2258060" cy="347662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3888740" y="2072640"/>
            <a:ext cx="7465060" cy="3476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新数据插入到链表头部；</a:t>
            </a:r>
            <a:endParaRPr lang="zh-CN" altLang="en-US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每当缓存命中（即缓存数据被访问），则将数据移到链表头部；</a:t>
            </a:r>
            <a:endParaRPr lang="zh-CN" altLang="en-US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当链表满的时候，将链表尾部的数据丢弃。</a:t>
            </a:r>
            <a:endParaRPr lang="zh-CN" altLang="en-US">
              <a:solidFill>
                <a:schemeClr val="bg1"/>
              </a:solidFill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LRU</a:t>
            </a:r>
            <a:r>
              <a:rPr lang="zh-CN" alt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分析</a:t>
            </a:r>
            <a:endParaRPr lang="zh-CN" altLang="en-US"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94715" y="1691005"/>
            <a:ext cx="10402570" cy="448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【命中率】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当存在热点数据时，LRU的效率很好，但偶发性的、周期性的批量操作会导致LRU命中率急剧下降，缓存污染情况比较严重。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【复杂度】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实现简单。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【代价】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命中时需要遍历链表，找到命中的数据块索引，然后需要将数据移到头部。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LRU-K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94715" y="1691005"/>
            <a:ext cx="10402570" cy="448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</a:rPr>
              <a:t>原理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LRU-K中的K代表最近使用的次数，因此LRU可以认为是LRU-1。LRU-K的主要目的是为了解决LRU算法“缓存污染”的问题，其核心思想是将“最近使用过1次”的判断标准扩展为“最近使用过K次”。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相比LRU，LRU-K需要多维护一个队列，用于记录所有缓存数据被访问的历史。只有当数据的访问次数达到K次的时候，才将数据放入缓存。当需要淘汰数据时，LRU-K会淘汰第K次访问时间距当前时间最大的数据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LRU-K 实现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223510" y="1551940"/>
            <a:ext cx="6414770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数据第一次被访问，加入到访问历史列表；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如果数据在访问历史列表里后没有达到K次访问，则按照一定规则（FIFO，LRU）淘汰；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当访问历史队列中的数据访问次数达到K次后，将数据索引从历史队列删除，将数据移到缓存队列中，并缓存此数据，缓存队列重新按照时间排序；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缓存数据队列中被再次访问后，重新排序；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需要淘汰数据时，淘汰缓存队列中排在末尾的数据，即：淘汰“倒数第K次访问离现在最久”的数据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LRU-K具有LRU的优点，同时能够避免LRU的缺点，实际应用中LRU-2是综合各种因素后最优的选择，LRU-3或者更大的K值命中率会高，但适应性差，需要大量的数据访问才能将历史访问记录清除掉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1551940"/>
            <a:ext cx="415734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LRU-K 分析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563370"/>
            <a:ext cx="10402570" cy="5008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【命中率】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LRU-K降低了“缓存污染”带来的问题，命中率比LRU要高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【复杂度】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LRU-K队列是一个优先级队列，算法复杂度和代价比较高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【代价】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由于LRU-K还需要记录那些被访问过、但还没有放入缓存的对象，因此内存消耗会比LRU要多；当数据量很大的时候，内存消耗会比较可观。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  LRU-K需要基于时间进行排序（可以需要淘汰时再排序，也可以即时排序），CPU消耗比LRU要高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Two queues（2Q）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94715" y="1691005"/>
            <a:ext cx="10402570" cy="448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4000">
                <a:solidFill>
                  <a:schemeClr val="bg1"/>
                </a:solidFill>
                <a:latin typeface="兰亭黑-简" panose="02000000000000000000" charset="-122"/>
                <a:ea typeface="兰亭黑-简" panose="02000000000000000000" charset="-122"/>
              </a:rPr>
              <a:t>原理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 Two queues（以下使用2Q代替）算法类似于LRU-2，不同点在于2Q将LRU-2算法中的访问历史队列（注意这不是缓存数据的）改为一个FIFO缓存队列，即：2Q算法有两个缓存队列，一个是FIFO队列，一个是LRU队列。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2Q</a:t>
            </a:r>
            <a:r>
              <a:rPr sz="6000">
                <a:solidFill>
                  <a:schemeClr val="accent4"/>
                </a:solidFill>
                <a:effectLst/>
                <a:latin typeface="圆体-简" panose="02010600040101010101" charset="-122"/>
                <a:ea typeface="圆体-简" panose="02010600040101010101" charset="-122"/>
              </a:rPr>
              <a:t> 实现</a:t>
            </a:r>
            <a:endParaRPr sz="6000">
              <a:solidFill>
                <a:schemeClr val="accent4"/>
              </a:solidFill>
              <a:effectLst/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223510" y="1551940"/>
            <a:ext cx="6414770" cy="5236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新访问的数据插入到FIFO队列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如果数据在FIFO队列中一直没有被再次访问，则最终按照FIFO规则淘汰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如果数据在FIFO队列中被再次访问，则将数据移到LRU队列头部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 如果数据在LRU队列再次被访问，则将数据移到LRU队列头部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LRU队列淘汰末尾的数据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000500" cy="431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演示</Application>
  <PresentationFormat>宽屏</PresentationFormat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兰亭黑-简</vt:lpstr>
      <vt:lpstr>Noto Sans CJK SC</vt:lpstr>
      <vt:lpstr>圆体-简</vt:lpstr>
      <vt:lpstr>Noto Serif CJK JP</vt:lpstr>
      <vt:lpstr>Calibri</vt:lpstr>
      <vt:lpstr>微软雅黑</vt:lpstr>
      <vt:lpstr>宋体</vt:lpstr>
      <vt:lpstr>Arial Unicode MS</vt:lpstr>
      <vt:lpstr>Calibri Light</vt:lpstr>
      <vt:lpstr>Office 主题</vt:lpstr>
      <vt:lpstr>LRU</vt:lpstr>
      <vt:lpstr>种类</vt:lpstr>
      <vt:lpstr>LRU</vt:lpstr>
      <vt:lpstr>LRU分析</vt:lpstr>
      <vt:lpstr>LRU-K</vt:lpstr>
      <vt:lpstr>LRU-K 实现</vt:lpstr>
      <vt:lpstr>LRU-K 分析</vt:lpstr>
      <vt:lpstr>Two queues（2Q）</vt:lpstr>
      <vt:lpstr>2Q 实现</vt:lpstr>
      <vt:lpstr>LRU-K 分析</vt:lpstr>
      <vt:lpstr>Multi Queue（MQ）</vt:lpstr>
      <vt:lpstr>MQ 实现</vt:lpstr>
      <vt:lpstr>MQ </vt:lpstr>
      <vt:lpstr>MQ说明 </vt:lpstr>
      <vt:lpstr>LRU-K 分析</vt:lpstr>
      <vt:lpstr>LRU-K 分析</vt:lpstr>
      <vt:lpstr>Redis LRU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liuguoqing</dc:creator>
  <cp:lastModifiedBy>无痕</cp:lastModifiedBy>
  <cp:revision>14</cp:revision>
  <dcterms:created xsi:type="dcterms:W3CDTF">2020-06-23T11:44:28Z</dcterms:created>
  <dcterms:modified xsi:type="dcterms:W3CDTF">2020-06-23T11:44:28Z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