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430" r:id="rId8"/>
    <p:sldId id="517" r:id="rId9"/>
    <p:sldId id="518" r:id="rId10"/>
    <p:sldId id="519" r:id="rId11"/>
    <p:sldId id="520" r:id="rId12"/>
    <p:sldId id="521" r:id="rId13"/>
    <p:sldId id="523" r:id="rId14"/>
    <p:sldId id="522" r:id="rId15"/>
    <p:sldId id="553" r:id="rId16"/>
    <p:sldId id="554" r:id="rId17"/>
    <p:sldId id="555" r:id="rId18"/>
    <p:sldId id="556" r:id="rId19"/>
    <p:sldId id="557" r:id="rId20"/>
    <p:sldId id="568" r:id="rId21"/>
    <p:sldId id="558" r:id="rId22"/>
    <p:sldId id="525" r:id="rId23"/>
    <p:sldId id="261" r:id="rId24"/>
    <p:sldId id="262" r:id="rId25"/>
    <p:sldId id="263" r:id="rId26"/>
    <p:sldId id="526" r:id="rId27"/>
    <p:sldId id="527" r:id="rId28"/>
    <p:sldId id="528" r:id="rId29"/>
    <p:sldId id="265" r:id="rId30"/>
    <p:sldId id="529" r:id="rId31"/>
    <p:sldId id="266" r:id="rId32"/>
    <p:sldId id="530" r:id="rId33"/>
    <p:sldId id="531" r:id="rId34"/>
    <p:sldId id="532" r:id="rId35"/>
    <p:sldId id="533" r:id="rId36"/>
    <p:sldId id="534" r:id="rId37"/>
    <p:sldId id="535" r:id="rId38"/>
    <p:sldId id="537" r:id="rId39"/>
    <p:sldId id="559" r:id="rId40"/>
    <p:sldId id="560" r:id="rId41"/>
    <p:sldId id="561" r:id="rId42"/>
    <p:sldId id="562" r:id="rId43"/>
    <p:sldId id="563" r:id="rId45"/>
    <p:sldId id="564" r:id="rId46"/>
    <p:sldId id="565" r:id="rId47"/>
    <p:sldId id="566" r:id="rId48"/>
    <p:sldId id="648" r:id="rId49"/>
    <p:sldId id="670" r:id="rId50"/>
    <p:sldId id="692" r:id="rId51"/>
    <p:sldId id="628" r:id="rId52"/>
    <p:sldId id="649" r:id="rId53"/>
    <p:sldId id="569" r:id="rId54"/>
    <p:sldId id="570" r:id="rId55"/>
    <p:sldId id="571" r:id="rId56"/>
    <p:sldId id="572" r:id="rId57"/>
    <p:sldId id="613" r:id="rId58"/>
    <p:sldId id="573" r:id="rId59"/>
    <p:sldId id="575" r:id="rId60"/>
    <p:sldId id="576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282" r:id="rId72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33600" y="2617920"/>
            <a:ext cx="96271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linux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高性能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编程在虎扑的工作实践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2.</a:t>
            </a:r>
            <a:r>
              <a:rPr 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的性能是否比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java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差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答案：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java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是比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java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差的，但是其实差的并不多，在信息治理项目部门实践中，看到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在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opcache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不开启的情况下，根本就没法用，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200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qps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都打不到，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100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qps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打穿了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台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核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4g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的机器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32659953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2874645"/>
            <a:ext cx="64738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看一下为什么开启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opcache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之后性能会提升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1-07 00-05-3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2379980"/>
            <a:ext cx="3718560" cy="395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开启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 opcache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的情况下，性能得到了显著提升，但是这个性能只能勉强及格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91804864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055" y="2470785"/>
            <a:ext cx="6727190" cy="333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性能比不过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java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，是不是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的问题？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我认为这不是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php-fpm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的问题，虽然经过很多年的努力，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开源社区不断努力，不断优化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php-fpm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的性能，但是由于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的诸多框架都需要经过大量的重复初始化，才能走到业务，所以性能始终不如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java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好，这一切并不是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的原因，这其实就像跑步，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每次完成任务需要跑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1000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米，但是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java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微服务框架只需要跑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100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米，在我们公司现状加入了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opcache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的情况下，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最快的处理速度已经优化到了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5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毫秒，去掉了不必要的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redis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mysql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连接等不稳定的因素，但是还是比不了常驻内存的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毫秒，很多瓶颈已经细化到了加载执行代码的多少！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随着协程化编程的兴起，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这种传统的半异步、半同步的各种弊端也得到了解决，但是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也由于历史包袱，始终不能完全拥抱变化！但是很多场景下，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已经能满足我们的业务。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                       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现象揭秘！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100 qps 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为什么会刷崩掉我们的后台，看看我们的后台执行了什么？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3 23-43-4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22985"/>
            <a:ext cx="10058400" cy="481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4" name="图片 3" descr="2021-03-23 23-44-1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50925"/>
            <a:ext cx="10058400" cy="475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结论：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请求高达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49040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微妙才能完成一个没有任何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io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的请求，这个性能是非常差的！！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431925" y="241935"/>
            <a:ext cx="9086215" cy="7435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大纲</a:t>
            </a:r>
            <a:endParaRPr lang="en-US" sz="4000" b="0" strike="noStrike" spc="-1">
              <a:latin typeface="Arial" panose="020B0604020202020204"/>
            </a:endParaRPr>
          </a:p>
          <a:p>
            <a:pPr marL="12065" indent="0">
              <a:lnSpc>
                <a:spcPct val="150000"/>
              </a:lnSpc>
              <a:buClr>
                <a:srgbClr val="FFFFFF"/>
              </a:buClr>
              <a:buFont typeface="Arial" panose="020B0604020202020204"/>
              <a:buNone/>
            </a:pP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浅谈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PHP-FPM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的利和弊</a:t>
            </a:r>
            <a:endParaRPr lang="en-US" sz="3600" b="0" strike="noStrike" spc="-1">
              <a:latin typeface="Arial" panose="020B0604020202020204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高性能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php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的演进之路</a:t>
            </a:r>
            <a:endParaRPr lang="zh-CN" altLang="en-US" sz="36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phpwanda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信息治理链路染色扩展</a:t>
            </a: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总结：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1.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过多的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opcode 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指令，即使在开启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opcache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之后性能依旧上不去，面临大量的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opcode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执行和大量的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gc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，请求的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20ms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不再是等待的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20ms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，而变成了打满的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cpu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的噩梦！。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2.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短连接，频繁的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mysql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、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redis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断开重连，在高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io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下成为了瓶颈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二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高性能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php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的演进之路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前言：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前面说了这么多不足，众多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人员对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的漫漫长路做了探索。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chemeClr val="bg1"/>
                </a:solidFill>
                <a:latin typeface="Arial" panose="020B0604020202020204"/>
              </a:rPr>
              <a:t>php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需要学习的内容注意是一点都不比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java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的少的，在学习的过程中也是每一个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程序员成长的过程，我认为一个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程序员的学习，要加大对网络编程，系统内核的学习。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(1)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信息治理同步服务的改造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自己入职之后，采用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swoole+php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，遵循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muduo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框架的设计原则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,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使用one loop per thread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 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的设计架构，设计了异步队列消费程序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11730216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2317115"/>
            <a:ext cx="9217660" cy="409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82775" y="548595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设计思想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1.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平稳停止不丢数据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2.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消费高可靠，不丢失消息，不轻易确认消息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3.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高性能，压缩收到消息，到业务处理的代码执行区间，达到高性能，从收到数据到业务层的处理只有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40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微妙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4.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遵循分布式系统第三重境界，自制机群管理系统，集中化配置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1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）使用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rig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做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qps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和耗时监控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2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）使用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apollo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做配置下发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3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）使用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swooleTracker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做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apm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监控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5.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背景协程日志，充分利用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linux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大文件预读术技术，拼接缓冲区落盘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bg1"/>
                </a:solidFill>
                <a:latin typeface="Arial" panose="020B0604020202020204"/>
              </a:rPr>
              <a:t>6.mysql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、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redis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断线重连，稳定可靠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82775" y="548595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传统的半异步半同步程序要面临的问题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1.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微软雅黑"/>
              </a:rPr>
              <a:t>我认为首要问题就是最佳线程数的问题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没错传统的</a:t>
            </a: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半异步半同步程序问题首要面临的问题就是最佳线程数目的问题，我们要开多少个线程再能使处理的效率达到最高</a:t>
            </a:r>
            <a:endParaRPr lang="zh-CN" altLang="en-US" spc="-1">
              <a:solidFill>
                <a:srgbClr val="FFFFFF"/>
              </a:solidFill>
              <a:latin typeface="微软雅黑"/>
              <a:ea typeface="宋体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微软雅黑"/>
              <a:ea typeface="宋体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理论数值</a:t>
            </a:r>
            <a:r>
              <a:rPr lang="en-US" altLang="zh-CN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cpu</a:t>
            </a: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密集型毫无疑问就是</a:t>
            </a:r>
            <a:r>
              <a:rPr lang="en-US" altLang="zh-CN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 cpu</a:t>
            </a: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数</a:t>
            </a:r>
            <a:endParaRPr lang="zh-CN" altLang="en-US" spc="-1">
              <a:solidFill>
                <a:srgbClr val="FFFFFF"/>
              </a:solidFill>
              <a:latin typeface="微软雅黑"/>
              <a:ea typeface="宋体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微软雅黑"/>
              <a:ea typeface="宋体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但是大多数应用场景都是</a:t>
            </a:r>
            <a:r>
              <a:rPr lang="en-US" altLang="zh-CN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IO</a:t>
            </a: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密集型，他的理论数值是</a:t>
            </a:r>
            <a:r>
              <a:rPr lang="en-US" altLang="zh-CN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CPU*2</a:t>
            </a:r>
            <a:r>
              <a:rPr lang="zh-CN" altLang="en-US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，但是真的是这样的吗？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82775" y="548595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最佳线程数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既然传统的半异步半同步程序，不能在用户态进行自主切换和让出，那我们不得不考虑依靠内核来调度切片，使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qps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打到最高，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io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密集型在传统的半异步半同步模式下，并不是开的线程多少处理速度都一样的，在合理范围内，开启的线程越多处理速度越快，但是不是绝对的，到达了一定的值，性能处理就达到了最大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1891216487-5e8d185107ba0_article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3244215"/>
            <a:ext cx="50800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82775" y="548595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最佳线程数答案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bg1"/>
                </a:solidFill>
                <a:latin typeface="Arial" panose="020B0604020202020204"/>
              </a:rPr>
              <a:t>最佳线程数 = CPU核心数 (1/CPU利用率) = CPU核心数 1 + (I/O耗时/CPU耗时)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2.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常驻内存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第一个基于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swoole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的常驻内存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server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框架，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swoole-framework</a:t>
            </a:r>
            <a:endParaRPr lang="en-US" altLang="zh-CN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他有哪些优势？</a:t>
            </a: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1.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在服务初始化框架已经把程序加载到内存中，避免重复初始化带来的消耗</a:t>
            </a: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2.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对早期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SOA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微服务架构做了大胆探索，证明了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也能做微服务，只不过有一些门槛，因为缺乏良好的生态，也起到了高内聚、低耦合的作用</a:t>
            </a: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3.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大大压缩了接收请求到业务层的处理时间</a:t>
            </a: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4.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减少了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对于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mysql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和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redis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频繁建立和断开连接的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io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消耗，提升了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io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读写性能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3.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协程化演进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在学习协程化演进之前，我们要先了解</a:t>
            </a:r>
            <a:r>
              <a:rPr lang="en-US" altLang="zh-CN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linux</a:t>
            </a:r>
            <a:r>
              <a:rPr lang="zh-CN" altLang="en-US" sz="18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内核高性能的网络编程的演进之路！！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一.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浅谈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PHP-FPM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的利和弊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1.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你是否了解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fpm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的运行过程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2.fpm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是否比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的性能差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3.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高性能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php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编程的前进演变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每个进程或线程处理一个连接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655" y="2251710"/>
            <a:ext cx="602932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进程太吃内存，线程多了之后会导致虚拟内存暴涨，内核切片困难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IO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多路复用，思考网关为什么能打到单机上万的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qps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6910205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91510" y="3009900"/>
            <a:ext cx="5808980" cy="313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epoll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多路复用的出现，高性能网络编程的到来，有了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epoll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，百步之内必能无敌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没有了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select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和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poll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对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cpu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的浪费，很轻松的就可以知道准备好的描述符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3" name="图片 2" descr="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545" y="2655570"/>
            <a:ext cx="58293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思考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epoll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中的水平触发和边缘触发的区别？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也用了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epoll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，为什么性能会有瓶颈？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因为我们在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上的业务代码是同步阻塞的穿行程序，拖慢了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epoll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的速度，那么可不可以跳过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IO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等待的业务代码，执行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IO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就绪的业务代码呢？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基于上面的思考我们如何对现有业务架构进行优化？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常驻内存是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的唯一出路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1.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你是否了解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的运行过程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取自秦朋的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&lt;php7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内核剖析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&gt;</a:t>
            </a: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思考一个问题，</a:t>
            </a:r>
            <a:r>
              <a:rPr 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fpm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是什么样子的？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worker_poo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2831465"/>
            <a:ext cx="695261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魔法即将展现！！！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魔法即将展现！！！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ugcaudit-nweb-api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的性能调优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后台优化后的整体流程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2" name="图片 1" descr="2021-03-23 23-28-5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2267585"/>
            <a:ext cx="902017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请求到达后所需要执行的代码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3" name="图片 2" descr="2021-03-23 23-38-5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55445"/>
            <a:ext cx="10058400" cy="487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完成一次请求代码减少了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1.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看的见得代码减少了，一次请求之后直接到达了控制器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2.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看不见的代码减少了，没有</a:t>
            </a: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的生命周期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效果展示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请求从之前的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49040---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》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816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微妙，性能提升了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60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倍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,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响应时间急剧减少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2" name="图片 1" descr="lALPDhYBPeoTpSfNAdLNA8g_968_46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688340"/>
            <a:ext cx="11385550" cy="548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3" name="图片 2" descr="2021-03-25 00-30-3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417195"/>
            <a:ext cx="10652760" cy="589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2" name="图片 1" descr="2021-03-25 13-01-49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771525"/>
            <a:ext cx="10745470" cy="562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alt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qps</a:t>
            </a:r>
            <a:r>
              <a:rPr lang="zh-CN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提升显著：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r>
              <a:rPr lang="zh-CN" altLang="en-US" sz="4000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请求从之前的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49040---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》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816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微妙，性能提升了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60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倍，尽管由于网关的转发，造成大量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qps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下降，但是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qps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效果提升显著</a:t>
            </a: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(1)等待请求： worker进程阻塞在fcgi_accept_request()等待请求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1)worker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进程和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master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进程之间是如何通讯的？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socketpair 创建全双工管道，用来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worker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进程和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master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进程之间通讯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2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）如何处理多个请求？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event loop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模型多路复用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可以去看下源码中的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 fpm_event_epoll_wait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，自己去源码的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fpm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event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文件夹中的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epoll.c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去学习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>
              <a:lnSpc>
                <a:spcPct val="100000"/>
              </a:lnSpc>
            </a:pPr>
            <a:endParaRPr lang="zh-CN" altLang="en-US" sz="4000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</p:txBody>
      </p:sp>
      <p:pic>
        <p:nvPicPr>
          <p:cNvPr id="3" name="图片 2" descr="2021-03-25 20-22-3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09625"/>
            <a:ext cx="914400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我们的业务需要改变什么吗？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不侵入业务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0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改动成本接入！！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对于超全局变量的支持，收到请求后自动加载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！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3 23-49-2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095" y="1805305"/>
            <a:ext cx="7124700" cy="452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旧的程序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exit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了怎么办，文件下载，我需要改动吗？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3 23-50-4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87805"/>
            <a:ext cx="4962525" cy="4857750"/>
          </a:xfrm>
          <a:prstGeom prst="rect">
            <a:avLst/>
          </a:prstGeom>
        </p:spPr>
      </p:pic>
      <p:pic>
        <p:nvPicPr>
          <p:cNvPr id="4" name="图片 3" descr="2021-03-23 23-50-59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70" y="2059940"/>
            <a:ext cx="6629400" cy="413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525" y="771525"/>
            <a:ext cx="9677400" cy="45840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有注意事项吗？</a:t>
            </a: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1.fpm</a:t>
            </a:r>
            <a:r>
              <a:rPr lang="zh-CN" altLang="en-US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的大垃圾回收没了，注意静态变量，最好只读不修改</a:t>
            </a:r>
            <a:endParaRPr lang="zh-CN" altLang="en-US" sz="24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24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2.header</a:t>
            </a:r>
            <a:r>
              <a:rPr lang="zh-CN" altLang="en-US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函数不能用了，而要使用HttpResponse::setHeader('Cache-Control' ,'max-age=0');代替</a:t>
            </a:r>
            <a:endParaRPr lang="zh-CN" altLang="en-US" sz="24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24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3.file_Get_contents(</a:t>
            </a:r>
            <a:r>
              <a:rPr lang="zh-CN" altLang="en-US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“</a:t>
            </a:r>
            <a:r>
              <a:rPr lang="en-US" altLang="zh-CN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php//input</a:t>
            </a:r>
            <a:r>
              <a:rPr lang="zh-CN" altLang="en-US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”</a:t>
            </a:r>
            <a:r>
              <a:rPr lang="en-US" altLang="zh-CN" sz="2400" b="0" strike="noStrike" spc="-1">
                <a:solidFill>
                  <a:srgbClr val="FFFFFF"/>
                </a:solidFill>
                <a:latin typeface="微软雅黑"/>
                <a:ea typeface="宋体"/>
              </a:rPr>
              <a:t>)</a:t>
            </a:r>
            <a:endParaRPr lang="zh-CN" altLang="en-US" sz="24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监控怎么办，我们的监控会没有吗？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1.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完美接入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rig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，跟之前功能一样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2.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完美接入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swooleTracker</a:t>
            </a:r>
            <a:endParaRPr lang="en-US" alt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3.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完美接入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atel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错误自动报警，自动收集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4.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完美接入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apollo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，自动拉取更新配置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三。隔离测试，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phpwanda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链路染色扩展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zend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虚拟机是如何运行的：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3 23-58-2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2261235"/>
            <a:ext cx="91821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如何做链路染色？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5" name="图片 4" descr="2021-03-24 00-04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580515"/>
            <a:ext cx="893445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(2)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解析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fastcgi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协议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4" name="图片 3" descr="2021-01-06 23-25-33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1579245"/>
            <a:ext cx="8208010" cy="462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何时进行链路染色？</a:t>
            </a:r>
            <a:endParaRPr lang="zh-CN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1.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网关请求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，会在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get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参数上传过来WandaVirtualEnv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 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这个值，我们在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扩展中收到这个后进行染色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2.swoole Http server 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收到这个值后，也会进行染色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抓包展示，在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中分别调用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curl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和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file_get_contents,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查看链路染色情况，访问地址：http://ugcaudit-dev.hupu.com/api/interface/report_reason?WandaVirtualEnv=2</a:t>
            </a: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4 00-08-3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2811780"/>
            <a:ext cx="9524365" cy="290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隔离测试：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4 00-11-10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1649095"/>
            <a:ext cx="7700010" cy="488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4 00-11-59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625600"/>
            <a:ext cx="9351645" cy="490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4 00-12-2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691640"/>
            <a:ext cx="9521190" cy="464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4 00-12-50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40840"/>
            <a:ext cx="10058400" cy="4892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4 00-13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34820"/>
            <a:ext cx="10058400" cy="479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3-24 00-13-3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21155"/>
            <a:ext cx="10058400" cy="491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应用场景：</a:t>
            </a: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3-24 00-13-5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532890"/>
            <a:ext cx="992505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33600" y="2617920"/>
            <a:ext cx="96271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Thanks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3</a:t>
            </a: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)</a:t>
            </a:r>
            <a:r>
              <a:rPr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请求初始化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执行php_request_startup()，此阶段会调用每个扩展的：PHP_RINIT_FUNCTION()；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初始化扩展，调用扩展的各种钩子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PHP_MINIT_FUNCTION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PHP_RINIT_FUNCTION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思考动态编译中的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systemdl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，思考运行时库和动态链接库的区别？</a:t>
            </a: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编译时候的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.so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加载和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opendl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加载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(4)</a:t>
            </a:r>
            <a:r>
              <a:rPr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编译、执行：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zend_compile_file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进行语法解析和词法解析，生成抽象语法解析树，将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文件编译成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op_array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zend_execute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执行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op_array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zend_ex_o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910" y="1464310"/>
            <a:ext cx="3075940" cy="4620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5</a:t>
            </a: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)</a:t>
            </a:r>
            <a:r>
              <a:rPr 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关闭请求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请求完成后执行php_request_shutdown()，此阶段会调用每个扩展的：PHP_RSHUTDOWN_FUNCTION()，然后进入步骤(1)等待下一个请求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4027</Words>
  <Application>WPS 演示</Application>
  <PresentationFormat/>
  <Paragraphs>1054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Arial</vt:lpstr>
      <vt:lpstr>宋体</vt:lpstr>
      <vt:lpstr>Wingdings</vt:lpstr>
      <vt:lpstr>Arial</vt:lpstr>
      <vt:lpstr>DejaVu Sans</vt:lpstr>
      <vt:lpstr>Symbol</vt:lpstr>
      <vt:lpstr>微软雅黑</vt:lpstr>
      <vt:lpstr>Droid Sans Fallback</vt:lpstr>
      <vt:lpstr>宋体</vt:lpstr>
      <vt:lpstr>DejaVu Sans</vt:lpstr>
      <vt:lpstr>Times New Roman</vt:lpstr>
      <vt:lpstr>宋体</vt:lpstr>
      <vt:lpstr>微软雅黑</vt:lpstr>
      <vt:lpstr>Arial Unicode MS</vt:lpstr>
      <vt:lpstr>Standard Symbols PS [URW ]</vt:lpstr>
      <vt:lpstr>Gubbi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Swoole协程实现和车轮实践</dc:title>
  <dc:creator>石 光启</dc:creator>
  <cp:lastModifiedBy>zhanglei</cp:lastModifiedBy>
  <cp:revision>1215</cp:revision>
  <dcterms:created xsi:type="dcterms:W3CDTF">2021-03-25T12:22:46Z</dcterms:created>
  <dcterms:modified xsi:type="dcterms:W3CDTF">2021-03-25T12:22:46Z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2052-11.1.0.9615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