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834" r:id="rId4"/>
    <p:sldId id="640" r:id="rId5"/>
    <p:sldId id="998" r:id="rId6"/>
    <p:sldId id="999" r:id="rId8"/>
    <p:sldId id="680" r:id="rId9"/>
    <p:sldId id="683" r:id="rId10"/>
    <p:sldId id="641" r:id="rId11"/>
    <p:sldId id="684" r:id="rId12"/>
    <p:sldId id="685" r:id="rId13"/>
    <p:sldId id="689" r:id="rId14"/>
    <p:sldId id="687" r:id="rId15"/>
    <p:sldId id="690" r:id="rId16"/>
    <p:sldId id="692" r:id="rId17"/>
    <p:sldId id="693" r:id="rId18"/>
    <p:sldId id="924" r:id="rId19"/>
    <p:sldId id="691" r:id="rId20"/>
    <p:sldId id="697" r:id="rId21"/>
    <p:sldId id="694" r:id="rId22"/>
    <p:sldId id="695" r:id="rId23"/>
    <p:sldId id="696" r:id="rId24"/>
    <p:sldId id="698" r:id="rId25"/>
    <p:sldId id="738" r:id="rId26"/>
    <p:sldId id="1000" r:id="rId27"/>
    <p:sldId id="739" r:id="rId28"/>
    <p:sldId id="642" r:id="rId29"/>
    <p:sldId id="743" r:id="rId30"/>
    <p:sldId id="745" r:id="rId31"/>
    <p:sldId id="744" r:id="rId32"/>
    <p:sldId id="746" r:id="rId33"/>
    <p:sldId id="747" r:id="rId34"/>
    <p:sldId id="740" r:id="rId35"/>
    <p:sldId id="789" r:id="rId36"/>
    <p:sldId id="742" r:id="rId37"/>
    <p:sldId id="835" r:id="rId38"/>
    <p:sldId id="828" r:id="rId39"/>
    <p:sldId id="829" r:id="rId40"/>
    <p:sldId id="827" r:id="rId41"/>
    <p:sldId id="830" r:id="rId42"/>
    <p:sldId id="831" r:id="rId43"/>
    <p:sldId id="832" r:id="rId44"/>
    <p:sldId id="833" r:id="rId45"/>
    <p:sldId id="836" r:id="rId46"/>
    <p:sldId id="837" r:id="rId47"/>
    <p:sldId id="748" r:id="rId48"/>
    <p:sldId id="1001" r:id="rId49"/>
    <p:sldId id="643" r:id="rId50"/>
    <p:sldId id="839" r:id="rId51"/>
    <p:sldId id="840" r:id="rId52"/>
    <p:sldId id="841" r:id="rId53"/>
    <p:sldId id="848" r:id="rId54"/>
    <p:sldId id="849" r:id="rId55"/>
    <p:sldId id="843" r:id="rId56"/>
    <p:sldId id="850" r:id="rId57"/>
    <p:sldId id="851" r:id="rId58"/>
    <p:sldId id="845" r:id="rId59"/>
    <p:sldId id="847" r:id="rId60"/>
    <p:sldId id="1002" r:id="rId61"/>
    <p:sldId id="644" r:id="rId62"/>
    <p:sldId id="920" r:id="rId63"/>
    <p:sldId id="922" r:id="rId64"/>
    <p:sldId id="980" r:id="rId65"/>
    <p:sldId id="921" r:id="rId66"/>
    <p:sldId id="923" r:id="rId67"/>
    <p:sldId id="981" r:id="rId68"/>
    <p:sldId id="991" r:id="rId69"/>
    <p:sldId id="993" r:id="rId70"/>
    <p:sldId id="994" r:id="rId71"/>
    <p:sldId id="995" r:id="rId72"/>
    <p:sldId id="996" r:id="rId73"/>
    <p:sldId id="997" r:id="rId74"/>
    <p:sldId id="1003" r:id="rId75"/>
    <p:sldId id="645" r:id="rId76"/>
    <p:sldId id="282" r:id="rId77"/>
  </p:sldIdLst>
  <p:sldSz cx="12192000" cy="6858000"/>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408" autoAdjust="0"/>
  </p:normalViewPr>
  <p:slideViewPr>
    <p:cSldViewPr snapToGrid="0">
      <p:cViewPr varScale="1">
        <p:scale>
          <a:sx n="56" d="100"/>
          <a:sy n="56" d="100"/>
        </p:scale>
        <p:origin x="119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0" Type="http://schemas.openxmlformats.org/officeDocument/2006/relationships/tableStyles" Target="tableStyles.xml"/><Relationship Id="rId8" Type="http://schemas.openxmlformats.org/officeDocument/2006/relationships/slide" Target="slides/slide5.xml"/><Relationship Id="rId79" Type="http://schemas.openxmlformats.org/officeDocument/2006/relationships/viewProps" Target="viewProps.xml"/><Relationship Id="rId78" Type="http://schemas.openxmlformats.org/officeDocument/2006/relationships/presProps" Target="presProps.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notesMaster" Target="notesMasters/notesMaster1.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275859" cy="53643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282066" y="0"/>
            <a:ext cx="3275859" cy="536431"/>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572389" y="1336437"/>
            <a:ext cx="6414897" cy="360838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55968" y="5145282"/>
            <a:ext cx="6047740" cy="4209776"/>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10155065"/>
            <a:ext cx="3275859" cy="53643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282066" y="10155065"/>
            <a:ext cx="3275859" cy="536430"/>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a:xfrm>
            <a:off x="573088" y="1336675"/>
            <a:ext cx="6413500" cy="3608388"/>
          </a:xfrm>
        </p:spPr>
      </p:sp>
      <p:sp>
        <p:nvSpPr>
          <p:cNvPr id="3" name="备注占位符 2"/>
          <p:cNvSpPr>
            <a:spLocks noGrp="true"/>
          </p:cNvSpPr>
          <p:nvPr>
            <p:ph type="body" idx="1"/>
          </p:nvPr>
        </p:nvSpPr>
        <p:spPr/>
        <p:txBody>
          <a:bodyPr/>
          <a:lstStyle/>
          <a:p>
            <a:endParaRPr lang="zh-CN" altLang="en-US" dirty="0"/>
          </a:p>
        </p:txBody>
      </p:sp>
      <p:sp>
        <p:nvSpPr>
          <p:cNvPr id="4" name="灯片编号占位符 3"/>
          <p:cNvSpPr>
            <a:spLocks noGrp="true"/>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a:xfrm>
            <a:off x="573088" y="1336675"/>
            <a:ext cx="6413500" cy="3608388"/>
          </a:xfrm>
        </p:spPr>
      </p:sp>
      <p:sp>
        <p:nvSpPr>
          <p:cNvPr id="3" name="备注占位符 2"/>
          <p:cNvSpPr>
            <a:spLocks noGrp="true"/>
          </p:cNvSpPr>
          <p:nvPr>
            <p:ph type="body" idx="1"/>
          </p:nvPr>
        </p:nvSpPr>
        <p:spPr/>
        <p:txBody>
          <a:bodyPr/>
          <a:lstStyle/>
          <a:p>
            <a:endParaRPr lang="zh-CN" altLang="en-US" dirty="0"/>
          </a:p>
        </p:txBody>
      </p:sp>
      <p:sp>
        <p:nvSpPr>
          <p:cNvPr id="4" name="灯片编号占位符 3"/>
          <p:cNvSpPr>
            <a:spLocks noGrp="true"/>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a:xfrm>
            <a:off x="573088" y="1336675"/>
            <a:ext cx="6413500" cy="3608388"/>
          </a:xfrm>
        </p:spPr>
      </p:sp>
      <p:sp>
        <p:nvSpPr>
          <p:cNvPr id="3" name="备注占位符 2"/>
          <p:cNvSpPr>
            <a:spLocks noGrp="true"/>
          </p:cNvSpPr>
          <p:nvPr>
            <p:ph type="body" idx="1"/>
          </p:nvPr>
        </p:nvSpPr>
        <p:spPr/>
        <p:txBody>
          <a:bodyPr/>
          <a:lstStyle/>
          <a:p>
            <a:endParaRPr lang="zh-CN" altLang="en-US" dirty="0"/>
          </a:p>
        </p:txBody>
      </p:sp>
      <p:sp>
        <p:nvSpPr>
          <p:cNvPr id="4" name="灯片编号占位符 3"/>
          <p:cNvSpPr>
            <a:spLocks noGrp="true"/>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a:xfrm>
            <a:off x="573088" y="1336675"/>
            <a:ext cx="6413500" cy="3608388"/>
          </a:xfrm>
        </p:spPr>
      </p:sp>
      <p:sp>
        <p:nvSpPr>
          <p:cNvPr id="3" name="备注占位符 2"/>
          <p:cNvSpPr>
            <a:spLocks noGrp="true"/>
          </p:cNvSpPr>
          <p:nvPr>
            <p:ph type="body" idx="1"/>
          </p:nvPr>
        </p:nvSpPr>
        <p:spPr/>
        <p:txBody>
          <a:bodyPr/>
          <a:lstStyle/>
          <a:p>
            <a:endParaRPr lang="zh-CN" altLang="en-US" dirty="0"/>
          </a:p>
        </p:txBody>
      </p:sp>
      <p:sp>
        <p:nvSpPr>
          <p:cNvPr id="4" name="灯片编号占位符 3"/>
          <p:cNvSpPr>
            <a:spLocks noGrp="true"/>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a:xfrm>
            <a:off x="573088" y="1336675"/>
            <a:ext cx="6413500" cy="3608388"/>
          </a:xfrm>
        </p:spPr>
      </p:sp>
      <p:sp>
        <p:nvSpPr>
          <p:cNvPr id="3" name="备注占位符 2"/>
          <p:cNvSpPr>
            <a:spLocks noGrp="true"/>
          </p:cNvSpPr>
          <p:nvPr>
            <p:ph type="body" idx="1"/>
          </p:nvPr>
        </p:nvSpPr>
        <p:spPr/>
        <p:txBody>
          <a:bodyPr/>
          <a:lstStyle/>
          <a:p>
            <a:endParaRPr lang="zh-CN" altLang="en-US" dirty="0"/>
          </a:p>
        </p:txBody>
      </p:sp>
      <p:sp>
        <p:nvSpPr>
          <p:cNvPr id="4" name="灯片编号占位符 3"/>
          <p:cNvSpPr>
            <a:spLocks noGrp="true"/>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a:xfrm>
            <a:off x="573088" y="1336675"/>
            <a:ext cx="6413500" cy="3608388"/>
          </a:xfrm>
        </p:spPr>
      </p:sp>
      <p:sp>
        <p:nvSpPr>
          <p:cNvPr id="3" name="备注占位符 2"/>
          <p:cNvSpPr>
            <a:spLocks noGrp="true"/>
          </p:cNvSpPr>
          <p:nvPr>
            <p:ph type="body" idx="1"/>
          </p:nvPr>
        </p:nvSpPr>
        <p:spPr/>
        <p:txBody>
          <a:bodyPr/>
          <a:lstStyle/>
          <a:p>
            <a:endParaRPr lang="zh-CN" altLang="en-US" dirty="0"/>
          </a:p>
        </p:txBody>
      </p:sp>
      <p:sp>
        <p:nvSpPr>
          <p:cNvPr id="4" name="灯片编号占位符 3"/>
          <p:cNvSpPr>
            <a:spLocks noGrp="true"/>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true"/>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4" name="PlaceHolder 2"/>
          <p:cNvSpPr>
            <a:spLocks noGrp="true"/>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5" name="PlaceHolder 3"/>
          <p:cNvSpPr>
            <a:spLocks noGrp="true"/>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true"/>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7" name="PlaceHolder 2"/>
          <p:cNvSpPr>
            <a:spLocks noGrp="true"/>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8" name="PlaceHolder 3"/>
          <p:cNvSpPr>
            <a:spLocks noGrp="true"/>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9" name="PlaceHolder 4"/>
          <p:cNvSpPr>
            <a:spLocks noGrp="true"/>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0" name="PlaceHolder 5"/>
          <p:cNvSpPr>
            <a:spLocks noGrp="true"/>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true"/>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32" name="PlaceHolder 2"/>
          <p:cNvSpPr>
            <a:spLocks noGrp="true"/>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3" name="PlaceHolder 3"/>
          <p:cNvSpPr>
            <a:spLocks noGrp="true"/>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4" name="PlaceHolder 4"/>
          <p:cNvSpPr>
            <a:spLocks noGrp="true"/>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5" name="PlaceHolder 5"/>
          <p:cNvSpPr>
            <a:spLocks noGrp="true"/>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6" name="PlaceHolder 6"/>
          <p:cNvSpPr>
            <a:spLocks noGrp="true"/>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7" name="PlaceHolder 7"/>
          <p:cNvSpPr>
            <a:spLocks noGrp="true"/>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true"/>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3" name="PlaceHolder 2"/>
          <p:cNvSpPr>
            <a:spLocks noGrp="true"/>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true"/>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5" name="PlaceHolder 2"/>
          <p:cNvSpPr>
            <a:spLocks noGrp="true"/>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true"/>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7" name="PlaceHolder 2"/>
          <p:cNvSpPr>
            <a:spLocks noGrp="true"/>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8" name="PlaceHolder 3"/>
          <p:cNvSpPr>
            <a:spLocks noGrp="true"/>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true"/>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true"/>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true"/>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2" name="PlaceHolder 2"/>
          <p:cNvSpPr>
            <a:spLocks noGrp="true"/>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3" name="PlaceHolder 3"/>
          <p:cNvSpPr>
            <a:spLocks noGrp="true"/>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4" name="PlaceHolder 4"/>
          <p:cNvSpPr>
            <a:spLocks noGrp="true"/>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true"/>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6" name="PlaceHolder 2"/>
          <p:cNvSpPr>
            <a:spLocks noGrp="true"/>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7" name="PlaceHolder 3"/>
          <p:cNvSpPr>
            <a:spLocks noGrp="true"/>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8" name="PlaceHolder 4"/>
          <p:cNvSpPr>
            <a:spLocks noGrp="true"/>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true"/>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0" name="PlaceHolder 2"/>
          <p:cNvSpPr>
            <a:spLocks noGrp="true"/>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1" name="PlaceHolder 3"/>
          <p:cNvSpPr>
            <a:spLocks noGrp="true"/>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2" name="PlaceHolder 4"/>
          <p:cNvSpPr>
            <a:spLocks noGrp="true"/>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3" name="PlaceHolder 1"/>
          <p:cNvSpPr>
            <a:spLocks noGrp="true"/>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panose="020B0604020202020204"/>
              </a:rPr>
              <a:t>Click to edit the title text format</a:t>
            </a:r>
            <a:endParaRPr lang="en-US" sz="4400" b="0" strike="noStrike" spc="-1">
              <a:latin typeface="Arial" panose="020B0604020202020204"/>
            </a:endParaRPr>
          </a:p>
        </p:txBody>
      </p:sp>
      <p:sp>
        <p:nvSpPr>
          <p:cNvPr id="2" name="PlaceHolder 2"/>
          <p:cNvSpPr>
            <a:spLocks noGrp="true"/>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Bef>
                <a:spcPts val="1135"/>
              </a:spcBef>
              <a:buClr>
                <a:srgbClr val="FFFFFF"/>
              </a:buClr>
              <a:buSzPct val="75000"/>
              <a:buFont typeface="Symbol"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Bef>
                <a:spcPts val="565"/>
              </a:spcBef>
              <a:buClr>
                <a:srgbClr val="FFFFFF"/>
              </a:buClr>
              <a:buSzPct val="75000"/>
              <a:buFont typeface="Symbol"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9" Type="http://schemas.openxmlformats.org/officeDocument/2006/relationships/tags" Target="../tags/tag58.xml"/><Relationship Id="rId8" Type="http://schemas.openxmlformats.org/officeDocument/2006/relationships/slide" Target="slide9.xml"/><Relationship Id="rId7" Type="http://schemas.openxmlformats.org/officeDocument/2006/relationships/tags" Target="../tags/tag57.xml"/><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9" Type="http://schemas.openxmlformats.org/officeDocument/2006/relationships/notesSlide" Target="../notesSlides/notesSlide3.xml"/><Relationship Id="rId28" Type="http://schemas.openxmlformats.org/officeDocument/2006/relationships/slideLayout" Target="../slideLayouts/slideLayout1.xml"/><Relationship Id="rId27" Type="http://schemas.openxmlformats.org/officeDocument/2006/relationships/tags" Target="../tags/tag75.xml"/><Relationship Id="rId26" Type="http://schemas.openxmlformats.org/officeDocument/2006/relationships/tags" Target="../tags/tag74.xml"/><Relationship Id="rId25" Type="http://schemas.openxmlformats.org/officeDocument/2006/relationships/tags" Target="../tags/tag73.xml"/><Relationship Id="rId24" Type="http://schemas.openxmlformats.org/officeDocument/2006/relationships/tags" Target="../tags/tag72.xml"/><Relationship Id="rId23" Type="http://schemas.openxmlformats.org/officeDocument/2006/relationships/tags" Target="../tags/tag71.xml"/><Relationship Id="rId22" Type="http://schemas.openxmlformats.org/officeDocument/2006/relationships/tags" Target="../tags/tag70.xml"/><Relationship Id="rId21" Type="http://schemas.openxmlformats.org/officeDocument/2006/relationships/tags" Target="../tags/tag69.xml"/><Relationship Id="rId20" Type="http://schemas.openxmlformats.org/officeDocument/2006/relationships/tags" Target="../tags/tag68.xml"/><Relationship Id="rId2" Type="http://schemas.openxmlformats.org/officeDocument/2006/relationships/tags" Target="../tags/tag52.xml"/><Relationship Id="rId19" Type="http://schemas.openxmlformats.org/officeDocument/2006/relationships/tags" Target="../tags/tag67.xml"/><Relationship Id="rId18" Type="http://schemas.openxmlformats.org/officeDocument/2006/relationships/tags" Target="../tags/tag66.xml"/><Relationship Id="rId17" Type="http://schemas.openxmlformats.org/officeDocument/2006/relationships/tags" Target="../tags/tag65.xml"/><Relationship Id="rId16" Type="http://schemas.openxmlformats.org/officeDocument/2006/relationships/tags" Target="../tags/tag64.xml"/><Relationship Id="rId15" Type="http://schemas.openxmlformats.org/officeDocument/2006/relationships/tags" Target="../tags/tag63.xml"/><Relationship Id="rId14" Type="http://schemas.openxmlformats.org/officeDocument/2006/relationships/tags" Target="../tags/tag62.xml"/><Relationship Id="rId13" Type="http://schemas.openxmlformats.org/officeDocument/2006/relationships/slide" Target="slide6.xml"/><Relationship Id="rId12" Type="http://schemas.openxmlformats.org/officeDocument/2006/relationships/tags" Target="../tags/tag61.xml"/><Relationship Id="rId11" Type="http://schemas.openxmlformats.org/officeDocument/2006/relationships/tags" Target="../tags/tag60.xml"/><Relationship Id="rId10" Type="http://schemas.openxmlformats.org/officeDocument/2006/relationships/tags" Target="../tags/tag59.xml"/><Relationship Id="rId1" Type="http://schemas.openxmlformats.org/officeDocument/2006/relationships/tags" Target="../tags/tag5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4.png"/></Relationships>
</file>

<file path=ppt/slides/_rels/slide4.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slide" Target="slide5.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8" Type="http://schemas.openxmlformats.org/officeDocument/2006/relationships/notesSlide" Target="../notesSlides/notesSlide1.xml"/><Relationship Id="rId27" Type="http://schemas.openxmlformats.org/officeDocument/2006/relationships/slideLayout" Target="../slideLayouts/slideLayout1.xml"/><Relationship Id="rId26" Type="http://schemas.openxmlformats.org/officeDocument/2006/relationships/tags" Target="../tags/tag25.xml"/><Relationship Id="rId25" Type="http://schemas.openxmlformats.org/officeDocument/2006/relationships/tags" Target="../tags/tag24.xml"/><Relationship Id="rId24" Type="http://schemas.openxmlformats.org/officeDocument/2006/relationships/tags" Target="../tags/tag23.xml"/><Relationship Id="rId23" Type="http://schemas.openxmlformats.org/officeDocument/2006/relationships/tags" Target="../tags/tag22.xml"/><Relationship Id="rId22" Type="http://schemas.openxmlformats.org/officeDocument/2006/relationships/tags" Target="../tags/tag21.xml"/><Relationship Id="rId21" Type="http://schemas.openxmlformats.org/officeDocument/2006/relationships/tags" Target="../tags/tag20.xml"/><Relationship Id="rId20" Type="http://schemas.openxmlformats.org/officeDocument/2006/relationships/tags" Target="../tags/tag19.xml"/><Relationship Id="rId2" Type="http://schemas.openxmlformats.org/officeDocument/2006/relationships/tags" Target="../tags/tag2.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slide" Target="slide9.xml"/><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9" Type="http://schemas.openxmlformats.org/officeDocument/2006/relationships/notesSlide" Target="../notesSlides/notesSlide4.xml"/><Relationship Id="rId28" Type="http://schemas.openxmlformats.org/officeDocument/2006/relationships/slideLayout" Target="../slideLayouts/slideLayout1.xml"/><Relationship Id="rId27" Type="http://schemas.openxmlformats.org/officeDocument/2006/relationships/tags" Target="../tags/tag100.xml"/><Relationship Id="rId26" Type="http://schemas.openxmlformats.org/officeDocument/2006/relationships/tags" Target="../tags/tag99.xml"/><Relationship Id="rId25" Type="http://schemas.openxmlformats.org/officeDocument/2006/relationships/tags" Target="../tags/tag98.xml"/><Relationship Id="rId24" Type="http://schemas.openxmlformats.org/officeDocument/2006/relationships/tags" Target="../tags/tag97.xml"/><Relationship Id="rId23" Type="http://schemas.openxmlformats.org/officeDocument/2006/relationships/tags" Target="../tags/tag96.xml"/><Relationship Id="rId22" Type="http://schemas.openxmlformats.org/officeDocument/2006/relationships/tags" Target="../tags/tag95.xml"/><Relationship Id="rId21" Type="http://schemas.openxmlformats.org/officeDocument/2006/relationships/tags" Target="../tags/tag94.xml"/><Relationship Id="rId20" Type="http://schemas.openxmlformats.org/officeDocument/2006/relationships/tags" Target="../tags/tag93.xml"/><Relationship Id="rId2" Type="http://schemas.openxmlformats.org/officeDocument/2006/relationships/tags" Target="../tags/tag77.xml"/><Relationship Id="rId19" Type="http://schemas.openxmlformats.org/officeDocument/2006/relationships/tags" Target="../tags/tag92.xml"/><Relationship Id="rId18" Type="http://schemas.openxmlformats.org/officeDocument/2006/relationships/tags" Target="../tags/tag91.xml"/><Relationship Id="rId17" Type="http://schemas.openxmlformats.org/officeDocument/2006/relationships/tags" Target="../tags/tag90.xml"/><Relationship Id="rId16" Type="http://schemas.openxmlformats.org/officeDocument/2006/relationships/tags" Target="../tags/tag89.xml"/><Relationship Id="rId15" Type="http://schemas.openxmlformats.org/officeDocument/2006/relationships/tags" Target="../tags/tag88.xml"/><Relationship Id="rId14" Type="http://schemas.openxmlformats.org/officeDocument/2006/relationships/tags" Target="../tags/tag87.xml"/><Relationship Id="rId13" Type="http://schemas.openxmlformats.org/officeDocument/2006/relationships/slide" Target="slide6.xml"/><Relationship Id="rId12" Type="http://schemas.openxmlformats.org/officeDocument/2006/relationships/tags" Target="../tags/tag86.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tags" Target="../tags/tag76.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19.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5.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slide" Target="slide9.xml"/><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9" Type="http://schemas.openxmlformats.org/officeDocument/2006/relationships/notesSlide" Target="../notesSlides/notesSlide2.xml"/><Relationship Id="rId28" Type="http://schemas.openxmlformats.org/officeDocument/2006/relationships/slideLayout" Target="../slideLayouts/slideLayout1.xml"/><Relationship Id="rId27" Type="http://schemas.openxmlformats.org/officeDocument/2006/relationships/tags" Target="../tags/tag50.xml"/><Relationship Id="rId26" Type="http://schemas.openxmlformats.org/officeDocument/2006/relationships/tags" Target="../tags/tag49.xml"/><Relationship Id="rId25" Type="http://schemas.openxmlformats.org/officeDocument/2006/relationships/tags" Target="../tags/tag48.xml"/><Relationship Id="rId24" Type="http://schemas.openxmlformats.org/officeDocument/2006/relationships/tags" Target="../tags/tag47.xml"/><Relationship Id="rId23" Type="http://schemas.openxmlformats.org/officeDocument/2006/relationships/tags" Target="../tags/tag46.xml"/><Relationship Id="rId22" Type="http://schemas.openxmlformats.org/officeDocument/2006/relationships/tags" Target="../tags/tag45.xml"/><Relationship Id="rId21" Type="http://schemas.openxmlformats.org/officeDocument/2006/relationships/tags" Target="../tags/tag44.xml"/><Relationship Id="rId20" Type="http://schemas.openxmlformats.org/officeDocument/2006/relationships/tags" Target="../tags/tag43.xml"/><Relationship Id="rId2" Type="http://schemas.openxmlformats.org/officeDocument/2006/relationships/tags" Target="../tags/tag27.xml"/><Relationship Id="rId19" Type="http://schemas.openxmlformats.org/officeDocument/2006/relationships/tags" Target="../tags/tag42.xml"/><Relationship Id="rId18" Type="http://schemas.openxmlformats.org/officeDocument/2006/relationships/tags" Target="../tags/tag41.xml"/><Relationship Id="rId17" Type="http://schemas.openxmlformats.org/officeDocument/2006/relationships/tags" Target="../tags/tag40.xml"/><Relationship Id="rId16" Type="http://schemas.openxmlformats.org/officeDocument/2006/relationships/tags" Target="../tags/tag39.xml"/><Relationship Id="rId15" Type="http://schemas.openxmlformats.org/officeDocument/2006/relationships/tags" Target="../tags/tag38.xml"/><Relationship Id="rId14" Type="http://schemas.openxmlformats.org/officeDocument/2006/relationships/tags" Target="../tags/tag37.xml"/><Relationship Id="rId13" Type="http://schemas.openxmlformats.org/officeDocument/2006/relationships/slide" Target="slide6.xml"/><Relationship Id="rId12" Type="http://schemas.openxmlformats.org/officeDocument/2006/relationships/tags" Target="../tags/tag36.xml"/><Relationship Id="rId11" Type="http://schemas.openxmlformats.org/officeDocument/2006/relationships/tags" Target="../tags/tag35.xml"/><Relationship Id="rId10" Type="http://schemas.openxmlformats.org/officeDocument/2006/relationships/tags" Target="../tags/tag34.xml"/><Relationship Id="rId1" Type="http://schemas.openxmlformats.org/officeDocument/2006/relationships/tags" Target="../tags/tag26.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slide" Target="slide9.xml"/><Relationship Id="rId7" Type="http://schemas.openxmlformats.org/officeDocument/2006/relationships/tags" Target="../tags/tag107.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tags" Target="../tags/tag103.xml"/><Relationship Id="rId29" Type="http://schemas.openxmlformats.org/officeDocument/2006/relationships/notesSlide" Target="../notesSlides/notesSlide5.xml"/><Relationship Id="rId28" Type="http://schemas.openxmlformats.org/officeDocument/2006/relationships/slideLayout" Target="../slideLayouts/slideLayout1.xml"/><Relationship Id="rId27" Type="http://schemas.openxmlformats.org/officeDocument/2006/relationships/tags" Target="../tags/tag125.xml"/><Relationship Id="rId26" Type="http://schemas.openxmlformats.org/officeDocument/2006/relationships/tags" Target="../tags/tag124.xml"/><Relationship Id="rId25" Type="http://schemas.openxmlformats.org/officeDocument/2006/relationships/tags" Target="../tags/tag123.xml"/><Relationship Id="rId24" Type="http://schemas.openxmlformats.org/officeDocument/2006/relationships/tags" Target="../tags/tag122.xml"/><Relationship Id="rId23" Type="http://schemas.openxmlformats.org/officeDocument/2006/relationships/tags" Target="../tags/tag121.xml"/><Relationship Id="rId22" Type="http://schemas.openxmlformats.org/officeDocument/2006/relationships/tags" Target="../tags/tag120.xml"/><Relationship Id="rId21" Type="http://schemas.openxmlformats.org/officeDocument/2006/relationships/tags" Target="../tags/tag119.xml"/><Relationship Id="rId20" Type="http://schemas.openxmlformats.org/officeDocument/2006/relationships/tags" Target="../tags/tag118.xml"/><Relationship Id="rId2" Type="http://schemas.openxmlformats.org/officeDocument/2006/relationships/tags" Target="../tags/tag102.xml"/><Relationship Id="rId19" Type="http://schemas.openxmlformats.org/officeDocument/2006/relationships/tags" Target="../tags/tag117.xml"/><Relationship Id="rId18" Type="http://schemas.openxmlformats.org/officeDocument/2006/relationships/tags" Target="../tags/tag116.xml"/><Relationship Id="rId17" Type="http://schemas.openxmlformats.org/officeDocument/2006/relationships/tags" Target="../tags/tag115.xml"/><Relationship Id="rId16" Type="http://schemas.openxmlformats.org/officeDocument/2006/relationships/tags" Target="../tags/tag114.xml"/><Relationship Id="rId15" Type="http://schemas.openxmlformats.org/officeDocument/2006/relationships/tags" Target="../tags/tag113.xml"/><Relationship Id="rId14" Type="http://schemas.openxmlformats.org/officeDocument/2006/relationships/tags" Target="../tags/tag112.xml"/><Relationship Id="rId13" Type="http://schemas.openxmlformats.org/officeDocument/2006/relationships/slide" Target="slide6.xml"/><Relationship Id="rId12" Type="http://schemas.openxmlformats.org/officeDocument/2006/relationships/tags" Target="../tags/tag111.xml"/><Relationship Id="rId11" Type="http://schemas.openxmlformats.org/officeDocument/2006/relationships/tags" Target="../tags/tag110.xml"/><Relationship Id="rId10" Type="http://schemas.openxmlformats.org/officeDocument/2006/relationships/tags" Target="../tags/tag109.xml"/><Relationship Id="rId1" Type="http://schemas.openxmlformats.org/officeDocument/2006/relationships/tags" Target="../tags/tag10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1.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2.png"/></Relationships>
</file>

<file path=ppt/slides/_rels/slide72.xml.rels><?xml version="1.0" encoding="UTF-8" standalone="yes"?>
<Relationships xmlns="http://schemas.openxmlformats.org/package/2006/relationships"><Relationship Id="rId9" Type="http://schemas.openxmlformats.org/officeDocument/2006/relationships/tags" Target="../tags/tag133.xml"/><Relationship Id="rId8" Type="http://schemas.openxmlformats.org/officeDocument/2006/relationships/slide" Target="slide9.xml"/><Relationship Id="rId7" Type="http://schemas.openxmlformats.org/officeDocument/2006/relationships/tags" Target="../tags/tag132.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 Id="rId3" Type="http://schemas.openxmlformats.org/officeDocument/2006/relationships/tags" Target="../tags/tag128.xml"/><Relationship Id="rId29" Type="http://schemas.openxmlformats.org/officeDocument/2006/relationships/notesSlide" Target="../notesSlides/notesSlide6.xml"/><Relationship Id="rId28" Type="http://schemas.openxmlformats.org/officeDocument/2006/relationships/slideLayout" Target="../slideLayouts/slideLayout1.xml"/><Relationship Id="rId27" Type="http://schemas.openxmlformats.org/officeDocument/2006/relationships/tags" Target="../tags/tag150.xml"/><Relationship Id="rId26" Type="http://schemas.openxmlformats.org/officeDocument/2006/relationships/tags" Target="../tags/tag149.xml"/><Relationship Id="rId25" Type="http://schemas.openxmlformats.org/officeDocument/2006/relationships/tags" Target="../tags/tag148.xml"/><Relationship Id="rId24" Type="http://schemas.openxmlformats.org/officeDocument/2006/relationships/tags" Target="../tags/tag147.xml"/><Relationship Id="rId23" Type="http://schemas.openxmlformats.org/officeDocument/2006/relationships/tags" Target="../tags/tag146.xml"/><Relationship Id="rId22" Type="http://schemas.openxmlformats.org/officeDocument/2006/relationships/tags" Target="../tags/tag145.xml"/><Relationship Id="rId21" Type="http://schemas.openxmlformats.org/officeDocument/2006/relationships/tags" Target="../tags/tag144.xml"/><Relationship Id="rId20" Type="http://schemas.openxmlformats.org/officeDocument/2006/relationships/tags" Target="../tags/tag143.xml"/><Relationship Id="rId2" Type="http://schemas.openxmlformats.org/officeDocument/2006/relationships/tags" Target="../tags/tag127.xml"/><Relationship Id="rId19" Type="http://schemas.openxmlformats.org/officeDocument/2006/relationships/tags" Target="../tags/tag142.xml"/><Relationship Id="rId18" Type="http://schemas.openxmlformats.org/officeDocument/2006/relationships/tags" Target="../tags/tag141.xml"/><Relationship Id="rId17" Type="http://schemas.openxmlformats.org/officeDocument/2006/relationships/tags" Target="../tags/tag140.xml"/><Relationship Id="rId16" Type="http://schemas.openxmlformats.org/officeDocument/2006/relationships/tags" Target="../tags/tag139.xml"/><Relationship Id="rId15" Type="http://schemas.openxmlformats.org/officeDocument/2006/relationships/tags" Target="../tags/tag138.xml"/><Relationship Id="rId14" Type="http://schemas.openxmlformats.org/officeDocument/2006/relationships/tags" Target="../tags/tag137.xml"/><Relationship Id="rId13" Type="http://schemas.openxmlformats.org/officeDocument/2006/relationships/slide" Target="slide6.xml"/><Relationship Id="rId12" Type="http://schemas.openxmlformats.org/officeDocument/2006/relationships/tags" Target="../tags/tag136.xml"/><Relationship Id="rId11" Type="http://schemas.openxmlformats.org/officeDocument/2006/relationships/tags" Target="../tags/tag135.xml"/><Relationship Id="rId10" Type="http://schemas.openxmlformats.org/officeDocument/2006/relationships/tags" Target="../tags/tag134.xml"/><Relationship Id="rId1" Type="http://schemas.openxmlformats.org/officeDocument/2006/relationships/tags" Target="../tags/tag12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ustomShape 1"/>
          <p:cNvSpPr/>
          <p:nvPr/>
        </p:nvSpPr>
        <p:spPr>
          <a:xfrm>
            <a:off x="1454773" y="2397203"/>
            <a:ext cx="9627120" cy="1449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zh-CN" altLang="en-US" sz="5400" b="1" strike="noStrike" spc="-1" dirty="0">
                <a:solidFill>
                  <a:srgbClr val="FFFFFF"/>
                </a:solidFill>
                <a:latin typeface="微软雅黑" panose="020B0503020204020204" pitchFamily="34" charset="-122"/>
                <a:ea typeface="微软雅黑" panose="020B0503020204020204" pitchFamily="34" charset="-122"/>
              </a:rPr>
              <a:t>深入理解 </a:t>
            </a:r>
            <a:r>
              <a:rPr lang="en-US" altLang="zh-CN" sz="5400" b="1" strike="noStrike" spc="-1" dirty="0" err="1">
                <a:solidFill>
                  <a:srgbClr val="FFFFFF"/>
                </a:solidFill>
                <a:latin typeface="微软雅黑" panose="020B0503020204020204" pitchFamily="34" charset="-122"/>
                <a:ea typeface="微软雅黑" panose="020B0503020204020204" pitchFamily="34" charset="-122"/>
              </a:rPr>
              <a:t>linux</a:t>
            </a:r>
            <a:r>
              <a:rPr lang="en-US" altLang="zh-CN" sz="5400" b="1" strike="noStrike" spc="-1" dirty="0">
                <a:solidFill>
                  <a:srgbClr val="FFFFFF"/>
                </a:solidFill>
                <a:latin typeface="微软雅黑" panose="020B0503020204020204" pitchFamily="34" charset="-122"/>
                <a:ea typeface="微软雅黑" panose="020B0503020204020204" pitchFamily="34" charset="-122"/>
              </a:rPr>
              <a:t> </a:t>
            </a:r>
            <a:r>
              <a:rPr lang="zh-CN" altLang="en-US" sz="5400" b="1" strike="noStrike" spc="-1" dirty="0">
                <a:solidFill>
                  <a:srgbClr val="FFFFFF"/>
                </a:solidFill>
                <a:latin typeface="微软雅黑" panose="020B0503020204020204" pitchFamily="34" charset="-122"/>
                <a:ea typeface="微软雅黑" panose="020B0503020204020204" pitchFamily="34" charset="-122"/>
              </a:rPr>
              <a:t>多路复用</a:t>
            </a:r>
            <a:endParaRPr lang="en-US" altLang="zh-CN" sz="5400" b="1" strike="noStrike" spc="-1" dirty="0">
              <a:solidFill>
                <a:srgbClr val="FFFFFF"/>
              </a:solidFill>
              <a:latin typeface="微软雅黑" panose="020B0503020204020204" pitchFamily="34" charset="-122"/>
              <a:ea typeface="微软雅黑" panose="020B0503020204020204" pitchFamily="34" charset="-122"/>
            </a:endParaRPr>
          </a:p>
          <a:p>
            <a:pPr algn="ctr">
              <a:lnSpc>
                <a:spcPct val="100000"/>
              </a:lnSpc>
            </a:pPr>
            <a:endParaRPr lang="en-US" sz="5400" b="1" spc="-1" dirty="0">
              <a:solidFill>
                <a:srgbClr val="FFFFFF"/>
              </a:solidFill>
              <a:latin typeface="微软雅黑" panose="020B0503020204020204" pitchFamily="34" charset="-122"/>
              <a:ea typeface="微软雅黑" panose="020B0503020204020204" pitchFamily="34" charset="-122"/>
            </a:endParaRPr>
          </a:p>
          <a:p>
            <a:pPr algn="ctr">
              <a:lnSpc>
                <a:spcPct val="100000"/>
              </a:lnSpc>
            </a:pPr>
            <a:r>
              <a:rPr lang="zh-CN" altLang="en-US" sz="3600" b="1" strike="noStrike" spc="-1" dirty="0">
                <a:solidFill>
                  <a:srgbClr val="FFFFFF"/>
                </a:solidFill>
                <a:latin typeface="微软雅黑" panose="020B0503020204020204" pitchFamily="34" charset="-122"/>
                <a:ea typeface="微软雅黑" panose="020B0503020204020204" pitchFamily="34" charset="-122"/>
              </a:rPr>
              <a:t>张磊</a:t>
            </a:r>
            <a:endParaRPr lang="en-US" sz="3600" b="1" strike="noStrike" spc="-1" dirty="0">
              <a:solidFill>
                <a:srgbClr val="FFFFFF"/>
              </a:solidFill>
              <a:latin typeface="微软雅黑" panose="020B0503020204020204" pitchFamily="34" charset="-122"/>
              <a:ea typeface="微软雅黑" panose="020B0503020204020204" pitchFamily="34" charset="-122"/>
            </a:endParaRPr>
          </a:p>
          <a:p>
            <a:pPr algn="ctr">
              <a:lnSpc>
                <a:spcPct val="100000"/>
              </a:lnSpc>
            </a:pPr>
            <a:endParaRPr lang="en-US" sz="5400" b="0" strike="noStrike" spc="-1" dirty="0">
              <a:latin typeface="微软雅黑" panose="020B0503020204020204" pitchFamily="34" charset="-122"/>
              <a:ea typeface="微软雅黑" panose="020B0503020204020204" pitchFamily="34" charset="-122"/>
            </a:endParaRPr>
          </a:p>
          <a:p>
            <a:pPr>
              <a:lnSpc>
                <a:spcPct val="100000"/>
              </a:lnSpc>
            </a:pPr>
            <a:endParaRPr lang="en-US" sz="4400" b="0" strike="noStrike" spc="-1" dirty="0">
              <a:latin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333990" cy="4921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en-US" altLang="zh-CN" sz="4000" b="0" strike="noStrike" spc="-1">
                <a:solidFill>
                  <a:srgbClr val="FFFFFF"/>
                </a:solidFill>
                <a:latin typeface="微软雅黑"/>
                <a:ea typeface="宋体" charset="0"/>
              </a:rPr>
              <a:t>一幅图片简单看流程</a:t>
            </a:r>
            <a:endParaRPr lang="en-US" sz="3600" b="0" strike="noStrike" spc="-1">
              <a:latin typeface="Arial" panose="020B0604020202020204"/>
            </a:endParaRPr>
          </a:p>
          <a:p>
            <a:pPr>
              <a:lnSpc>
                <a:spcPct val="100000"/>
              </a:lnSpc>
            </a:pPr>
            <a:endParaRPr lang="zh-CN" altLang="en-US" sz="1600" b="0" strike="noStrike" spc="-1">
              <a:solidFill>
                <a:srgbClr val="FFFFFF"/>
              </a:solidFill>
              <a:latin typeface="微软雅黑"/>
              <a:ea typeface="宋体" charset="0"/>
            </a:endParaRPr>
          </a:p>
          <a:p>
            <a:pPr>
              <a:lnSpc>
                <a:spcPct val="100000"/>
              </a:lnSpc>
            </a:pPr>
            <a:endParaRPr lang="zh-CN" altLang="en-US" sz="1800" b="0" strike="noStrike" spc="-1">
              <a:solidFill>
                <a:srgbClr val="FFFFFF"/>
              </a:solidFill>
              <a:latin typeface="微软雅黑"/>
              <a:ea typeface="宋体" charset="0"/>
            </a:endParaRPr>
          </a:p>
          <a:p>
            <a:pPr>
              <a:lnSpc>
                <a:spcPct val="100000"/>
              </a:lnSpc>
            </a:pPr>
            <a:br>
              <a:rPr lang="zh-CN" altLang="en-US" spc="-1">
                <a:solidFill>
                  <a:srgbClr val="FFFFFF"/>
                </a:solidFill>
                <a:latin typeface="微软雅黑"/>
                <a:ea typeface="宋体" charset="0"/>
              </a:rPr>
            </a:b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p:txBody>
      </p:sp>
      <p:pic>
        <p:nvPicPr>
          <p:cNvPr id="4" name="图片 3" descr="2021-04-07 23-43-09 的屏幕截图"/>
          <p:cNvPicPr>
            <a:picLocks noChangeAspect="true"/>
          </p:cNvPicPr>
          <p:nvPr/>
        </p:nvPicPr>
        <p:blipFill>
          <a:blip r:embed="rId1"/>
          <a:stretch>
            <a:fillRect/>
          </a:stretch>
        </p:blipFill>
        <p:spPr>
          <a:xfrm>
            <a:off x="2839720" y="1834515"/>
            <a:ext cx="6512560" cy="4599305"/>
          </a:xfrm>
          <a:prstGeom prst="rect">
            <a:avLst/>
          </a:prstGeom>
        </p:spPr>
      </p:pic>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929005" y="601044"/>
            <a:ext cx="10333990" cy="4921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zh-CN" altLang="en-US" sz="3600" b="0" strike="noStrike" spc="-1" dirty="0">
                <a:solidFill>
                  <a:srgbClr val="FFFFFF"/>
                </a:solidFill>
                <a:latin typeface="微软雅黑"/>
                <a:ea typeface="微软雅黑"/>
              </a:rPr>
              <a:t>知识点总结：</a:t>
            </a:r>
            <a:endParaRPr lang="en-US" sz="3600" b="0" strike="noStrike" spc="-1" dirty="0">
              <a:latin typeface="Arial" panose="020B0604020202020204"/>
            </a:endParaRPr>
          </a:p>
          <a:p>
            <a:pPr>
              <a:lnSpc>
                <a:spcPct val="100000"/>
              </a:lnSpc>
            </a:pPr>
            <a:endParaRPr lang="zh-CN" altLang="en-US" sz="1600" b="0" strike="noStrike" spc="-1" dirty="0">
              <a:solidFill>
                <a:srgbClr val="FFFFFF"/>
              </a:solidFill>
              <a:latin typeface="微软雅黑"/>
              <a:ea typeface="宋体" charset="0"/>
            </a:endParaRPr>
          </a:p>
          <a:p>
            <a:pPr>
              <a:lnSpc>
                <a:spcPct val="100000"/>
              </a:lnSpc>
            </a:pPr>
            <a:endParaRPr lang="zh-CN" altLang="en-US" sz="1800" b="0" strike="noStrike" spc="-1" dirty="0">
              <a:solidFill>
                <a:srgbClr val="FFFFFF"/>
              </a:solidFill>
              <a:latin typeface="微软雅黑"/>
              <a:ea typeface="宋体" charset="0"/>
            </a:endParaRPr>
          </a:p>
          <a:p>
            <a:pPr>
              <a:lnSpc>
                <a:spcPct val="100000"/>
              </a:lnSpc>
            </a:pPr>
            <a:endParaRPr lang="zh-CN" altLang="en-US" sz="2400" b="1" strike="noStrike" spc="-1" dirty="0">
              <a:solidFill>
                <a:srgbClr val="FFFFFF"/>
              </a:solidFill>
              <a:latin typeface="微软雅黑"/>
              <a:ea typeface="宋体" charset="0"/>
            </a:endParaRPr>
          </a:p>
          <a:p>
            <a:pPr>
              <a:lnSpc>
                <a:spcPct val="100000"/>
              </a:lnSpc>
            </a:pPr>
            <a:r>
              <a:rPr lang="en-US" altLang="zh-CN" sz="2800" b="1" spc="-1" dirty="0">
                <a:solidFill>
                  <a:srgbClr val="FFFFFF"/>
                </a:solidFill>
                <a:latin typeface="微软雅黑"/>
                <a:ea typeface="宋体" charset="0"/>
                <a:sym typeface="+mn-ea"/>
              </a:rPr>
              <a:t>     1.</a:t>
            </a:r>
            <a:r>
              <a:rPr lang="zh-CN" altLang="en-US" sz="2800" b="1" spc="-1" dirty="0">
                <a:solidFill>
                  <a:srgbClr val="FFFFFF"/>
                </a:solidFill>
                <a:latin typeface="微软雅黑"/>
                <a:ea typeface="宋体" charset="0"/>
                <a:sym typeface="+mn-ea"/>
              </a:rPr>
              <a:t>休眠结束后做的一个重要的事情是判断等待成立的条件是否成立</a:t>
            </a:r>
            <a:endParaRPr lang="zh-CN" altLang="en-US" sz="2800" b="1" spc="-1" dirty="0">
              <a:solidFill>
                <a:srgbClr val="FFFFFF"/>
              </a:solidFill>
              <a:latin typeface="微软雅黑"/>
              <a:ea typeface="宋体" charset="0"/>
              <a:sym typeface="+mn-ea"/>
            </a:endParaRPr>
          </a:p>
          <a:p>
            <a:pPr marL="457200">
              <a:lnSpc>
                <a:spcPct val="100000"/>
              </a:lnSpc>
            </a:pPr>
            <a:endParaRPr lang="en-US" sz="2800" b="1" spc="-1" dirty="0">
              <a:solidFill>
                <a:srgbClr val="FFFFFF"/>
              </a:solidFill>
              <a:latin typeface="微软雅黑"/>
              <a:ea typeface="宋体" charset="0"/>
              <a:sym typeface="+mn-ea"/>
            </a:endParaRPr>
          </a:p>
          <a:p>
            <a:pPr marL="457200">
              <a:lnSpc>
                <a:spcPct val="100000"/>
              </a:lnSpc>
            </a:pPr>
            <a:r>
              <a:rPr lang="en-US" sz="2800" b="1" spc="-1" dirty="0">
                <a:solidFill>
                  <a:srgbClr val="FFFFFF"/>
                </a:solidFill>
                <a:latin typeface="微软雅黑"/>
                <a:ea typeface="宋体" charset="0"/>
                <a:sym typeface="+mn-ea"/>
              </a:rPr>
              <a:t>2.</a:t>
            </a:r>
            <a:r>
              <a:rPr lang="zh-CN" altLang="en-US" sz="2800" b="1" spc="-1" dirty="0">
                <a:solidFill>
                  <a:srgbClr val="FFFFFF"/>
                </a:solidFill>
                <a:latin typeface="微软雅黑"/>
                <a:ea typeface="宋体" charset="0"/>
                <a:sym typeface="+mn-ea"/>
              </a:rPr>
              <a:t>内核中是将休眠的进程加入到一个链表中，然后用</a:t>
            </a:r>
            <a:r>
              <a:rPr lang="en-US" altLang="zh-CN" sz="2800" b="1" spc="-1" dirty="0">
                <a:solidFill>
                  <a:srgbClr val="FFFFFF"/>
                </a:solidFill>
                <a:latin typeface="微软雅黑"/>
                <a:ea typeface="宋体" charset="0"/>
                <a:sym typeface="+mn-ea"/>
              </a:rPr>
              <a:t>schedule()</a:t>
            </a:r>
            <a:r>
              <a:rPr lang="zh-CN" altLang="en-US" sz="2800" b="1" spc="-1" dirty="0">
                <a:solidFill>
                  <a:srgbClr val="FFFFFF"/>
                </a:solidFill>
                <a:latin typeface="微软雅黑"/>
                <a:ea typeface="宋体" charset="0"/>
                <a:sym typeface="+mn-ea"/>
              </a:rPr>
              <a:t>函数进行调度</a:t>
            </a:r>
            <a:endParaRPr lang="zh-CN" altLang="en-US" sz="2800" b="1" spc="-1" dirty="0">
              <a:solidFill>
                <a:srgbClr val="FFFFFF"/>
              </a:solidFill>
              <a:latin typeface="微软雅黑"/>
              <a:ea typeface="宋体" charset="0"/>
              <a:sym typeface="+mn-ea"/>
            </a:endParaRPr>
          </a:p>
          <a:p>
            <a:pPr marL="457200">
              <a:lnSpc>
                <a:spcPct val="100000"/>
              </a:lnSpc>
            </a:pPr>
            <a:endParaRPr lang="en-US" altLang="zh-CN" sz="2800" b="1" spc="-1" dirty="0">
              <a:solidFill>
                <a:srgbClr val="FFFFFF"/>
              </a:solidFill>
              <a:latin typeface="微软雅黑"/>
              <a:ea typeface="宋体" charset="0"/>
            </a:endParaRPr>
          </a:p>
          <a:p>
            <a:pPr marL="457200">
              <a:lnSpc>
                <a:spcPct val="100000"/>
              </a:lnSpc>
            </a:pPr>
            <a:r>
              <a:rPr lang="en-US" altLang="zh-CN" sz="2800" b="1" spc="-1" dirty="0">
                <a:solidFill>
                  <a:srgbClr val="FFFFFF"/>
                </a:solidFill>
                <a:latin typeface="微软雅黑"/>
                <a:ea typeface="宋体" charset="0"/>
              </a:rPr>
              <a:t>3.</a:t>
            </a:r>
            <a:r>
              <a:rPr lang="zh-CN" altLang="en-US" sz="2800" b="1" spc="-1" dirty="0">
                <a:solidFill>
                  <a:srgbClr val="FFFFFF"/>
                </a:solidFill>
                <a:latin typeface="微软雅黑"/>
                <a:ea typeface="宋体" charset="0"/>
              </a:rPr>
              <a:t>等待进程多的话链表会变长，内核会对链表调度变吃力</a:t>
            </a:r>
            <a:br>
              <a:rPr lang="zh-CN" altLang="en-US" spc="-1" dirty="0">
                <a:solidFill>
                  <a:srgbClr val="FFFFFF"/>
                </a:solidFill>
                <a:latin typeface="微软雅黑"/>
                <a:ea typeface="宋体" charset="0"/>
              </a:rPr>
            </a:br>
            <a:endParaRPr lang="en-US" sz="1600" b="0" strike="noStrike" spc="-1" dirty="0">
              <a:latin typeface="Arial" panose="020B0604020202020204"/>
            </a:endParaRPr>
          </a:p>
          <a:p>
            <a:pPr marL="457200">
              <a:lnSpc>
                <a:spcPct val="100000"/>
              </a:lnSpc>
            </a:pPr>
            <a:endParaRPr lang="en-US" sz="1600" b="0" strike="noStrike" spc="-1" dirty="0">
              <a:latin typeface="Arial" panose="020B0604020202020204"/>
            </a:endParaRPr>
          </a:p>
          <a:p>
            <a:pPr marL="457200">
              <a:lnSpc>
                <a:spcPct val="100000"/>
              </a:lnSpc>
            </a:pPr>
            <a:endParaRPr lang="en-US" sz="1600" b="0" strike="noStrike" spc="-1" dirty="0">
              <a:latin typeface="Arial"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333990" cy="4921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endParaRPr lang="zh-CN" altLang="en-US" sz="4000" b="0" strike="noStrike" spc="-1">
              <a:solidFill>
                <a:srgbClr val="FFFFFF"/>
              </a:solidFill>
              <a:latin typeface="微软雅黑"/>
              <a:ea typeface="微软雅黑"/>
            </a:endParaRPr>
          </a:p>
          <a:p>
            <a:pPr algn="ctr">
              <a:lnSpc>
                <a:spcPct val="100000"/>
              </a:lnSpc>
            </a:pPr>
            <a:endParaRPr lang="zh-CN" altLang="en-US" sz="4000" b="0" strike="noStrike" spc="-1">
              <a:solidFill>
                <a:srgbClr val="FFFFFF"/>
              </a:solidFill>
              <a:latin typeface="微软雅黑"/>
              <a:ea typeface="微软雅黑"/>
            </a:endParaRPr>
          </a:p>
          <a:p>
            <a:pPr algn="ctr">
              <a:lnSpc>
                <a:spcPct val="100000"/>
              </a:lnSpc>
            </a:pPr>
            <a:endParaRPr lang="zh-CN" altLang="en-US" sz="4000" b="0" strike="noStrike" spc="-1">
              <a:solidFill>
                <a:srgbClr val="FFFFFF"/>
              </a:solidFill>
              <a:latin typeface="微软雅黑"/>
              <a:ea typeface="微软雅黑"/>
            </a:endParaRPr>
          </a:p>
          <a:p>
            <a:pPr algn="ctr">
              <a:lnSpc>
                <a:spcPct val="100000"/>
              </a:lnSpc>
            </a:pPr>
            <a:r>
              <a:rPr lang="zh-CN" altLang="en-US" sz="4000" spc="-1">
                <a:solidFill>
                  <a:srgbClr val="FFFFFF"/>
                </a:solidFill>
                <a:latin typeface="微软雅黑"/>
                <a:ea typeface="微软雅黑"/>
                <a:sym typeface="+mn-ea"/>
              </a:rPr>
              <a:t>问题思考：什么时候我们的程序会进入休眠？</a:t>
            </a:r>
            <a:endParaRPr lang="en-US" sz="4000" b="0" strike="noStrike" spc="-1">
              <a:latin typeface="Arial" panose="020B0604020202020204"/>
            </a:endParaRPr>
          </a:p>
          <a:p>
            <a:pPr algn="ctr">
              <a:lnSpc>
                <a:spcPct val="100000"/>
              </a:lnSpc>
            </a:pPr>
            <a:endParaRPr lang="en-US" sz="4000" b="0" strike="noStrike" spc="-1">
              <a:latin typeface="Arial" panose="020B0604020202020204"/>
            </a:endParaRPr>
          </a:p>
          <a:p>
            <a:pPr>
              <a:lnSpc>
                <a:spcPct val="100000"/>
              </a:lnSpc>
            </a:pPr>
            <a:endParaRPr lang="en-US" sz="3600" b="0" strike="noStrike" spc="-1">
              <a:solidFill>
                <a:srgbClr val="FFFFFF"/>
              </a:solidFill>
              <a:latin typeface="微软雅黑"/>
              <a:ea typeface="微软雅黑"/>
            </a:endParaRPr>
          </a:p>
          <a:p>
            <a:pPr>
              <a:lnSpc>
                <a:spcPct val="100000"/>
              </a:lnSpc>
            </a:pPr>
            <a:br>
              <a:rPr lang="en-US" sz="3600" b="0" strike="noStrike" spc="-1">
                <a:solidFill>
                  <a:srgbClr val="FFFFFF"/>
                </a:solidFill>
                <a:latin typeface="微软雅黑"/>
                <a:ea typeface="微软雅黑"/>
              </a:rPr>
            </a:br>
            <a:r>
              <a:rPr lang="en-US" sz="1600" b="0" strike="noStrike" spc="-1">
                <a:solidFill>
                  <a:srgbClr val="FFFFFF"/>
                </a:solidFill>
                <a:latin typeface="微软雅黑"/>
                <a:ea typeface="DejaVu Sans" panose="020B0603030804020204"/>
              </a:rPr>
              <a:t> </a:t>
            </a:r>
            <a:endParaRPr lang="en-US" sz="1600" b="0" strike="noStrike" spc="-1">
              <a:latin typeface="Arial" panose="020B0604020202020204"/>
            </a:endParaRPr>
          </a:p>
          <a:p>
            <a:pPr marL="457200">
              <a:lnSpc>
                <a:spcPct val="100000"/>
              </a:lnSpc>
            </a:pPr>
            <a:br/>
            <a:b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333990" cy="4921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endParaRPr lang="zh-CN" altLang="en-US" sz="4000" b="0" strike="noStrike" spc="-1">
              <a:solidFill>
                <a:srgbClr val="FFFFFF"/>
              </a:solidFill>
              <a:latin typeface="微软雅黑"/>
              <a:ea typeface="微软雅黑"/>
            </a:endParaRPr>
          </a:p>
          <a:p>
            <a:pPr algn="ctr">
              <a:lnSpc>
                <a:spcPct val="100000"/>
              </a:lnSpc>
            </a:pPr>
            <a:endParaRPr lang="zh-CN" altLang="en-US" sz="4000" b="0" strike="noStrike" spc="-1">
              <a:solidFill>
                <a:srgbClr val="FFFFFF"/>
              </a:solidFill>
              <a:latin typeface="微软雅黑"/>
              <a:ea typeface="微软雅黑"/>
            </a:endParaRPr>
          </a:p>
          <a:p>
            <a:pPr algn="ctr">
              <a:lnSpc>
                <a:spcPct val="100000"/>
              </a:lnSpc>
            </a:pPr>
            <a:endParaRPr lang="zh-CN" altLang="en-US" sz="4000" b="0" strike="noStrike" spc="-1">
              <a:solidFill>
                <a:srgbClr val="FFFFFF"/>
              </a:solidFill>
              <a:latin typeface="微软雅黑"/>
              <a:ea typeface="微软雅黑"/>
            </a:endParaRPr>
          </a:p>
          <a:p>
            <a:pPr algn="ctr">
              <a:lnSpc>
                <a:spcPct val="100000"/>
              </a:lnSpc>
            </a:pPr>
            <a:r>
              <a:rPr lang="en-US" altLang="zh-CN" sz="4000" spc="-1">
                <a:solidFill>
                  <a:srgbClr val="FFFFFF"/>
                </a:solidFill>
                <a:latin typeface="微软雅黑"/>
                <a:ea typeface="微软雅黑"/>
                <a:sym typeface="+mn-ea"/>
              </a:rPr>
              <a:t>2.</a:t>
            </a:r>
            <a:r>
              <a:rPr lang="zh-CN" altLang="en-US" sz="4000" spc="-1">
                <a:solidFill>
                  <a:srgbClr val="FFFFFF"/>
                </a:solidFill>
                <a:latin typeface="微软雅黑"/>
                <a:ea typeface="微软雅黑"/>
                <a:sym typeface="+mn-ea"/>
              </a:rPr>
              <a:t>再看</a:t>
            </a:r>
            <a:r>
              <a:rPr lang="en-US" altLang="zh-CN" sz="4000" spc="-1">
                <a:solidFill>
                  <a:srgbClr val="FFFFFF"/>
                </a:solidFill>
                <a:latin typeface="微软雅黑"/>
                <a:ea typeface="微软雅黑"/>
                <a:sym typeface="+mn-ea"/>
              </a:rPr>
              <a:t>linux</a:t>
            </a:r>
            <a:r>
              <a:rPr lang="zh-CN" altLang="en-US" sz="4000" spc="-1">
                <a:solidFill>
                  <a:srgbClr val="FFFFFF"/>
                </a:solidFill>
                <a:latin typeface="微软雅黑"/>
                <a:ea typeface="微软雅黑"/>
                <a:sym typeface="+mn-ea"/>
              </a:rPr>
              <a:t>内核中的阻塞和非阻塞</a:t>
            </a:r>
            <a:r>
              <a:rPr lang="en-US" altLang="zh-CN" sz="4000" spc="-1">
                <a:solidFill>
                  <a:srgbClr val="FFFFFF"/>
                </a:solidFill>
                <a:latin typeface="微软雅黑"/>
                <a:ea typeface="微软雅黑"/>
                <a:sym typeface="+mn-ea"/>
              </a:rPr>
              <a:t>IO</a:t>
            </a:r>
            <a:endParaRPr lang="en-US" sz="4000" b="0" strike="noStrike" spc="-1">
              <a:latin typeface="Arial" panose="020B0604020202020204"/>
            </a:endParaRPr>
          </a:p>
          <a:p>
            <a:pPr algn="ctr">
              <a:lnSpc>
                <a:spcPct val="100000"/>
              </a:lnSpc>
            </a:pPr>
            <a:endParaRPr lang="en-US" sz="4000" b="0" strike="noStrike" spc="-1">
              <a:latin typeface="Arial" panose="020B0604020202020204"/>
            </a:endParaRPr>
          </a:p>
          <a:p>
            <a:pPr>
              <a:lnSpc>
                <a:spcPct val="100000"/>
              </a:lnSpc>
            </a:pPr>
            <a:endParaRPr lang="en-US" sz="3600" b="0" strike="noStrike" spc="-1">
              <a:solidFill>
                <a:srgbClr val="FFFFFF"/>
              </a:solidFill>
              <a:latin typeface="微软雅黑"/>
              <a:ea typeface="微软雅黑"/>
            </a:endParaRPr>
          </a:p>
          <a:p>
            <a:pPr>
              <a:lnSpc>
                <a:spcPct val="100000"/>
              </a:lnSpc>
            </a:pPr>
            <a:br>
              <a:rPr lang="en-US" sz="3600" b="0" strike="noStrike" spc="-1">
                <a:solidFill>
                  <a:srgbClr val="FFFFFF"/>
                </a:solidFill>
                <a:latin typeface="微软雅黑"/>
                <a:ea typeface="微软雅黑"/>
              </a:rPr>
            </a:br>
            <a:r>
              <a:rPr lang="en-US" sz="1600" b="0" strike="noStrike" spc="-1">
                <a:solidFill>
                  <a:srgbClr val="FFFFFF"/>
                </a:solidFill>
                <a:latin typeface="微软雅黑"/>
                <a:ea typeface="DejaVu Sans" panose="020B0603030804020204"/>
              </a:rPr>
              <a:t> </a:t>
            </a:r>
            <a:endParaRPr lang="en-US" sz="1600" b="0" strike="noStrike" spc="-1">
              <a:latin typeface="Arial" panose="020B0604020202020204"/>
            </a:endParaRPr>
          </a:p>
          <a:p>
            <a:pPr marL="457200">
              <a:lnSpc>
                <a:spcPct val="100000"/>
              </a:lnSpc>
            </a:pPr>
            <a:br/>
            <a:b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333990" cy="4921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zh-CN" altLang="en-US" sz="4000" b="0" strike="noStrike" spc="-1" dirty="0">
                <a:solidFill>
                  <a:srgbClr val="FFFFFF"/>
                </a:solidFill>
                <a:latin typeface="微软雅黑"/>
                <a:ea typeface="微软雅黑"/>
              </a:rPr>
              <a:t>什么是文件描述符？</a:t>
            </a:r>
            <a:endParaRPr lang="en-US" sz="4000" b="0" strike="noStrike" spc="-1" dirty="0">
              <a:latin typeface="Arial" panose="020B0604020202020204"/>
            </a:endParaRPr>
          </a:p>
          <a:p>
            <a:pPr algn="ctr">
              <a:lnSpc>
                <a:spcPct val="100000"/>
              </a:lnSpc>
            </a:pPr>
            <a:endParaRPr lang="en-US" sz="4000" b="0" strike="noStrike" spc="-1" dirty="0">
              <a:latin typeface="Arial" panose="020B0604020202020204"/>
            </a:endParaRPr>
          </a:p>
          <a:p>
            <a:pPr>
              <a:lnSpc>
                <a:spcPct val="100000"/>
              </a:lnSpc>
            </a:pPr>
            <a:r>
              <a:rPr sz="3600" b="0" strike="noStrike" spc="-1" dirty="0" err="1">
                <a:solidFill>
                  <a:srgbClr val="FFFFFF"/>
                </a:solidFill>
                <a:latin typeface="微软雅黑"/>
                <a:ea typeface="微软雅黑"/>
              </a:rPr>
              <a:t>内核</a:t>
            </a:r>
            <a:r>
              <a:rPr sz="3200" b="0" strike="noStrike" spc="-1" dirty="0" err="1">
                <a:solidFill>
                  <a:srgbClr val="FFFFFF"/>
                </a:solidFill>
                <a:latin typeface="微软雅黑"/>
                <a:ea typeface="微软雅黑"/>
              </a:rPr>
              <a:t>（kernel）</a:t>
            </a:r>
            <a:r>
              <a:rPr sz="3600" b="0" strike="noStrike" spc="-1" dirty="0" err="1">
                <a:solidFill>
                  <a:srgbClr val="FFFFFF"/>
                </a:solidFill>
                <a:latin typeface="微软雅黑"/>
                <a:ea typeface="微软雅黑"/>
              </a:rPr>
              <a:t>利用文件描述符</a:t>
            </a:r>
            <a:r>
              <a:rPr sz="3200" b="0" strike="noStrike" spc="-1" dirty="0" err="1">
                <a:solidFill>
                  <a:srgbClr val="FFFFFF"/>
                </a:solidFill>
                <a:latin typeface="微软雅黑"/>
                <a:ea typeface="微软雅黑"/>
              </a:rPr>
              <a:t>（file</a:t>
            </a:r>
            <a:r>
              <a:rPr sz="3200" b="0" strike="noStrike" spc="-1" dirty="0">
                <a:solidFill>
                  <a:srgbClr val="FFFFFF"/>
                </a:solidFill>
                <a:latin typeface="微软雅黑"/>
                <a:ea typeface="微软雅黑"/>
              </a:rPr>
              <a:t> </a:t>
            </a:r>
            <a:r>
              <a:rPr sz="3200" b="0" strike="noStrike" spc="-1" dirty="0" err="1">
                <a:solidFill>
                  <a:srgbClr val="FFFFFF"/>
                </a:solidFill>
                <a:latin typeface="微软雅黑"/>
                <a:ea typeface="微软雅黑"/>
              </a:rPr>
              <a:t>descriptor）</a:t>
            </a:r>
            <a:r>
              <a:rPr sz="3600" b="0" strike="noStrike" spc="-1" dirty="0" err="1">
                <a:solidFill>
                  <a:srgbClr val="FFFFFF"/>
                </a:solidFill>
                <a:latin typeface="微软雅黑"/>
                <a:ea typeface="微软雅黑"/>
              </a:rPr>
              <a:t>来访问文件</a:t>
            </a:r>
            <a:r>
              <a:rPr sz="3600" b="0" strike="noStrike" spc="-1" dirty="0">
                <a:solidFill>
                  <a:srgbClr val="FFFFFF"/>
                </a:solidFill>
                <a:latin typeface="微软雅黑"/>
                <a:ea typeface="微软雅黑"/>
              </a:rPr>
              <a:t>。</a:t>
            </a:r>
            <a:endParaRPr lang="en-US" sz="3600" b="0" strike="noStrike" spc="-1" dirty="0">
              <a:solidFill>
                <a:srgbClr val="FFFFFF"/>
              </a:solidFill>
              <a:latin typeface="微软雅黑"/>
              <a:ea typeface="微软雅黑"/>
            </a:endParaRPr>
          </a:p>
          <a:p>
            <a:pPr>
              <a:lnSpc>
                <a:spcPct val="100000"/>
              </a:lnSpc>
            </a:pPr>
            <a:r>
              <a:rPr sz="3600" b="0" strike="noStrike" spc="-1" dirty="0" err="1">
                <a:solidFill>
                  <a:srgbClr val="FFFFFF"/>
                </a:solidFill>
                <a:latin typeface="微软雅黑"/>
                <a:ea typeface="微软雅黑"/>
              </a:rPr>
              <a:t>文件描述符是非负整数。打开现存文件或新建文件时，内核会返回一个文件描述符。读写文件也需要使用文件描述符来指定待读写的文件</a:t>
            </a:r>
            <a:r>
              <a:rPr sz="3600" b="0" strike="noStrike" spc="-1" dirty="0">
                <a:solidFill>
                  <a:srgbClr val="FFFFFF"/>
                </a:solidFill>
                <a:latin typeface="微软雅黑"/>
                <a:ea typeface="微软雅黑"/>
              </a:rPr>
              <a:t>。</a:t>
            </a:r>
            <a:endParaRPr sz="3600" b="0" strike="noStrike" spc="-1" dirty="0">
              <a:solidFill>
                <a:srgbClr val="FFFFFF"/>
              </a:solidFill>
              <a:latin typeface="微软雅黑"/>
              <a:ea typeface="微软雅黑"/>
            </a:endParaRPr>
          </a:p>
          <a:p>
            <a:pPr>
              <a:lnSpc>
                <a:spcPct val="100000"/>
              </a:lnSpc>
            </a:pPr>
            <a:r>
              <a:rPr sz="3600" b="0" strike="noStrike" spc="-1" dirty="0" err="1">
                <a:solidFill>
                  <a:srgbClr val="FFFFFF"/>
                </a:solidFill>
                <a:latin typeface="微软雅黑"/>
                <a:ea typeface="微软雅黑"/>
              </a:rPr>
              <a:t>中文名</a:t>
            </a:r>
            <a:r>
              <a:rPr lang="en-US" sz="3600" b="0" strike="noStrike" spc="-1" dirty="0">
                <a:solidFill>
                  <a:srgbClr val="FFFFFF"/>
                </a:solidFill>
                <a:latin typeface="微软雅黑"/>
                <a:ea typeface="微软雅黑"/>
              </a:rPr>
              <a:t> </a:t>
            </a:r>
            <a:r>
              <a:rPr sz="3600" b="0" strike="noStrike" spc="-1" dirty="0" err="1">
                <a:solidFill>
                  <a:srgbClr val="FFFFFF"/>
                </a:solidFill>
                <a:latin typeface="微软雅黑"/>
                <a:ea typeface="微软雅黑"/>
              </a:rPr>
              <a:t>文件描述符</a:t>
            </a:r>
            <a:endParaRPr lang="en-US" sz="3600" b="0" strike="noStrike" spc="-1" dirty="0">
              <a:solidFill>
                <a:srgbClr val="FFFFFF"/>
              </a:solidFill>
              <a:latin typeface="微软雅黑"/>
              <a:ea typeface="微软雅黑"/>
            </a:endParaRPr>
          </a:p>
          <a:p>
            <a:pPr>
              <a:lnSpc>
                <a:spcPct val="100000"/>
              </a:lnSpc>
            </a:pPr>
            <a:r>
              <a:rPr sz="3600" b="0" strike="noStrike" spc="-1" dirty="0" err="1">
                <a:solidFill>
                  <a:srgbClr val="FFFFFF"/>
                </a:solidFill>
                <a:latin typeface="微软雅黑"/>
                <a:ea typeface="微软雅黑"/>
              </a:rPr>
              <a:t>外文名</a:t>
            </a:r>
            <a:r>
              <a:rPr lang="en-US" sz="3600" b="0" strike="noStrike" spc="-1" dirty="0">
                <a:solidFill>
                  <a:srgbClr val="FFFFFF"/>
                </a:solidFill>
                <a:latin typeface="微软雅黑"/>
                <a:ea typeface="微软雅黑"/>
              </a:rPr>
              <a:t> </a:t>
            </a:r>
            <a:r>
              <a:rPr sz="3600" b="0" strike="noStrike" spc="-1" dirty="0">
                <a:solidFill>
                  <a:srgbClr val="FFFFFF"/>
                </a:solidFill>
                <a:latin typeface="微软雅黑"/>
                <a:ea typeface="微软雅黑"/>
              </a:rPr>
              <a:t>file descriptor</a:t>
            </a:r>
            <a:endParaRPr sz="3600" b="0" strike="noStrike" spc="-1" dirty="0">
              <a:solidFill>
                <a:srgbClr val="FFFFFF"/>
              </a:solidFill>
              <a:latin typeface="微软雅黑"/>
              <a:ea typeface="微软雅黑"/>
            </a:endParaRPr>
          </a:p>
          <a:p>
            <a:pPr>
              <a:lnSpc>
                <a:spcPct val="100000"/>
              </a:lnSpc>
            </a:pPr>
            <a:br>
              <a:rPr lang="en-US" sz="3600" b="0" strike="noStrike" spc="-1" dirty="0">
                <a:solidFill>
                  <a:srgbClr val="FFFFFF"/>
                </a:solidFill>
                <a:latin typeface="微软雅黑"/>
                <a:ea typeface="微软雅黑"/>
              </a:rPr>
            </a:br>
            <a:r>
              <a:rPr lang="en-US" sz="1600" b="0" strike="noStrike" spc="-1" dirty="0">
                <a:solidFill>
                  <a:srgbClr val="FFFFFF"/>
                </a:solidFill>
                <a:latin typeface="微软雅黑"/>
                <a:ea typeface="DejaVu Sans" panose="020B0603030804020204"/>
              </a:rPr>
              <a:t> </a:t>
            </a:r>
            <a:endParaRPr lang="en-US" sz="1600" b="0" strike="noStrike" spc="-1" dirty="0">
              <a:latin typeface="Arial" panose="020B0604020202020204"/>
            </a:endParaRPr>
          </a:p>
          <a:p>
            <a:pPr marL="457200">
              <a:lnSpc>
                <a:spcPct val="100000"/>
              </a:lnSpc>
            </a:pPr>
            <a:br>
              <a:rPr dirty="0"/>
            </a:br>
            <a:br>
              <a:rPr dirty="0"/>
            </a:br>
            <a:endParaRPr lang="en-US" sz="1600" b="0" strike="noStrike" spc="-1" dirty="0">
              <a:latin typeface="Arial" panose="020B0604020202020204"/>
            </a:endParaRPr>
          </a:p>
          <a:p>
            <a:pPr marL="457200">
              <a:lnSpc>
                <a:spcPct val="100000"/>
              </a:lnSpc>
            </a:pPr>
            <a:endParaRPr lang="en-US" sz="1600" b="0" strike="noStrike" spc="-1" dirty="0">
              <a:latin typeface="Arial" panose="020B0604020202020204"/>
            </a:endParaRPr>
          </a:p>
          <a:p>
            <a:pPr marL="457200">
              <a:lnSpc>
                <a:spcPct val="100000"/>
              </a:lnSpc>
            </a:pPr>
            <a:endParaRPr lang="en-US" sz="1600" b="0" strike="noStrike" spc="-1" dirty="0">
              <a:latin typeface="Arial"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333990" cy="4921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zh-CN" altLang="en-US" sz="4000" b="0" strike="noStrike" spc="-1">
                <a:solidFill>
                  <a:srgbClr val="FFFFFF"/>
                </a:solidFill>
                <a:latin typeface="微软雅黑"/>
                <a:ea typeface="微软雅黑"/>
              </a:rPr>
              <a:t>什么是文件描述符？</a:t>
            </a:r>
            <a:endParaRPr lang="en-US" sz="4000" b="0" strike="noStrike" spc="-1">
              <a:latin typeface="Arial" panose="020B0604020202020204"/>
            </a:endParaRPr>
          </a:p>
          <a:p>
            <a:pPr algn="ctr">
              <a:lnSpc>
                <a:spcPct val="100000"/>
              </a:lnSpc>
            </a:pPr>
            <a:endParaRPr lang="en-US" sz="4000" b="0" strike="noStrike" spc="-1">
              <a:latin typeface="Arial" panose="020B0604020202020204"/>
            </a:endParaRPr>
          </a:p>
          <a:p>
            <a:pPr>
              <a:lnSpc>
                <a:spcPct val="100000"/>
              </a:lnSpc>
            </a:pPr>
            <a:r>
              <a:rPr lang="zh-CN" sz="3600" b="0" strike="noStrike" spc="-1">
                <a:solidFill>
                  <a:srgbClr val="FFFFFF"/>
                </a:solidFill>
                <a:latin typeface="微软雅黑"/>
                <a:ea typeface="微软雅黑"/>
              </a:rPr>
              <a:t>具体文件请查看</a:t>
            </a:r>
            <a:r>
              <a:rPr lang="en-US" altLang="zh-CN" sz="3600" b="0" strike="noStrike" spc="-1">
                <a:solidFill>
                  <a:srgbClr val="FFFFFF"/>
                </a:solidFill>
                <a:latin typeface="微软雅黑"/>
                <a:ea typeface="微软雅黑"/>
              </a:rPr>
              <a:t>/proc/ + pid + /fd</a:t>
            </a:r>
            <a:endParaRPr lang="en-US" altLang="zh-CN" sz="3600" b="0" strike="noStrike" spc="-1">
              <a:solidFill>
                <a:srgbClr val="FFFFFF"/>
              </a:solidFill>
              <a:latin typeface="微软雅黑"/>
              <a:ea typeface="微软雅黑"/>
            </a:endParaRPr>
          </a:p>
          <a:p>
            <a:pPr>
              <a:lnSpc>
                <a:spcPct val="100000"/>
              </a:lnSpc>
            </a:pPr>
            <a:endParaRPr lang="en-US" altLang="zh-CN" sz="3600" b="0" strike="noStrike" spc="-1">
              <a:solidFill>
                <a:srgbClr val="FFFFFF"/>
              </a:solidFill>
              <a:latin typeface="微软雅黑"/>
              <a:ea typeface="微软雅黑"/>
            </a:endParaRPr>
          </a:p>
          <a:p>
            <a:pPr>
              <a:lnSpc>
                <a:spcPct val="100000"/>
              </a:lnSpc>
            </a:pPr>
            <a:r>
              <a:rPr lang="zh-CN" altLang="en-US" sz="3600" b="0" strike="noStrike" spc="-1">
                <a:solidFill>
                  <a:srgbClr val="FFFFFF"/>
                </a:solidFill>
                <a:latin typeface="微软雅黑"/>
                <a:ea typeface="微软雅黑"/>
              </a:rPr>
              <a:t>会看到一些非负的整数，这些就是我们打开的标准输入、输出以及</a:t>
            </a:r>
            <a:r>
              <a:rPr lang="en-US" altLang="zh-CN" sz="3600" b="0" strike="noStrike" spc="-1">
                <a:solidFill>
                  <a:srgbClr val="FFFFFF"/>
                </a:solidFill>
                <a:latin typeface="微软雅黑"/>
                <a:ea typeface="微软雅黑"/>
              </a:rPr>
              <a:t>socket</a:t>
            </a:r>
            <a:r>
              <a:rPr lang="zh-CN" altLang="en-US" sz="3600" b="0" strike="noStrike" spc="-1">
                <a:solidFill>
                  <a:srgbClr val="FFFFFF"/>
                </a:solidFill>
                <a:latin typeface="微软雅黑"/>
                <a:ea typeface="微软雅黑"/>
              </a:rPr>
              <a:t>连接和打开的磁盘文件等一系列文件描述符</a:t>
            </a:r>
            <a:endParaRPr sz="3600" b="0" strike="noStrike" spc="-1">
              <a:solidFill>
                <a:srgbClr val="FFFFFF"/>
              </a:solidFill>
              <a:latin typeface="微软雅黑"/>
              <a:ea typeface="微软雅黑"/>
            </a:endParaRPr>
          </a:p>
          <a:p>
            <a:pPr>
              <a:lnSpc>
                <a:spcPct val="100000"/>
              </a:lnSpc>
            </a:pPr>
            <a:br>
              <a:rPr lang="en-US" sz="3600" b="0" strike="noStrike" spc="-1">
                <a:solidFill>
                  <a:srgbClr val="FFFFFF"/>
                </a:solidFill>
                <a:latin typeface="微软雅黑"/>
                <a:ea typeface="微软雅黑"/>
              </a:rPr>
            </a:br>
            <a:r>
              <a:rPr lang="en-US" sz="1600" b="0" strike="noStrike" spc="-1">
                <a:solidFill>
                  <a:srgbClr val="FFFFFF"/>
                </a:solidFill>
                <a:latin typeface="微软雅黑"/>
                <a:ea typeface="DejaVu Sans" panose="020B0603030804020204"/>
              </a:rPr>
              <a:t> </a:t>
            </a:r>
            <a:endParaRPr lang="en-US" sz="1600" b="0" strike="noStrike" spc="-1">
              <a:latin typeface="Arial" panose="020B0604020202020204"/>
            </a:endParaRPr>
          </a:p>
          <a:p>
            <a:pPr marL="457200">
              <a:lnSpc>
                <a:spcPct val="100000"/>
              </a:lnSpc>
            </a:pPr>
            <a:br/>
            <a:b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333990" cy="4921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zh-CN" altLang="en-US" sz="4000" b="0" strike="noStrike" spc="-1" dirty="0">
                <a:solidFill>
                  <a:srgbClr val="FFFFFF"/>
                </a:solidFill>
                <a:latin typeface="微软雅黑"/>
                <a:ea typeface="微软雅黑"/>
              </a:rPr>
              <a:t>文件描述符真正的核心结构？</a:t>
            </a:r>
            <a:endParaRPr lang="en-US" sz="4000" b="0" strike="noStrike" spc="-1" dirty="0">
              <a:latin typeface="Arial" panose="020B0604020202020204"/>
            </a:endParaRPr>
          </a:p>
          <a:p>
            <a:pPr algn="ctr">
              <a:lnSpc>
                <a:spcPct val="100000"/>
              </a:lnSpc>
            </a:pPr>
            <a:endParaRPr lang="en-US" sz="4000" b="0" strike="noStrike" spc="-1" dirty="0">
              <a:latin typeface="Arial" panose="020B0604020202020204"/>
            </a:endParaRPr>
          </a:p>
          <a:p>
            <a:pPr>
              <a:lnSpc>
                <a:spcPct val="100000"/>
              </a:lnSpc>
            </a:pPr>
            <a:br>
              <a:rPr lang="en-US" sz="3600" b="0" strike="noStrike" spc="-1" dirty="0">
                <a:solidFill>
                  <a:srgbClr val="FFFFFF"/>
                </a:solidFill>
                <a:latin typeface="微软雅黑"/>
                <a:ea typeface="微软雅黑"/>
              </a:rPr>
            </a:br>
            <a:r>
              <a:rPr lang="en-US" sz="1600" b="0" strike="noStrike" spc="-1" dirty="0">
                <a:solidFill>
                  <a:srgbClr val="FFFFFF"/>
                </a:solidFill>
                <a:latin typeface="微软雅黑"/>
                <a:ea typeface="DejaVu Sans" panose="020B0603030804020204"/>
              </a:rPr>
              <a:t> </a:t>
            </a:r>
            <a:endParaRPr lang="en-US" sz="1600" b="0" strike="noStrike" spc="-1" dirty="0">
              <a:latin typeface="Arial" panose="020B0604020202020204"/>
            </a:endParaRPr>
          </a:p>
          <a:p>
            <a:pPr marL="457200">
              <a:lnSpc>
                <a:spcPct val="100000"/>
              </a:lnSpc>
            </a:pPr>
            <a:br>
              <a:rPr dirty="0"/>
            </a:br>
            <a:br>
              <a:rPr dirty="0"/>
            </a:br>
            <a:endParaRPr lang="en-US" sz="1600" b="0" strike="noStrike" spc="-1" dirty="0">
              <a:latin typeface="Arial" panose="020B0604020202020204"/>
            </a:endParaRPr>
          </a:p>
          <a:p>
            <a:pPr marL="457200">
              <a:lnSpc>
                <a:spcPct val="100000"/>
              </a:lnSpc>
            </a:pPr>
            <a:endParaRPr lang="en-US" sz="1600" b="0" strike="noStrike" spc="-1" dirty="0">
              <a:latin typeface="Arial" panose="020B0604020202020204"/>
            </a:endParaRPr>
          </a:p>
          <a:p>
            <a:pPr marL="457200">
              <a:lnSpc>
                <a:spcPct val="100000"/>
              </a:lnSpc>
            </a:pPr>
            <a:endParaRPr lang="en-US" sz="1600" b="0" strike="noStrike" spc="-1" dirty="0">
              <a:latin typeface="Arial" panose="020B0604020202020204"/>
            </a:endParaRPr>
          </a:p>
        </p:txBody>
      </p:sp>
      <p:pic>
        <p:nvPicPr>
          <p:cNvPr id="2" name="图片 1" descr="am589-f81pl"/>
          <p:cNvPicPr>
            <a:picLocks noChangeAspect="true"/>
          </p:cNvPicPr>
          <p:nvPr/>
        </p:nvPicPr>
        <p:blipFill>
          <a:blip r:embed="rId1"/>
          <a:stretch>
            <a:fillRect/>
          </a:stretch>
        </p:blipFill>
        <p:spPr>
          <a:xfrm>
            <a:off x="973455" y="2035810"/>
            <a:ext cx="10039985" cy="35464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333990" cy="4921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en-US" altLang="zh-CN" sz="4000" b="0" strike="noStrike" spc="-1">
                <a:solidFill>
                  <a:srgbClr val="FFFFFF"/>
                </a:solidFill>
                <a:latin typeface="微软雅黑"/>
                <a:ea typeface="微软雅黑"/>
              </a:rPr>
              <a:t>进程IO阻塞的条件是什么?</a:t>
            </a:r>
            <a:endParaRPr lang="en-US" sz="4000" b="0" strike="noStrike" spc="-1">
              <a:latin typeface="Arial" panose="020B0604020202020204"/>
            </a:endParaRPr>
          </a:p>
          <a:p>
            <a:pPr algn="ctr">
              <a:lnSpc>
                <a:spcPct val="100000"/>
              </a:lnSpc>
            </a:pPr>
            <a:endParaRPr lang="en-US" sz="4000" b="0" strike="noStrike" spc="-1">
              <a:latin typeface="Arial" panose="020B0604020202020204"/>
            </a:endParaRPr>
          </a:p>
          <a:p>
            <a:pPr>
              <a:lnSpc>
                <a:spcPct val="100000"/>
              </a:lnSpc>
            </a:pPr>
            <a:r>
              <a:rPr lang="en-US" sz="3600" b="0" strike="noStrike" spc="-1">
                <a:solidFill>
                  <a:srgbClr val="FFFFFF"/>
                </a:solidFill>
                <a:latin typeface="微软雅黑"/>
                <a:ea typeface="微软雅黑"/>
              </a:rPr>
              <a:t>1</a:t>
            </a:r>
            <a:r>
              <a:rPr lang="zh-CN" altLang="en-US" sz="3600" b="0" strike="noStrike" spc="-1">
                <a:solidFill>
                  <a:srgbClr val="FFFFFF"/>
                </a:solidFill>
                <a:latin typeface="微软雅黑"/>
                <a:ea typeface="微软雅黑"/>
              </a:rPr>
              <a:t>）进程调用</a:t>
            </a:r>
            <a:r>
              <a:rPr lang="en-US" altLang="zh-CN" sz="3600" b="0" strike="noStrike" spc="-1">
                <a:solidFill>
                  <a:srgbClr val="FFFFFF"/>
                </a:solidFill>
                <a:latin typeface="微软雅黑"/>
                <a:ea typeface="微软雅黑"/>
              </a:rPr>
              <a:t>read</a:t>
            </a:r>
            <a:r>
              <a:rPr lang="zh-CN" altLang="en-US" sz="3600" b="0" strike="noStrike" spc="-1">
                <a:solidFill>
                  <a:srgbClr val="FFFFFF"/>
                </a:solidFill>
                <a:latin typeface="微软雅黑"/>
                <a:ea typeface="微软雅黑"/>
              </a:rPr>
              <a:t>，描述符缓冲区内没有数据刻度</a:t>
            </a:r>
            <a:endParaRPr lang="zh-CN" altLang="en-US" sz="3600" b="0" strike="noStrike" spc="-1">
              <a:solidFill>
                <a:srgbClr val="FFFFFF"/>
              </a:solidFill>
              <a:latin typeface="微软雅黑"/>
              <a:ea typeface="微软雅黑"/>
            </a:endParaRPr>
          </a:p>
          <a:p>
            <a:pPr>
              <a:lnSpc>
                <a:spcPct val="100000"/>
              </a:lnSpc>
            </a:pPr>
            <a:endParaRPr lang="zh-CN" altLang="en-US" sz="3600" b="0" strike="noStrike" spc="-1">
              <a:solidFill>
                <a:srgbClr val="FFFFFF"/>
              </a:solidFill>
              <a:latin typeface="微软雅黑"/>
              <a:ea typeface="微软雅黑"/>
            </a:endParaRPr>
          </a:p>
          <a:p>
            <a:pPr>
              <a:lnSpc>
                <a:spcPct val="100000"/>
              </a:lnSpc>
            </a:pPr>
            <a:r>
              <a:rPr lang="en-US" altLang="zh-CN" sz="3600" b="0" strike="noStrike" spc="-1">
                <a:solidFill>
                  <a:srgbClr val="FFFFFF"/>
                </a:solidFill>
                <a:latin typeface="微软雅黑"/>
                <a:ea typeface="微软雅黑"/>
              </a:rPr>
              <a:t>2</a:t>
            </a:r>
            <a:r>
              <a:rPr lang="zh-CN" altLang="en-US" sz="3600" b="0" strike="noStrike" spc="-1">
                <a:solidFill>
                  <a:srgbClr val="FFFFFF"/>
                </a:solidFill>
                <a:latin typeface="微软雅黑"/>
                <a:ea typeface="微软雅黑"/>
              </a:rPr>
              <a:t>）进程调用</a:t>
            </a:r>
            <a:r>
              <a:rPr lang="en-US" altLang="zh-CN" sz="3600" b="0" strike="noStrike" spc="-1">
                <a:solidFill>
                  <a:srgbClr val="FFFFFF"/>
                </a:solidFill>
                <a:latin typeface="微软雅黑"/>
                <a:ea typeface="微软雅黑"/>
              </a:rPr>
              <a:t>write</a:t>
            </a:r>
            <a:r>
              <a:rPr lang="zh-CN" altLang="en-US" sz="3600" b="0" strike="noStrike" spc="-1">
                <a:solidFill>
                  <a:srgbClr val="FFFFFF"/>
                </a:solidFill>
                <a:latin typeface="微软雅黑"/>
                <a:ea typeface="微软雅黑"/>
              </a:rPr>
              <a:t>，描述符没有足够空间可写</a:t>
            </a:r>
            <a:endParaRPr lang="en-US" sz="3600" b="0" strike="noStrike" spc="-1">
              <a:solidFill>
                <a:srgbClr val="FFFFFF"/>
              </a:solidFill>
              <a:latin typeface="微软雅黑"/>
              <a:ea typeface="微软雅黑"/>
            </a:endParaRPr>
          </a:p>
          <a:p>
            <a:pPr>
              <a:lnSpc>
                <a:spcPct val="100000"/>
              </a:lnSpc>
            </a:pPr>
            <a:br>
              <a:rPr lang="en-US" sz="3600" b="0" strike="noStrike" spc="-1">
                <a:solidFill>
                  <a:srgbClr val="FFFFFF"/>
                </a:solidFill>
                <a:latin typeface="微软雅黑"/>
                <a:ea typeface="微软雅黑"/>
              </a:rPr>
            </a:br>
            <a:r>
              <a:rPr lang="en-US" sz="1600" b="0" strike="noStrike" spc="-1">
                <a:solidFill>
                  <a:srgbClr val="FFFFFF"/>
                </a:solidFill>
                <a:latin typeface="微软雅黑"/>
                <a:ea typeface="DejaVu Sans" panose="020B0603030804020204"/>
              </a:rPr>
              <a:t> </a:t>
            </a:r>
            <a:endParaRPr lang="en-US" sz="1600" b="0" strike="noStrike" spc="-1">
              <a:latin typeface="Arial" panose="020B0604020202020204"/>
            </a:endParaRPr>
          </a:p>
          <a:p>
            <a:pPr marL="457200">
              <a:lnSpc>
                <a:spcPct val="100000"/>
              </a:lnSpc>
            </a:pPr>
            <a:br/>
            <a:b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333990" cy="4921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zh-CN" altLang="en-US" sz="4000" b="0" strike="noStrike" spc="-1">
                <a:solidFill>
                  <a:srgbClr val="FFFFFF"/>
                </a:solidFill>
                <a:latin typeface="微软雅黑"/>
                <a:ea typeface="微软雅黑"/>
              </a:rPr>
              <a:t>设置非阻塞的方式有哪些</a:t>
            </a:r>
            <a:r>
              <a:rPr lang="en-US" altLang="zh-CN" sz="4000" b="0" strike="noStrike" spc="-1">
                <a:solidFill>
                  <a:srgbClr val="FFFFFF"/>
                </a:solidFill>
                <a:latin typeface="微软雅黑"/>
                <a:ea typeface="微软雅黑"/>
              </a:rPr>
              <a:t>?</a:t>
            </a:r>
            <a:endParaRPr lang="en-US" sz="4000" b="0" strike="noStrike" spc="-1">
              <a:latin typeface="Arial" panose="020B0604020202020204"/>
            </a:endParaRPr>
          </a:p>
          <a:p>
            <a:pPr algn="ctr">
              <a:lnSpc>
                <a:spcPct val="100000"/>
              </a:lnSpc>
            </a:pPr>
            <a:endParaRPr lang="en-US" sz="4000" b="0" strike="noStrike" spc="-1">
              <a:latin typeface="Arial" panose="020B0604020202020204"/>
            </a:endParaRPr>
          </a:p>
          <a:p>
            <a:pPr>
              <a:lnSpc>
                <a:spcPct val="100000"/>
              </a:lnSpc>
            </a:pPr>
            <a:r>
              <a:rPr lang="en-US" sz="3600" b="0" strike="noStrike" spc="-1">
                <a:solidFill>
                  <a:srgbClr val="FFFFFF"/>
                </a:solidFill>
                <a:latin typeface="微软雅黑"/>
                <a:ea typeface="微软雅黑"/>
              </a:rPr>
              <a:t>1</a:t>
            </a:r>
            <a:r>
              <a:rPr lang="zh-CN" altLang="en-US" sz="3600" b="0" strike="noStrike" spc="-1">
                <a:solidFill>
                  <a:srgbClr val="FFFFFF"/>
                </a:solidFill>
                <a:latin typeface="微软雅黑"/>
                <a:ea typeface="微软雅黑"/>
              </a:rPr>
              <a:t>）</a:t>
            </a:r>
            <a:r>
              <a:rPr lang="en-US" sz="3600" b="0" strike="noStrike" spc="-1">
                <a:solidFill>
                  <a:srgbClr val="FFFFFF"/>
                </a:solidFill>
                <a:latin typeface="微软雅黑"/>
                <a:ea typeface="微软雅黑"/>
              </a:rPr>
              <a:t>fcntl</a:t>
            </a:r>
            <a:r>
              <a:rPr lang="zh-CN" altLang="en-US" sz="3600" b="0" strike="noStrike" spc="-1">
                <a:solidFill>
                  <a:srgbClr val="FFFFFF"/>
                </a:solidFill>
                <a:latin typeface="微软雅黑"/>
                <a:ea typeface="微软雅黑"/>
              </a:rPr>
              <a:t>函数</a:t>
            </a:r>
            <a:endParaRPr lang="zh-CN" altLang="en-US" sz="3600" b="0" strike="noStrike" spc="-1">
              <a:solidFill>
                <a:srgbClr val="FFFFFF"/>
              </a:solidFill>
              <a:latin typeface="微软雅黑"/>
              <a:ea typeface="微软雅黑"/>
            </a:endParaRPr>
          </a:p>
          <a:p>
            <a:pPr>
              <a:lnSpc>
                <a:spcPct val="100000"/>
              </a:lnSpc>
            </a:pPr>
            <a:endParaRPr lang="zh-CN" altLang="en-US" sz="3600" b="0" strike="noStrike" spc="-1">
              <a:solidFill>
                <a:srgbClr val="FFFFFF"/>
              </a:solidFill>
              <a:latin typeface="微软雅黑"/>
              <a:ea typeface="微软雅黑"/>
            </a:endParaRPr>
          </a:p>
          <a:p>
            <a:pPr>
              <a:lnSpc>
                <a:spcPct val="100000"/>
              </a:lnSpc>
            </a:pPr>
            <a:r>
              <a:rPr lang="en-US" altLang="zh-CN" sz="3600" b="0" strike="noStrike" spc="-1">
                <a:solidFill>
                  <a:srgbClr val="FFFFFF"/>
                </a:solidFill>
                <a:latin typeface="微软雅黑"/>
                <a:ea typeface="微软雅黑"/>
              </a:rPr>
              <a:t>2</a:t>
            </a:r>
            <a:r>
              <a:rPr lang="zh-CN" altLang="en-US" sz="3600" b="0" strike="noStrike" spc="-1">
                <a:solidFill>
                  <a:srgbClr val="FFFFFF"/>
                </a:solidFill>
                <a:latin typeface="微软雅黑"/>
                <a:ea typeface="微软雅黑"/>
              </a:rPr>
              <a:t>）</a:t>
            </a:r>
            <a:r>
              <a:rPr lang="en-US" sz="3600" b="0" strike="noStrike" spc="-1">
                <a:solidFill>
                  <a:srgbClr val="FFFFFF"/>
                </a:solidFill>
                <a:latin typeface="微软雅黑"/>
                <a:ea typeface="微软雅黑"/>
              </a:rPr>
              <a:t>ioctl</a:t>
            </a:r>
            <a:r>
              <a:rPr lang="zh-CN" altLang="en-US" sz="3600" b="0" strike="noStrike" spc="-1">
                <a:solidFill>
                  <a:srgbClr val="FFFFFF"/>
                </a:solidFill>
                <a:latin typeface="微软雅黑"/>
                <a:ea typeface="微软雅黑"/>
              </a:rPr>
              <a:t>函数</a:t>
            </a:r>
            <a:endParaRPr lang="zh-CN" altLang="en-US" sz="3600" b="0" strike="noStrike" spc="-1">
              <a:solidFill>
                <a:srgbClr val="FFFFFF"/>
              </a:solidFill>
              <a:latin typeface="微软雅黑"/>
              <a:ea typeface="微软雅黑"/>
            </a:endParaRPr>
          </a:p>
          <a:p>
            <a:pPr>
              <a:lnSpc>
                <a:spcPct val="100000"/>
              </a:lnSpc>
            </a:pPr>
            <a:endParaRPr lang="zh-CN" altLang="en-US" sz="3600" b="0" strike="noStrike" spc="-1">
              <a:solidFill>
                <a:srgbClr val="FFFFFF"/>
              </a:solidFill>
              <a:latin typeface="微软雅黑"/>
              <a:ea typeface="微软雅黑"/>
            </a:endParaRPr>
          </a:p>
          <a:p>
            <a:pPr>
              <a:lnSpc>
                <a:spcPct val="100000"/>
              </a:lnSpc>
            </a:pPr>
            <a:r>
              <a:rPr lang="en-US" altLang="zh-CN" sz="3600" b="0" strike="noStrike" spc="-1">
                <a:solidFill>
                  <a:srgbClr val="FFFFFF"/>
                </a:solidFill>
                <a:latin typeface="微软雅黑"/>
                <a:ea typeface="微软雅黑"/>
              </a:rPr>
              <a:t>3) open</a:t>
            </a:r>
            <a:r>
              <a:rPr lang="zh-CN" altLang="en-US" sz="3600" b="0" strike="noStrike" spc="-1">
                <a:solidFill>
                  <a:srgbClr val="FFFFFF"/>
                </a:solidFill>
                <a:latin typeface="微软雅黑"/>
                <a:ea typeface="微软雅黑"/>
              </a:rPr>
              <a:t>函数设置标志位</a:t>
            </a:r>
            <a:endParaRPr lang="en-US" sz="3600" b="0" strike="noStrike" spc="-1">
              <a:solidFill>
                <a:srgbClr val="FFFFFF"/>
              </a:solidFill>
              <a:latin typeface="微软雅黑"/>
              <a:ea typeface="微软雅黑"/>
            </a:endParaRPr>
          </a:p>
          <a:p>
            <a:pPr>
              <a:lnSpc>
                <a:spcPct val="100000"/>
              </a:lnSpc>
            </a:pPr>
            <a:br>
              <a:rPr lang="en-US" sz="3600" b="0" strike="noStrike" spc="-1">
                <a:solidFill>
                  <a:srgbClr val="FFFFFF"/>
                </a:solidFill>
                <a:latin typeface="微软雅黑"/>
                <a:ea typeface="微软雅黑"/>
              </a:rPr>
            </a:br>
            <a:r>
              <a:rPr lang="en-US" sz="1600" b="0" strike="noStrike" spc="-1">
                <a:solidFill>
                  <a:srgbClr val="FFFFFF"/>
                </a:solidFill>
                <a:latin typeface="微软雅黑"/>
                <a:ea typeface="DejaVu Sans" panose="020B0603030804020204"/>
              </a:rPr>
              <a:t> </a:t>
            </a:r>
            <a:endParaRPr lang="en-US" sz="1600" b="0" strike="noStrike" spc="-1">
              <a:latin typeface="Arial" panose="020B0604020202020204"/>
            </a:endParaRPr>
          </a:p>
          <a:p>
            <a:pPr marL="457200">
              <a:lnSpc>
                <a:spcPct val="100000"/>
              </a:lnSpc>
            </a:pPr>
            <a:br/>
            <a:b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1245079" y="1143484"/>
            <a:ext cx="9247274" cy="4921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zh-CN" altLang="en-US" sz="4000" b="0" strike="noStrike" spc="-1" dirty="0">
                <a:solidFill>
                  <a:srgbClr val="FFFFFF"/>
                </a:solidFill>
                <a:latin typeface="微软雅黑"/>
                <a:ea typeface="微软雅黑"/>
              </a:rPr>
              <a:t>通过对休眠的学习</a:t>
            </a:r>
            <a:endParaRPr lang="en-US" altLang="zh-CN" sz="4000" b="0" strike="noStrike" spc="-1" dirty="0">
              <a:solidFill>
                <a:srgbClr val="FFFFFF"/>
              </a:solidFill>
              <a:latin typeface="微软雅黑"/>
              <a:ea typeface="微软雅黑"/>
            </a:endParaRPr>
          </a:p>
          <a:p>
            <a:pPr algn="ctr">
              <a:lnSpc>
                <a:spcPct val="100000"/>
              </a:lnSpc>
            </a:pPr>
            <a:r>
              <a:rPr lang="zh-CN" altLang="en-US" sz="4000" b="0" strike="noStrike" spc="-1" dirty="0">
                <a:solidFill>
                  <a:srgbClr val="FFFFFF"/>
                </a:solidFill>
                <a:latin typeface="微软雅黑"/>
                <a:ea typeface="微软雅黑"/>
              </a:rPr>
              <a:t>我们是否知道阻塞成立条件</a:t>
            </a:r>
            <a:r>
              <a:rPr lang="en-US" altLang="zh-CN" sz="4000" b="0" strike="noStrike" spc="-1" dirty="0">
                <a:solidFill>
                  <a:srgbClr val="FFFFFF"/>
                </a:solidFill>
                <a:latin typeface="微软雅黑"/>
                <a:ea typeface="微软雅黑"/>
              </a:rPr>
              <a:t>?</a:t>
            </a:r>
            <a:endParaRPr lang="en-US" sz="4000" b="0" strike="noStrike" spc="-1" dirty="0">
              <a:latin typeface="Arial" panose="020B0604020202020204"/>
            </a:endParaRPr>
          </a:p>
          <a:p>
            <a:pPr algn="ctr">
              <a:lnSpc>
                <a:spcPct val="100000"/>
              </a:lnSpc>
            </a:pPr>
            <a:endParaRPr lang="en-US" sz="4000" b="0" strike="noStrike" spc="-1" dirty="0">
              <a:latin typeface="Arial" panose="020B0604020202020204"/>
            </a:endParaRPr>
          </a:p>
          <a:p>
            <a:pPr>
              <a:lnSpc>
                <a:spcPct val="100000"/>
              </a:lnSpc>
            </a:pPr>
            <a:r>
              <a:rPr lang="zh-CN" altLang="en-US" sz="3600" b="0" strike="noStrike" spc="-1" dirty="0">
                <a:solidFill>
                  <a:srgbClr val="FFFFFF"/>
                </a:solidFill>
                <a:latin typeface="微软雅黑"/>
                <a:ea typeface="微软雅黑"/>
              </a:rPr>
              <a:t>下面我们用</a:t>
            </a:r>
            <a:r>
              <a:rPr lang="en-US" altLang="zh-CN" sz="3600" b="0" strike="noStrike" spc="-1" dirty="0">
                <a:solidFill>
                  <a:srgbClr val="FFFFFF"/>
                </a:solidFill>
                <a:latin typeface="微软雅黑"/>
                <a:ea typeface="微软雅黑"/>
              </a:rPr>
              <a:t>c</a:t>
            </a:r>
            <a:r>
              <a:rPr lang="zh-CN" altLang="en-US" sz="3600" b="0" strike="noStrike" spc="-1" dirty="0">
                <a:solidFill>
                  <a:srgbClr val="FFFFFF"/>
                </a:solidFill>
                <a:latin typeface="微软雅黑"/>
                <a:ea typeface="微软雅黑"/>
              </a:rPr>
              <a:t>语言模拟一个驱动，实现阻塞和非阻塞模式</a:t>
            </a:r>
            <a:endParaRPr lang="en-US" sz="3600" b="0" strike="noStrike" spc="-1" dirty="0">
              <a:solidFill>
                <a:srgbClr val="FFFFFF"/>
              </a:solidFill>
              <a:latin typeface="微软雅黑"/>
              <a:ea typeface="微软雅黑"/>
            </a:endParaRPr>
          </a:p>
          <a:p>
            <a:pPr>
              <a:lnSpc>
                <a:spcPct val="100000"/>
              </a:lnSpc>
            </a:pPr>
            <a:br>
              <a:rPr lang="en-US" sz="3600" b="0" strike="noStrike" spc="-1" dirty="0">
                <a:solidFill>
                  <a:srgbClr val="FFFFFF"/>
                </a:solidFill>
                <a:latin typeface="微软雅黑"/>
                <a:ea typeface="微软雅黑"/>
              </a:rPr>
            </a:br>
            <a:r>
              <a:rPr lang="en-US" sz="1600" b="0" strike="noStrike" spc="-1" dirty="0">
                <a:solidFill>
                  <a:srgbClr val="FFFFFF"/>
                </a:solidFill>
                <a:latin typeface="微软雅黑"/>
                <a:ea typeface="DejaVu Sans" panose="020B0603030804020204"/>
              </a:rPr>
              <a:t> </a:t>
            </a:r>
            <a:endParaRPr lang="en-US" sz="1600" b="0" strike="noStrike" spc="-1" dirty="0">
              <a:latin typeface="Arial" panose="020B0604020202020204"/>
            </a:endParaRPr>
          </a:p>
          <a:p>
            <a:pPr marL="457200">
              <a:lnSpc>
                <a:spcPct val="100000"/>
              </a:lnSpc>
            </a:pPr>
            <a:br>
              <a:rPr dirty="0"/>
            </a:br>
            <a:br>
              <a:rPr dirty="0"/>
            </a:br>
            <a:endParaRPr lang="en-US" sz="1600" b="0" strike="noStrike" spc="-1" dirty="0">
              <a:latin typeface="Arial" panose="020B0604020202020204"/>
            </a:endParaRPr>
          </a:p>
          <a:p>
            <a:pPr marL="457200">
              <a:lnSpc>
                <a:spcPct val="100000"/>
              </a:lnSpc>
            </a:pPr>
            <a:endParaRPr lang="en-US" sz="1600" b="0" strike="noStrike" spc="-1" dirty="0">
              <a:latin typeface="Arial" panose="020B0604020202020204"/>
            </a:endParaRPr>
          </a:p>
          <a:p>
            <a:pPr marL="457200">
              <a:lnSpc>
                <a:spcPct val="100000"/>
              </a:lnSpc>
            </a:pPr>
            <a:endParaRPr lang="en-US" sz="1600" b="0" strike="noStrike" spc="-1" dirty="0">
              <a:latin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ustomShape 1"/>
          <p:cNvSpPr/>
          <p:nvPr/>
        </p:nvSpPr>
        <p:spPr>
          <a:xfrm>
            <a:off x="1552980" y="790002"/>
            <a:ext cx="9086040" cy="6768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zh-CN" altLang="en-US" sz="4000" b="1" strike="noStrike" spc="-1" dirty="0">
                <a:solidFill>
                  <a:srgbClr val="FFFFFF"/>
                </a:solidFill>
                <a:latin typeface="微软雅黑"/>
                <a:ea typeface="微软雅黑"/>
              </a:rPr>
              <a:t>前言</a:t>
            </a:r>
            <a:endParaRPr lang="en-US" sz="4000" b="1" strike="noStrike" spc="-1" dirty="0">
              <a:latin typeface="Arial" panose="020B0604020202020204"/>
            </a:endParaRPr>
          </a:p>
          <a:p>
            <a:pPr marL="12065" indent="0">
              <a:lnSpc>
                <a:spcPct val="150000"/>
              </a:lnSpc>
              <a:buClr>
                <a:srgbClr val="FFFFFF"/>
              </a:buClr>
              <a:buFont typeface="Arial" panose="020B0604020202020204"/>
              <a:buNone/>
            </a:pPr>
            <a:r>
              <a:rPr lang="zh-CN" altLang="en-US" sz="4000" b="1" strike="noStrike" spc="-1" dirty="0">
                <a:solidFill>
                  <a:srgbClr val="FFFFFF"/>
                </a:solidFill>
                <a:latin typeface="微软雅黑"/>
                <a:ea typeface="微软雅黑"/>
              </a:rPr>
              <a:t>    </a:t>
            </a:r>
            <a:r>
              <a:rPr lang="zh-CN" altLang="en-US" sz="2800" b="1" strike="noStrike" spc="-1" dirty="0">
                <a:solidFill>
                  <a:srgbClr val="FFFFFF"/>
                </a:solidFill>
                <a:latin typeface="微软雅黑"/>
                <a:ea typeface="微软雅黑"/>
              </a:rPr>
              <a:t>多路复用的场景自始至终都是为了最大限度减少用户和内核态之间的切换，充分利用多核时代下的</a:t>
            </a:r>
            <a:r>
              <a:rPr lang="en-US" altLang="zh-CN" sz="2800" b="1" strike="noStrike" spc="-1" dirty="0" err="1">
                <a:solidFill>
                  <a:srgbClr val="FFFFFF"/>
                </a:solidFill>
                <a:latin typeface="微软雅黑"/>
                <a:ea typeface="微软雅黑"/>
              </a:rPr>
              <a:t>cpu</a:t>
            </a:r>
            <a:r>
              <a:rPr lang="zh-CN" altLang="en-US" sz="2800" b="1" strike="noStrike" spc="-1" dirty="0">
                <a:solidFill>
                  <a:srgbClr val="FFFFFF"/>
                </a:solidFill>
                <a:latin typeface="微软雅黑"/>
                <a:ea typeface="微软雅黑"/>
              </a:rPr>
              <a:t>，是对于编写高性能网络编程</a:t>
            </a:r>
            <a:r>
              <a:rPr lang="en-US" altLang="zh-CN" sz="2800" b="1" strike="noStrike" spc="-1" dirty="0">
                <a:solidFill>
                  <a:srgbClr val="FFFFFF"/>
                </a:solidFill>
                <a:latin typeface="微软雅黑"/>
                <a:ea typeface="微软雅黑"/>
              </a:rPr>
              <a:t>0</a:t>
            </a:r>
            <a:r>
              <a:rPr lang="zh-CN" altLang="en-US" sz="2800" b="1" strike="noStrike" spc="-1" dirty="0">
                <a:solidFill>
                  <a:srgbClr val="FFFFFF"/>
                </a:solidFill>
                <a:latin typeface="微软雅黑"/>
                <a:ea typeface="微软雅黑"/>
              </a:rPr>
              <a:t>阻塞</a:t>
            </a:r>
            <a:r>
              <a:rPr lang="en-US" altLang="zh-CN" sz="2800" b="1" strike="noStrike" spc="-1" dirty="0">
                <a:solidFill>
                  <a:srgbClr val="FFFFFF"/>
                </a:solidFill>
                <a:latin typeface="微软雅黑"/>
                <a:ea typeface="微软雅黑"/>
              </a:rPr>
              <a:t>IO</a:t>
            </a:r>
            <a:r>
              <a:rPr lang="zh-CN" altLang="en-US" sz="2800" b="1" strike="noStrike" spc="-1" dirty="0">
                <a:solidFill>
                  <a:srgbClr val="FFFFFF"/>
                </a:solidFill>
                <a:latin typeface="微软雅黑"/>
                <a:ea typeface="微软雅黑"/>
              </a:rPr>
              <a:t>的唯一途经，是</a:t>
            </a:r>
            <a:r>
              <a:rPr lang="en-US" altLang="zh-CN" sz="2800" b="1" strike="noStrike" spc="-1" dirty="0">
                <a:solidFill>
                  <a:srgbClr val="FFFFFF"/>
                </a:solidFill>
                <a:latin typeface="微软雅黑"/>
                <a:ea typeface="微软雅黑"/>
              </a:rPr>
              <a:t>IO</a:t>
            </a:r>
            <a:r>
              <a:rPr lang="zh-CN" altLang="en-US" sz="2800" b="1" strike="noStrike" spc="-1" dirty="0">
                <a:solidFill>
                  <a:srgbClr val="FFFFFF"/>
                </a:solidFill>
                <a:latin typeface="微软雅黑"/>
                <a:ea typeface="微软雅黑"/>
              </a:rPr>
              <a:t>阻塞的克星，我们的</a:t>
            </a:r>
            <a:r>
              <a:rPr lang="en-US" altLang="zh-CN" sz="2800" b="1" strike="noStrike" spc="-1" dirty="0">
                <a:solidFill>
                  <a:srgbClr val="FFFFFF"/>
                </a:solidFill>
                <a:latin typeface="微软雅黑"/>
                <a:ea typeface="微软雅黑"/>
              </a:rPr>
              <a:t>php</a:t>
            </a:r>
            <a:r>
              <a:rPr lang="zh-CN" altLang="en-US" sz="2800" b="1" strike="noStrike" spc="-1" dirty="0">
                <a:solidFill>
                  <a:srgbClr val="FFFFFF"/>
                </a:solidFill>
                <a:latin typeface="微软雅黑"/>
                <a:ea typeface="微软雅黑"/>
              </a:rPr>
              <a:t>和</a:t>
            </a:r>
            <a:r>
              <a:rPr lang="en-US" altLang="zh-CN" sz="2800" b="1" strike="noStrike" spc="-1" dirty="0">
                <a:solidFill>
                  <a:srgbClr val="FFFFFF"/>
                </a:solidFill>
                <a:latin typeface="微软雅黑"/>
                <a:ea typeface="微软雅黑"/>
              </a:rPr>
              <a:t>java</a:t>
            </a:r>
            <a:r>
              <a:rPr lang="zh-CN" altLang="en-US" sz="2800" b="1" strike="noStrike" spc="-1" dirty="0">
                <a:solidFill>
                  <a:srgbClr val="FFFFFF"/>
                </a:solidFill>
                <a:latin typeface="微软雅黑"/>
                <a:ea typeface="微软雅黑"/>
              </a:rPr>
              <a:t>底层都大量使用了该技术。</a:t>
            </a:r>
            <a:endParaRPr lang="en-US" sz="2800" b="1" strike="noStrike" spc="-1" dirty="0">
              <a:latin typeface="Arial" panose="020B0604020202020204"/>
            </a:endParaRPr>
          </a:p>
          <a:p>
            <a:pPr marL="685800" indent="-673735">
              <a:lnSpc>
                <a:spcPct val="150000"/>
              </a:lnSpc>
              <a:buClr>
                <a:srgbClr val="FFFFFF"/>
              </a:buClr>
              <a:buFont typeface="Arial" panose="020B0604020202020204"/>
              <a:buChar char="•"/>
            </a:pPr>
            <a:endParaRPr lang="en-US" sz="3600" b="0" strike="noStrike" spc="-1" dirty="0">
              <a:latin typeface="Arial" panose="020B06040202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333990" cy="4921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endParaRPr lang="en-US" sz="3600" b="0" strike="noStrike" spc="-1">
              <a:solidFill>
                <a:srgbClr val="FFFFFF"/>
              </a:solidFill>
              <a:latin typeface="微软雅黑"/>
              <a:ea typeface="微软雅黑"/>
            </a:endParaRPr>
          </a:p>
          <a:p>
            <a:pPr>
              <a:lnSpc>
                <a:spcPct val="100000"/>
              </a:lnSpc>
            </a:pPr>
            <a:br>
              <a:rPr lang="en-US" sz="3600" b="0" strike="noStrike" spc="-1">
                <a:solidFill>
                  <a:srgbClr val="FFFFFF"/>
                </a:solidFill>
                <a:latin typeface="微软雅黑"/>
                <a:ea typeface="微软雅黑"/>
              </a:rPr>
            </a:br>
            <a:r>
              <a:rPr lang="en-US" sz="1600" b="0" strike="noStrike" spc="-1">
                <a:solidFill>
                  <a:srgbClr val="FFFFFF"/>
                </a:solidFill>
                <a:latin typeface="微软雅黑"/>
                <a:ea typeface="DejaVu Sans" panose="020B0603030804020204"/>
              </a:rPr>
              <a:t> </a:t>
            </a:r>
            <a:endParaRPr lang="en-US" sz="1600" b="0" strike="noStrike" spc="-1">
              <a:latin typeface="Arial" panose="020B0604020202020204"/>
            </a:endParaRPr>
          </a:p>
          <a:p>
            <a:pPr marL="457200">
              <a:lnSpc>
                <a:spcPct val="100000"/>
              </a:lnSpc>
            </a:pPr>
            <a:br/>
            <a:b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p:txBody>
      </p:sp>
      <p:pic>
        <p:nvPicPr>
          <p:cNvPr id="2" name="图片 1" descr="2021-04-08 00-13-51 的屏幕截图"/>
          <p:cNvPicPr>
            <a:picLocks noChangeAspect="true"/>
          </p:cNvPicPr>
          <p:nvPr/>
        </p:nvPicPr>
        <p:blipFill>
          <a:blip r:embed="rId1"/>
          <a:stretch>
            <a:fillRect/>
          </a:stretch>
        </p:blipFill>
        <p:spPr>
          <a:xfrm>
            <a:off x="170815" y="771525"/>
            <a:ext cx="5320665" cy="4035425"/>
          </a:xfrm>
          <a:prstGeom prst="rect">
            <a:avLst/>
          </a:prstGeom>
        </p:spPr>
      </p:pic>
      <p:pic>
        <p:nvPicPr>
          <p:cNvPr id="3" name="图片 2" descr="2021-04-08 00-14-24 的屏幕截图"/>
          <p:cNvPicPr>
            <a:picLocks noChangeAspect="true"/>
          </p:cNvPicPr>
          <p:nvPr/>
        </p:nvPicPr>
        <p:blipFill>
          <a:blip r:embed="rId2"/>
          <a:stretch>
            <a:fillRect/>
          </a:stretch>
        </p:blipFill>
        <p:spPr>
          <a:xfrm>
            <a:off x="5626100" y="771525"/>
            <a:ext cx="6153150" cy="45910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333990" cy="4921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endParaRPr lang="en-US" sz="3600" b="0" strike="noStrike" spc="-1">
              <a:solidFill>
                <a:srgbClr val="FFFFFF"/>
              </a:solidFill>
              <a:latin typeface="微软雅黑"/>
              <a:ea typeface="微软雅黑"/>
            </a:endParaRPr>
          </a:p>
          <a:p>
            <a:pPr>
              <a:lnSpc>
                <a:spcPct val="100000"/>
              </a:lnSpc>
            </a:pPr>
            <a:br>
              <a:rPr lang="en-US" sz="3600" b="0" strike="noStrike" spc="-1">
                <a:solidFill>
                  <a:srgbClr val="FFFFFF"/>
                </a:solidFill>
                <a:latin typeface="微软雅黑"/>
                <a:ea typeface="微软雅黑"/>
              </a:rPr>
            </a:br>
            <a:r>
              <a:rPr lang="en-US" sz="1600" b="0" strike="noStrike" spc="-1">
                <a:solidFill>
                  <a:srgbClr val="FFFFFF"/>
                </a:solidFill>
                <a:latin typeface="微软雅黑"/>
                <a:ea typeface="DejaVu Sans" panose="020B0603030804020204"/>
              </a:rPr>
              <a:t> </a:t>
            </a:r>
            <a:endParaRPr lang="en-US" sz="1600" b="0" strike="noStrike" spc="-1">
              <a:latin typeface="Arial" panose="020B0604020202020204"/>
            </a:endParaRPr>
          </a:p>
          <a:p>
            <a:pPr marL="457200">
              <a:lnSpc>
                <a:spcPct val="100000"/>
              </a:lnSpc>
            </a:pPr>
            <a:br/>
            <a:b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p:txBody>
      </p:sp>
      <p:pic>
        <p:nvPicPr>
          <p:cNvPr id="4" name="图片 3" descr="2021-04-08 00-23-12 的屏幕截图"/>
          <p:cNvPicPr>
            <a:picLocks noChangeAspect="true"/>
          </p:cNvPicPr>
          <p:nvPr/>
        </p:nvPicPr>
        <p:blipFill>
          <a:blip r:embed="rId1"/>
          <a:stretch>
            <a:fillRect/>
          </a:stretch>
        </p:blipFill>
        <p:spPr>
          <a:xfrm>
            <a:off x="2067560" y="759460"/>
            <a:ext cx="8310245" cy="550608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402956" y="771525"/>
            <a:ext cx="11468746" cy="4921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zh-CN" altLang="en-US" sz="3600" b="0" strike="noStrike" spc="-1" dirty="0">
                <a:solidFill>
                  <a:srgbClr val="FFFFFF"/>
                </a:solidFill>
                <a:latin typeface="微软雅黑"/>
                <a:ea typeface="微软雅黑"/>
              </a:rPr>
              <a:t>现象总结：</a:t>
            </a:r>
            <a:endParaRPr lang="en-US" sz="3600" b="0" strike="noStrike" spc="-1" dirty="0">
              <a:latin typeface="Arial" panose="020B0604020202020204"/>
            </a:endParaRPr>
          </a:p>
          <a:p>
            <a:pPr>
              <a:lnSpc>
                <a:spcPct val="100000"/>
              </a:lnSpc>
            </a:pPr>
            <a:endParaRPr lang="zh-CN" altLang="en-US" sz="1600" b="0" strike="noStrike" spc="-1" dirty="0">
              <a:solidFill>
                <a:srgbClr val="FFFFFF"/>
              </a:solidFill>
              <a:latin typeface="微软雅黑"/>
              <a:ea typeface="宋体" charset="0"/>
            </a:endParaRPr>
          </a:p>
          <a:p>
            <a:pPr>
              <a:lnSpc>
                <a:spcPct val="100000"/>
              </a:lnSpc>
            </a:pPr>
            <a:endParaRPr lang="zh-CN" altLang="en-US" sz="1800" b="0" strike="noStrike" spc="-1" dirty="0">
              <a:solidFill>
                <a:srgbClr val="FFFFFF"/>
              </a:solidFill>
              <a:latin typeface="微软雅黑"/>
              <a:ea typeface="宋体" charset="0"/>
            </a:endParaRPr>
          </a:p>
          <a:p>
            <a:pPr>
              <a:lnSpc>
                <a:spcPct val="100000"/>
              </a:lnSpc>
            </a:pPr>
            <a:r>
              <a:rPr lang="en-US" altLang="zh-CN" sz="2800" spc="-1" dirty="0">
                <a:solidFill>
                  <a:srgbClr val="FFFFFF"/>
                </a:solidFill>
                <a:latin typeface="微软雅黑"/>
                <a:ea typeface="微软雅黑"/>
                <a:sym typeface="+mn-ea"/>
              </a:rPr>
              <a:t>1.</a:t>
            </a:r>
            <a:r>
              <a:rPr lang="zh-CN" altLang="en-US" sz="2800" spc="-1" dirty="0">
                <a:solidFill>
                  <a:srgbClr val="FFFFFF"/>
                </a:solidFill>
                <a:latin typeface="微软雅黑"/>
                <a:ea typeface="微软雅黑"/>
                <a:sym typeface="+mn-ea"/>
              </a:rPr>
              <a:t>进程结束休眠后第一时间去检查休眠前等待条件，缓冲区是否有数据刻度</a:t>
            </a:r>
            <a:endParaRPr lang="en-US" altLang="zh-CN" sz="2800" spc="-1" dirty="0">
              <a:solidFill>
                <a:srgbClr val="FFFFFF"/>
              </a:solidFill>
              <a:latin typeface="微软雅黑"/>
              <a:ea typeface="微软雅黑"/>
              <a:sym typeface="+mn-ea"/>
            </a:endParaRPr>
          </a:p>
          <a:p>
            <a:pPr>
              <a:lnSpc>
                <a:spcPct val="100000"/>
              </a:lnSpc>
            </a:pPr>
            <a:endParaRPr lang="en-US" altLang="zh-CN" sz="2800" spc="-1" dirty="0">
              <a:solidFill>
                <a:srgbClr val="FFFFFF"/>
              </a:solidFill>
              <a:latin typeface="微软雅黑"/>
              <a:ea typeface="微软雅黑"/>
              <a:sym typeface="+mn-ea"/>
            </a:endParaRPr>
          </a:p>
          <a:p>
            <a:pPr>
              <a:lnSpc>
                <a:spcPct val="100000"/>
              </a:lnSpc>
            </a:pPr>
            <a:r>
              <a:rPr lang="en-US" sz="2800" spc="-1" dirty="0">
                <a:solidFill>
                  <a:srgbClr val="FFFFFF"/>
                </a:solidFill>
                <a:latin typeface="微软雅黑"/>
                <a:ea typeface="微软雅黑"/>
                <a:sym typeface="+mn-ea"/>
              </a:rPr>
              <a:t>2.</a:t>
            </a:r>
            <a:r>
              <a:rPr lang="zh-CN" altLang="en-US" sz="2800" spc="-1" dirty="0">
                <a:solidFill>
                  <a:srgbClr val="FFFFFF"/>
                </a:solidFill>
                <a:latin typeface="微软雅黑"/>
                <a:ea typeface="微软雅黑"/>
                <a:sym typeface="+mn-ea"/>
              </a:rPr>
              <a:t>阻塞</a:t>
            </a:r>
            <a:r>
              <a:rPr lang="en-US" altLang="zh-CN" sz="2800" spc="-1" dirty="0">
                <a:solidFill>
                  <a:srgbClr val="FFFFFF"/>
                </a:solidFill>
                <a:latin typeface="微软雅黑"/>
                <a:ea typeface="微软雅黑"/>
                <a:sym typeface="+mn-ea"/>
              </a:rPr>
              <a:t>IO</a:t>
            </a:r>
            <a:r>
              <a:rPr lang="zh-CN" altLang="en-US" sz="2800" spc="-1" dirty="0">
                <a:solidFill>
                  <a:srgbClr val="FFFFFF"/>
                </a:solidFill>
                <a:latin typeface="微软雅黑"/>
                <a:ea typeface="微软雅黑"/>
                <a:sym typeface="+mn-ea"/>
              </a:rPr>
              <a:t>和非阻塞</a:t>
            </a:r>
            <a:r>
              <a:rPr lang="en-US" altLang="zh-CN" sz="2800" spc="-1" dirty="0">
                <a:solidFill>
                  <a:srgbClr val="FFFFFF"/>
                </a:solidFill>
                <a:latin typeface="微软雅黑"/>
                <a:ea typeface="微软雅黑"/>
                <a:sym typeface="+mn-ea"/>
              </a:rPr>
              <a:t>IO</a:t>
            </a:r>
            <a:r>
              <a:rPr lang="zh-CN" altLang="en-US" sz="2800" spc="-1" dirty="0">
                <a:solidFill>
                  <a:srgbClr val="FFFFFF"/>
                </a:solidFill>
                <a:latin typeface="微软雅黑"/>
                <a:ea typeface="微软雅黑"/>
                <a:sym typeface="+mn-ea"/>
              </a:rPr>
              <a:t>都面临一个问题，我们不知道什么时候这个描述符可以读，写也是同样的道理，我们也需要知道描述符什么时候可以写</a:t>
            </a:r>
            <a:endParaRPr lang="en-US" altLang="zh-CN" sz="2800" spc="-1" dirty="0">
              <a:solidFill>
                <a:srgbClr val="FFFFFF"/>
              </a:solidFill>
              <a:latin typeface="微软雅黑"/>
              <a:ea typeface="微软雅黑"/>
              <a:sym typeface="+mn-ea"/>
            </a:endParaRPr>
          </a:p>
          <a:p>
            <a:pPr>
              <a:lnSpc>
                <a:spcPct val="100000"/>
              </a:lnSpc>
            </a:pPr>
            <a:endParaRPr lang="en-US" altLang="zh-CN" sz="2800" spc="-1" dirty="0">
              <a:solidFill>
                <a:srgbClr val="FFFFFF"/>
              </a:solidFill>
              <a:latin typeface="微软雅黑"/>
              <a:ea typeface="微软雅黑"/>
              <a:sym typeface="+mn-ea"/>
            </a:endParaRPr>
          </a:p>
          <a:p>
            <a:pPr>
              <a:lnSpc>
                <a:spcPct val="100000"/>
              </a:lnSpc>
            </a:pPr>
            <a:r>
              <a:rPr lang="en-US" altLang="zh-CN" sz="2800" spc="-1" dirty="0">
                <a:solidFill>
                  <a:srgbClr val="FFFFFF"/>
                </a:solidFill>
                <a:latin typeface="微软雅黑"/>
                <a:ea typeface="微软雅黑"/>
                <a:sym typeface="+mn-ea"/>
              </a:rPr>
              <a:t>3.</a:t>
            </a:r>
            <a:r>
              <a:rPr lang="zh-CN" altLang="en-US" sz="2800" spc="-1" dirty="0">
                <a:solidFill>
                  <a:srgbClr val="FFFFFF"/>
                </a:solidFill>
                <a:latin typeface="微软雅黑"/>
                <a:ea typeface="微软雅黑"/>
                <a:sym typeface="+mn-ea"/>
              </a:rPr>
              <a:t>做网络编程我们一定要减少</a:t>
            </a:r>
            <a:r>
              <a:rPr lang="en-US" altLang="zh-CN" sz="2800" spc="-1" dirty="0">
                <a:solidFill>
                  <a:srgbClr val="FFFFFF"/>
                </a:solidFill>
                <a:latin typeface="微软雅黑"/>
                <a:ea typeface="微软雅黑"/>
                <a:sym typeface="+mn-ea"/>
              </a:rPr>
              <a:t>read</a:t>
            </a:r>
            <a:r>
              <a:rPr lang="zh-CN" altLang="en-US" sz="2800" spc="-1" dirty="0">
                <a:solidFill>
                  <a:srgbClr val="FFFFFF"/>
                </a:solidFill>
                <a:latin typeface="微软雅黑"/>
                <a:ea typeface="微软雅黑"/>
                <a:sym typeface="+mn-ea"/>
              </a:rPr>
              <a:t>和</a:t>
            </a:r>
            <a:r>
              <a:rPr lang="en-US" altLang="zh-CN" sz="2800" spc="-1" dirty="0">
                <a:solidFill>
                  <a:srgbClr val="FFFFFF"/>
                </a:solidFill>
                <a:latin typeface="微软雅黑"/>
                <a:ea typeface="微软雅黑"/>
                <a:sym typeface="+mn-ea"/>
              </a:rPr>
              <a:t>write</a:t>
            </a:r>
            <a:r>
              <a:rPr lang="zh-CN" altLang="en-US" sz="2800" spc="-1" dirty="0">
                <a:solidFill>
                  <a:srgbClr val="FFFFFF"/>
                </a:solidFill>
                <a:latin typeface="微软雅黑"/>
                <a:ea typeface="微软雅黑"/>
                <a:sym typeface="+mn-ea"/>
              </a:rPr>
              <a:t>的使用次数，合理调用减少用户和内核态的切换，从而提高程序性能。</a:t>
            </a:r>
            <a:endParaRPr lang="en-US" altLang="zh-CN" sz="2800" spc="-1" dirty="0">
              <a:solidFill>
                <a:srgbClr val="FFFFFF"/>
              </a:solidFill>
              <a:latin typeface="微软雅黑"/>
              <a:ea typeface="微软雅黑"/>
              <a:sym typeface="+mn-ea"/>
            </a:endParaRPr>
          </a:p>
          <a:p>
            <a:pPr>
              <a:lnSpc>
                <a:spcPct val="100000"/>
              </a:lnSpc>
            </a:pPr>
            <a:endParaRPr lang="en-US" altLang="zh-CN" sz="2800" spc="-1" dirty="0">
              <a:solidFill>
                <a:srgbClr val="FFFFFF"/>
              </a:solidFill>
              <a:latin typeface="微软雅黑"/>
              <a:ea typeface="微软雅黑"/>
              <a:sym typeface="+mn-ea"/>
            </a:endParaRPr>
          </a:p>
          <a:p>
            <a:pPr>
              <a:lnSpc>
                <a:spcPct val="100000"/>
              </a:lnSpc>
            </a:pPr>
            <a:r>
              <a:rPr lang="en-US" altLang="zh-CN" sz="2800" spc="-1" dirty="0">
                <a:solidFill>
                  <a:srgbClr val="FFFFFF"/>
                </a:solidFill>
                <a:latin typeface="微软雅黑"/>
                <a:ea typeface="微软雅黑"/>
              </a:rPr>
              <a:t>4.</a:t>
            </a:r>
            <a:r>
              <a:rPr lang="zh-CN" altLang="en-US" sz="2800" spc="-1" dirty="0">
                <a:solidFill>
                  <a:srgbClr val="FFFFFF"/>
                </a:solidFill>
                <a:latin typeface="微软雅黑"/>
                <a:ea typeface="微软雅黑"/>
              </a:rPr>
              <a:t>注意内核的</a:t>
            </a:r>
            <a:r>
              <a:rPr lang="en-US" altLang="zh-CN" sz="2800" spc="-1" dirty="0" err="1">
                <a:solidFill>
                  <a:srgbClr val="FFFFFF"/>
                </a:solidFill>
                <a:latin typeface="微软雅黑"/>
                <a:ea typeface="微软雅黑"/>
              </a:rPr>
              <a:t>copy_from_user</a:t>
            </a:r>
            <a:r>
              <a:rPr lang="zh-CN" altLang="en-US" sz="2800" spc="-1" dirty="0">
                <a:solidFill>
                  <a:srgbClr val="FFFFFF"/>
                </a:solidFill>
                <a:latin typeface="微软雅黑"/>
                <a:ea typeface="微软雅黑"/>
              </a:rPr>
              <a:t>函数和</a:t>
            </a:r>
            <a:r>
              <a:rPr lang="en-US" altLang="zh-CN" sz="2800" spc="-1" dirty="0" err="1">
                <a:solidFill>
                  <a:srgbClr val="FFFFFF"/>
                </a:solidFill>
                <a:latin typeface="微软雅黑"/>
                <a:ea typeface="微软雅黑"/>
              </a:rPr>
              <a:t>copy_to_user</a:t>
            </a:r>
            <a:r>
              <a:rPr lang="zh-CN" altLang="en-US" sz="2800" spc="-1" dirty="0">
                <a:solidFill>
                  <a:srgbClr val="FFFFFF"/>
                </a:solidFill>
                <a:latin typeface="微软雅黑"/>
                <a:ea typeface="微软雅黑"/>
              </a:rPr>
              <a:t>函数也会令进程休眠</a:t>
            </a:r>
            <a:endParaRPr lang="en-US" altLang="zh-CN" sz="2800" spc="-1" dirty="0">
              <a:solidFill>
                <a:srgbClr val="FFFFFF"/>
              </a:solidFill>
              <a:latin typeface="微软雅黑"/>
              <a:ea typeface="微软雅黑"/>
            </a:endParaRPr>
          </a:p>
          <a:p>
            <a:pPr marL="457200">
              <a:lnSpc>
                <a:spcPct val="100000"/>
              </a:lnSpc>
            </a:pPr>
            <a:br>
              <a:rPr lang="zh-CN" altLang="en-US" spc="-1" dirty="0">
                <a:solidFill>
                  <a:srgbClr val="FFFFFF"/>
                </a:solidFill>
                <a:latin typeface="微软雅黑"/>
                <a:ea typeface="宋体" charset="0"/>
              </a:rPr>
            </a:br>
            <a:endParaRPr lang="en-US" sz="1600" b="0" strike="noStrike" spc="-1" dirty="0">
              <a:latin typeface="Arial" panose="020B0604020202020204"/>
            </a:endParaRPr>
          </a:p>
          <a:p>
            <a:pPr marL="457200">
              <a:lnSpc>
                <a:spcPct val="100000"/>
              </a:lnSpc>
            </a:pPr>
            <a:endParaRPr lang="en-US" sz="1600" b="0" strike="noStrike" spc="-1" dirty="0">
              <a:latin typeface="Arial" panose="020B0604020202020204"/>
            </a:endParaRPr>
          </a:p>
          <a:p>
            <a:pPr marL="457200">
              <a:lnSpc>
                <a:spcPct val="100000"/>
              </a:lnSpc>
            </a:pPr>
            <a:endParaRPr lang="en-US" sz="1600" b="0" strike="noStrike" spc="-1" dirty="0">
              <a:latin typeface="Arial" panose="020B060402020202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333990" cy="4921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zh-CN" altLang="en-US" sz="4000" b="0" strike="noStrike" spc="-1" dirty="0">
                <a:solidFill>
                  <a:srgbClr val="FFFFFF"/>
                </a:solidFill>
                <a:latin typeface="微软雅黑"/>
                <a:ea typeface="微软雅黑"/>
              </a:rPr>
              <a:t>一句话</a:t>
            </a:r>
            <a:endParaRPr lang="en-US" sz="4000" b="0" strike="noStrike" spc="-1" dirty="0">
              <a:latin typeface="Arial" panose="020B0604020202020204"/>
            </a:endParaRPr>
          </a:p>
          <a:p>
            <a:pPr algn="ctr">
              <a:lnSpc>
                <a:spcPct val="100000"/>
              </a:lnSpc>
            </a:pPr>
            <a:endParaRPr lang="en-US" sz="4000" b="0" strike="noStrike" spc="-1" dirty="0">
              <a:latin typeface="Arial" panose="020B0604020202020204"/>
            </a:endParaRPr>
          </a:p>
          <a:p>
            <a:pPr>
              <a:lnSpc>
                <a:spcPct val="100000"/>
              </a:lnSpc>
            </a:pPr>
            <a:r>
              <a:rPr lang="zh-CN" altLang="en-US" sz="3600" b="0" strike="noStrike" spc="-1" dirty="0">
                <a:solidFill>
                  <a:srgbClr val="FFFFFF"/>
                </a:solidFill>
                <a:latin typeface="微软雅黑"/>
                <a:ea typeface="微软雅黑"/>
              </a:rPr>
              <a:t>我们为了实现高性能的网络编程，需要一个系统调用，需要知道描述符什么时候可以读，什么时候可以写，从而能准确使用</a:t>
            </a:r>
            <a:r>
              <a:rPr lang="en-US" altLang="zh-CN" sz="3600" b="0" strike="noStrike" spc="-1" dirty="0">
                <a:solidFill>
                  <a:srgbClr val="FFFFFF"/>
                </a:solidFill>
                <a:latin typeface="微软雅黑"/>
                <a:ea typeface="微软雅黑"/>
              </a:rPr>
              <a:t>read</a:t>
            </a:r>
            <a:r>
              <a:rPr lang="zh-CN" altLang="en-US" sz="3600" b="0" strike="noStrike" spc="-1" dirty="0">
                <a:solidFill>
                  <a:srgbClr val="FFFFFF"/>
                </a:solidFill>
                <a:latin typeface="微软雅黑"/>
                <a:ea typeface="微软雅黑"/>
              </a:rPr>
              <a:t>和</a:t>
            </a:r>
            <a:r>
              <a:rPr lang="en-US" altLang="zh-CN" sz="3600" b="0" strike="noStrike" spc="-1" dirty="0">
                <a:solidFill>
                  <a:srgbClr val="FFFFFF"/>
                </a:solidFill>
                <a:latin typeface="微软雅黑"/>
                <a:ea typeface="微软雅黑"/>
              </a:rPr>
              <a:t>write</a:t>
            </a:r>
            <a:r>
              <a:rPr lang="zh-CN" altLang="en-US" sz="3600" b="0" strike="noStrike" spc="-1" dirty="0">
                <a:solidFill>
                  <a:srgbClr val="FFFFFF"/>
                </a:solidFill>
                <a:latin typeface="微软雅黑"/>
                <a:ea typeface="微软雅黑"/>
              </a:rPr>
              <a:t>去避免</a:t>
            </a:r>
            <a:r>
              <a:rPr lang="en-US" altLang="zh-CN" sz="3600" b="0" strike="noStrike" spc="-1" dirty="0">
                <a:solidFill>
                  <a:srgbClr val="FFFFFF"/>
                </a:solidFill>
                <a:latin typeface="微软雅黑"/>
                <a:ea typeface="微软雅黑"/>
              </a:rPr>
              <a:t>IO</a:t>
            </a:r>
            <a:r>
              <a:rPr lang="zh-CN" altLang="en-US" sz="3600" b="0" strike="noStrike" spc="-1" dirty="0">
                <a:solidFill>
                  <a:srgbClr val="FFFFFF"/>
                </a:solidFill>
                <a:latin typeface="微软雅黑"/>
                <a:ea typeface="微软雅黑"/>
              </a:rPr>
              <a:t>阻塞，让</a:t>
            </a:r>
            <a:r>
              <a:rPr lang="en-US" altLang="zh-CN" sz="3600" b="0" strike="noStrike" spc="-1" dirty="0">
                <a:solidFill>
                  <a:srgbClr val="FFFFFF"/>
                </a:solidFill>
                <a:latin typeface="微软雅黑"/>
                <a:ea typeface="微软雅黑"/>
              </a:rPr>
              <a:t>read</a:t>
            </a:r>
            <a:r>
              <a:rPr lang="zh-CN" altLang="en-US" sz="3600" b="0" strike="noStrike" spc="-1" dirty="0">
                <a:solidFill>
                  <a:srgbClr val="FFFFFF"/>
                </a:solidFill>
                <a:latin typeface="微软雅黑"/>
                <a:ea typeface="微软雅黑"/>
              </a:rPr>
              <a:t>和</a:t>
            </a:r>
            <a:r>
              <a:rPr lang="en-US" altLang="zh-CN" sz="3600" b="0" strike="noStrike" spc="-1" dirty="0">
                <a:solidFill>
                  <a:srgbClr val="FFFFFF"/>
                </a:solidFill>
                <a:latin typeface="微软雅黑"/>
                <a:ea typeface="微软雅黑"/>
              </a:rPr>
              <a:t>write</a:t>
            </a:r>
            <a:r>
              <a:rPr lang="zh-CN" altLang="en-US" sz="3600" b="0" strike="noStrike" spc="-1" dirty="0">
                <a:solidFill>
                  <a:srgbClr val="FFFFFF"/>
                </a:solidFill>
                <a:latin typeface="微软雅黑"/>
                <a:ea typeface="微软雅黑"/>
              </a:rPr>
              <a:t>百分百有效</a:t>
            </a:r>
            <a:endParaRPr lang="en-US" sz="3600" b="0" strike="noStrike" spc="-1" dirty="0">
              <a:solidFill>
                <a:srgbClr val="FFFFFF"/>
              </a:solidFill>
              <a:latin typeface="微软雅黑"/>
              <a:ea typeface="微软雅黑"/>
            </a:endParaRPr>
          </a:p>
          <a:p>
            <a:pPr>
              <a:lnSpc>
                <a:spcPct val="100000"/>
              </a:lnSpc>
            </a:pPr>
            <a:br>
              <a:rPr lang="en-US" sz="3600" b="0" strike="noStrike" spc="-1" dirty="0">
                <a:solidFill>
                  <a:srgbClr val="FFFFFF"/>
                </a:solidFill>
                <a:latin typeface="微软雅黑"/>
                <a:ea typeface="微软雅黑"/>
              </a:rPr>
            </a:br>
            <a:r>
              <a:rPr lang="en-US" sz="1600" b="0" strike="noStrike" spc="-1" dirty="0">
                <a:solidFill>
                  <a:srgbClr val="FFFFFF"/>
                </a:solidFill>
                <a:latin typeface="微软雅黑"/>
                <a:ea typeface="DejaVu Sans" panose="020B0603030804020204"/>
              </a:rPr>
              <a:t> </a:t>
            </a:r>
            <a:endParaRPr lang="en-US" sz="1600" b="0" strike="noStrike" spc="-1" dirty="0">
              <a:latin typeface="Arial" panose="020B0604020202020204"/>
            </a:endParaRPr>
          </a:p>
          <a:p>
            <a:pPr marL="457200">
              <a:lnSpc>
                <a:spcPct val="100000"/>
              </a:lnSpc>
            </a:pPr>
            <a:br>
              <a:rPr dirty="0"/>
            </a:br>
            <a:br>
              <a:rPr dirty="0"/>
            </a:br>
            <a:endParaRPr lang="en-US" sz="1600" b="0" strike="noStrike" spc="-1" dirty="0">
              <a:latin typeface="Arial" panose="020B0604020202020204"/>
            </a:endParaRPr>
          </a:p>
          <a:p>
            <a:pPr marL="457200">
              <a:lnSpc>
                <a:spcPct val="100000"/>
              </a:lnSpc>
            </a:pPr>
            <a:endParaRPr lang="en-US" sz="1600" b="0" strike="noStrike" spc="-1" dirty="0">
              <a:latin typeface="Arial" panose="020B0604020202020204"/>
            </a:endParaRPr>
          </a:p>
          <a:p>
            <a:pPr marL="457200">
              <a:lnSpc>
                <a:spcPct val="100000"/>
              </a:lnSpc>
            </a:pPr>
            <a:endParaRPr lang="en-US" sz="1600" b="0" strike="noStrike" spc="-1" dirty="0">
              <a:latin typeface="Arial" panose="020B06040202020202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Others_1"/>
          <p:cNvSpPr/>
          <p:nvPr>
            <p:custDataLst>
              <p:tags r:id="rId1"/>
            </p:custDataLst>
          </p:nvPr>
        </p:nvSpPr>
        <p:spPr>
          <a:xfrm>
            <a:off x="4189069" y="3420"/>
            <a:ext cx="198308" cy="68545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1" name="MH_Others_2"/>
          <p:cNvSpPr txBox="true"/>
          <p:nvPr>
            <p:custDataLst>
              <p:tags r:id="rId2"/>
            </p:custDataLst>
          </p:nvPr>
        </p:nvSpPr>
        <p:spPr>
          <a:xfrm>
            <a:off x="2351585" y="2024658"/>
            <a:ext cx="1034257" cy="1107996"/>
          </a:xfrm>
          <a:prstGeom prst="rect">
            <a:avLst/>
          </a:prstGeom>
          <a:noFill/>
        </p:spPr>
        <p:txBody>
          <a:bodyPr wrap="none" rtlCol="0" anchor="ctr" anchorCtr="false">
            <a:noAutofit/>
          </a:bodyPr>
          <a:lstStyle/>
          <a:p>
            <a:pPr algn="ctr"/>
            <a:r>
              <a:rPr lang="zh-CN" altLang="en-US" sz="6600" b="1">
                <a:solidFill>
                  <a:schemeClr val="bg1"/>
                </a:solidFill>
                <a:latin typeface="幼圆" panose="02010509060101010101" pitchFamily="49" charset="-122"/>
                <a:ea typeface="幼圆" panose="02010509060101010101" pitchFamily="49" charset="-122"/>
              </a:rPr>
              <a:t>目</a:t>
            </a:r>
            <a:endParaRPr lang="zh-CN" altLang="en-US" sz="6600" b="1" dirty="0">
              <a:solidFill>
                <a:schemeClr val="bg1"/>
              </a:solidFill>
              <a:latin typeface="幼圆" panose="02010509060101010101" pitchFamily="49" charset="-122"/>
              <a:ea typeface="幼圆" panose="02010509060101010101" pitchFamily="49" charset="-122"/>
            </a:endParaRPr>
          </a:p>
        </p:txBody>
      </p:sp>
      <p:sp>
        <p:nvSpPr>
          <p:cNvPr id="22" name="MH_Others_3"/>
          <p:cNvSpPr txBox="true"/>
          <p:nvPr>
            <p:custDataLst>
              <p:tags r:id="rId3"/>
            </p:custDataLst>
          </p:nvPr>
        </p:nvSpPr>
        <p:spPr>
          <a:xfrm>
            <a:off x="2340372" y="3723118"/>
            <a:ext cx="1056683" cy="1107996"/>
          </a:xfrm>
          <a:prstGeom prst="rect">
            <a:avLst/>
          </a:prstGeom>
          <a:noFill/>
        </p:spPr>
        <p:txBody>
          <a:bodyPr wrap="square" rtlCol="0" anchor="ctr" anchorCtr="false">
            <a:noAutofit/>
          </a:bodyPr>
          <a:lstStyle/>
          <a:p>
            <a:pPr algn="ctr"/>
            <a:r>
              <a:rPr lang="zh-CN" altLang="en-US" sz="6600" b="1" dirty="0">
                <a:solidFill>
                  <a:schemeClr val="bg1"/>
                </a:solidFill>
                <a:latin typeface="幼圆" panose="02010509060101010101" pitchFamily="49" charset="-122"/>
                <a:ea typeface="幼圆" panose="02010509060101010101" pitchFamily="49" charset="-122"/>
              </a:rPr>
              <a:t>录</a:t>
            </a:r>
            <a:endParaRPr lang="zh-CN" altLang="en-US" sz="6600" b="1" dirty="0">
              <a:solidFill>
                <a:schemeClr val="bg1"/>
              </a:solidFill>
              <a:latin typeface="幼圆" panose="02010509060101010101" pitchFamily="49" charset="-122"/>
              <a:ea typeface="幼圆" panose="02010509060101010101" pitchFamily="49" charset="-122"/>
            </a:endParaRPr>
          </a:p>
        </p:txBody>
      </p:sp>
      <p:sp>
        <p:nvSpPr>
          <p:cNvPr id="23" name="MH_Others_4"/>
          <p:cNvSpPr/>
          <p:nvPr>
            <p:custDataLst>
              <p:tags r:id="rId4"/>
            </p:custDataLst>
          </p:nvPr>
        </p:nvSpPr>
        <p:spPr>
          <a:xfrm>
            <a:off x="2796704" y="3486504"/>
            <a:ext cx="144016" cy="14401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false">
            <a:noAutofit/>
          </a:bodyPr>
          <a:lstStyle/>
          <a:p>
            <a:pPr algn="ctr"/>
            <a:endParaRPr lang="zh-CN" altLang="en-US" sz="3600">
              <a:solidFill>
                <a:schemeClr val="bg1"/>
              </a:solidFill>
            </a:endParaRPr>
          </a:p>
        </p:txBody>
      </p:sp>
      <p:grpSp>
        <p:nvGrpSpPr>
          <p:cNvPr id="2" name="组合 1"/>
          <p:cNvGrpSpPr/>
          <p:nvPr/>
        </p:nvGrpSpPr>
        <p:grpSpPr>
          <a:xfrm>
            <a:off x="4210539" y="950792"/>
            <a:ext cx="6624237" cy="993766"/>
            <a:chOff x="4198223" y="808898"/>
            <a:chExt cx="6624237" cy="993766"/>
          </a:xfrm>
        </p:grpSpPr>
        <p:cxnSp>
          <p:nvCxnSpPr>
            <p:cNvPr id="4" name="MH_Others_5"/>
            <p:cNvCxnSpPr>
              <a:stCxn id="5" idx="6"/>
            </p:cNvCxnSpPr>
            <p:nvPr>
              <p:custDataLst>
                <p:tags r:id="rId5"/>
              </p:custDataLst>
            </p:nvPr>
          </p:nvCxnSpPr>
          <p:spPr>
            <a:xfrm>
              <a:off x="4378223" y="1097638"/>
              <a:ext cx="537976" cy="216409"/>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 name="MH_Others_6"/>
            <p:cNvSpPr/>
            <p:nvPr>
              <p:custDataLst>
                <p:tags r:id="rId6"/>
              </p:custDataLst>
            </p:nvPr>
          </p:nvSpPr>
          <p:spPr>
            <a:xfrm>
              <a:off x="4198223" y="1016667"/>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bg1"/>
                </a:solidFill>
              </a:endParaRPr>
            </a:p>
          </p:txBody>
        </p:sp>
        <p:sp>
          <p:nvSpPr>
            <p:cNvPr id="6" name="MH_Entry_1"/>
            <p:cNvSpPr txBox="true">
              <a:spLocks noChangeArrowheads="true"/>
            </p:cNvSpPr>
            <p:nvPr>
              <p:custDataLst>
                <p:tags r:id="rId7"/>
              </p:custDataLst>
            </p:nvPr>
          </p:nvSpPr>
          <p:spPr bwMode="auto">
            <a:xfrm>
              <a:off x="5745533" y="808898"/>
              <a:ext cx="5076927" cy="99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eaLnBrk="1" hangingPunct="1"/>
              <a:r>
                <a:rPr lang="zh-CN" altLang="en-US" sz="2400" b="1" dirty="0">
                  <a:solidFill>
                    <a:schemeClr val="bg1">
                      <a:lumMod val="50000"/>
                    </a:schemeClr>
                  </a:solidFill>
                  <a:latin typeface="微软雅黑" panose="020B0503020204020204" pitchFamily="34" charset="-122"/>
                  <a:ea typeface="微软雅黑" panose="020B0503020204020204" pitchFamily="34" charset="-122"/>
                </a:rPr>
                <a:t>为什么要使用多路复用？</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MH_Number_1">
              <a:hlinkClick r:id="rId8" action="ppaction://hlinksldjump"/>
            </p:cNvPr>
            <p:cNvSpPr txBox="true">
              <a:spLocks noChangeArrowheads="true"/>
            </p:cNvSpPr>
            <p:nvPr>
              <p:custDataLst>
                <p:tags r:id="rId9"/>
              </p:custDataLst>
            </p:nvPr>
          </p:nvSpPr>
          <p:spPr bwMode="auto">
            <a:xfrm>
              <a:off x="4754512" y="1102258"/>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algn="ctr" eaLnBrk="1" hangingPunct="1"/>
              <a:r>
                <a:rPr lang="en-US" altLang="zh-CN" sz="2400" b="1" dirty="0">
                  <a:solidFill>
                    <a:schemeClr val="bg1">
                      <a:lumMod val="50000"/>
                    </a:schemeClr>
                  </a:solidFill>
                  <a:latin typeface="微软雅黑" panose="020B0503020204020204" pitchFamily="34" charset="-122"/>
                  <a:ea typeface="微软雅黑" panose="020B0503020204020204" pitchFamily="34" charset="-122"/>
                </a:rPr>
                <a:t>01</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4210539" y="1938477"/>
            <a:ext cx="6002233" cy="993766"/>
            <a:chOff x="4198223" y="1886132"/>
            <a:chExt cx="6002233" cy="993766"/>
          </a:xfrm>
        </p:grpSpPr>
        <p:cxnSp>
          <p:nvCxnSpPr>
            <p:cNvPr id="28" name="MH_Others_7"/>
            <p:cNvCxnSpPr>
              <a:stCxn id="29" idx="6"/>
            </p:cNvCxnSpPr>
            <p:nvPr>
              <p:custDataLst>
                <p:tags r:id="rId10"/>
              </p:custDataLst>
            </p:nvPr>
          </p:nvCxnSpPr>
          <p:spPr>
            <a:xfrm>
              <a:off x="4378223" y="2174872"/>
              <a:ext cx="537976" cy="216409"/>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9" name="MH_Others_8"/>
            <p:cNvSpPr/>
            <p:nvPr>
              <p:custDataLst>
                <p:tags r:id="rId11"/>
              </p:custDataLst>
            </p:nvPr>
          </p:nvSpPr>
          <p:spPr>
            <a:xfrm>
              <a:off x="4198223" y="2093901"/>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bg1">
                    <a:lumMod val="50000"/>
                  </a:schemeClr>
                </a:solidFill>
              </a:endParaRPr>
            </a:p>
          </p:txBody>
        </p:sp>
        <p:sp>
          <p:nvSpPr>
            <p:cNvPr id="30" name="MH_Entry_2"/>
            <p:cNvSpPr txBox="true">
              <a:spLocks noChangeArrowheads="true"/>
            </p:cNvSpPr>
            <p:nvPr>
              <p:custDataLst>
                <p:tags r:id="rId12"/>
              </p:custDataLst>
            </p:nvPr>
          </p:nvSpPr>
          <p:spPr bwMode="auto">
            <a:xfrm>
              <a:off x="5745534" y="1886132"/>
              <a:ext cx="4454922" cy="99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r>
                <a:rPr lang="en-US" altLang="zh-CN" sz="2400" b="1" dirty="0" err="1">
                  <a:solidFill>
                    <a:schemeClr val="bg1"/>
                  </a:solidFill>
                  <a:latin typeface="微软雅黑" panose="020B0503020204020204" pitchFamily="34" charset="-122"/>
                  <a:ea typeface="微软雅黑" panose="020B0503020204020204" pitchFamily="34" charset="-122"/>
                </a:rPr>
                <a:t>linux</a:t>
              </a:r>
              <a:r>
                <a:rPr lang="zh-CN" altLang="en-US" sz="2400" b="1" dirty="0">
                  <a:solidFill>
                    <a:schemeClr val="bg1"/>
                  </a:solidFill>
                  <a:latin typeface="微软雅黑" panose="020B0503020204020204" pitchFamily="34" charset="-122"/>
                  <a:ea typeface="微软雅黑" panose="020B0503020204020204" pitchFamily="34" charset="-122"/>
                </a:rPr>
                <a:t>网络编程发展过程</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1" name="MH_Number_2">
              <a:hlinkClick r:id="rId13" action="ppaction://hlinksldjump"/>
            </p:cNvPr>
            <p:cNvSpPr txBox="true">
              <a:spLocks noChangeArrowheads="true"/>
            </p:cNvSpPr>
            <p:nvPr>
              <p:custDataLst>
                <p:tags r:id="rId14"/>
              </p:custDataLst>
            </p:nvPr>
          </p:nvSpPr>
          <p:spPr bwMode="auto">
            <a:xfrm>
              <a:off x="4754512" y="2179492"/>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algn="ctr" eaLnBrk="1" hangingPunct="1"/>
              <a:r>
                <a:rPr lang="en-US" altLang="zh-CN" sz="2400" b="1" dirty="0">
                  <a:solidFill>
                    <a:schemeClr val="bg1"/>
                  </a:solidFill>
                  <a:latin typeface="微软雅黑" panose="020B0503020204020204" pitchFamily="34" charset="-122"/>
                  <a:ea typeface="微软雅黑" panose="020B0503020204020204" pitchFamily="34" charset="-122"/>
                </a:rPr>
                <a:t>02</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4210539" y="2926162"/>
            <a:ext cx="6002233" cy="993766"/>
            <a:chOff x="4198223" y="1886132"/>
            <a:chExt cx="6002233" cy="993766"/>
          </a:xfrm>
        </p:grpSpPr>
        <p:cxnSp>
          <p:nvCxnSpPr>
            <p:cNvPr id="26" name="MH_Others_7"/>
            <p:cNvCxnSpPr>
              <a:stCxn id="27" idx="6"/>
            </p:cNvCxnSpPr>
            <p:nvPr>
              <p:custDataLst>
                <p:tags r:id="rId15"/>
              </p:custDataLst>
            </p:nvPr>
          </p:nvCxnSpPr>
          <p:spPr>
            <a:xfrm>
              <a:off x="4378223" y="2174872"/>
              <a:ext cx="537976" cy="216409"/>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7" name="MH_Others_8"/>
            <p:cNvSpPr/>
            <p:nvPr>
              <p:custDataLst>
                <p:tags r:id="rId16"/>
              </p:custDataLst>
            </p:nvPr>
          </p:nvSpPr>
          <p:spPr>
            <a:xfrm>
              <a:off x="4198223" y="2093901"/>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bg1">
                    <a:lumMod val="50000"/>
                  </a:schemeClr>
                </a:solidFill>
              </a:endParaRPr>
            </a:p>
          </p:txBody>
        </p:sp>
        <p:sp>
          <p:nvSpPr>
            <p:cNvPr id="32" name="MH_Entry_2"/>
            <p:cNvSpPr txBox="true">
              <a:spLocks noChangeArrowheads="true"/>
            </p:cNvSpPr>
            <p:nvPr>
              <p:custDataLst>
                <p:tags r:id="rId17"/>
              </p:custDataLst>
            </p:nvPr>
          </p:nvSpPr>
          <p:spPr bwMode="auto">
            <a:xfrm>
              <a:off x="5745534" y="1886132"/>
              <a:ext cx="4454922" cy="99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r>
                <a:rPr lang="zh-CN" altLang="en-US" sz="2400" b="1" dirty="0">
                  <a:solidFill>
                    <a:schemeClr val="bg1">
                      <a:lumMod val="50000"/>
                    </a:schemeClr>
                  </a:solidFill>
                  <a:latin typeface="微软雅黑" panose="020B0503020204020204" pitchFamily="34" charset="-122"/>
                  <a:ea typeface="微软雅黑" panose="020B0503020204020204" pitchFamily="34" charset="-122"/>
                </a:rPr>
                <a:t>关于</a:t>
              </a:r>
              <a:r>
                <a:rPr lang="en-US" altLang="zh-CN" sz="2400" b="1" dirty="0">
                  <a:solidFill>
                    <a:schemeClr val="bg1">
                      <a:lumMod val="50000"/>
                    </a:schemeClr>
                  </a:solidFill>
                  <a:latin typeface="微软雅黑" panose="020B0503020204020204" pitchFamily="34" charset="-122"/>
                  <a:ea typeface="微软雅黑" panose="020B0503020204020204" pitchFamily="34" charset="-122"/>
                </a:rPr>
                <a:t>EPOLL</a:t>
              </a:r>
              <a:r>
                <a:rPr lang="zh-CN" altLang="en-US" sz="2400" b="1" dirty="0">
                  <a:solidFill>
                    <a:schemeClr val="bg1">
                      <a:lumMod val="50000"/>
                    </a:schemeClr>
                  </a:solidFill>
                  <a:latin typeface="微软雅黑" panose="020B0503020204020204" pitchFamily="34" charset="-122"/>
                  <a:ea typeface="微软雅黑" panose="020B0503020204020204" pitchFamily="34" charset="-122"/>
                </a:rPr>
                <a:t>使用和细节</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3" name="MH_Number_2">
              <a:hlinkClick r:id="rId13" action="ppaction://hlinksldjump"/>
            </p:cNvPr>
            <p:cNvSpPr txBox="true">
              <a:spLocks noChangeArrowheads="true"/>
            </p:cNvSpPr>
            <p:nvPr>
              <p:custDataLst>
                <p:tags r:id="rId18"/>
              </p:custDataLst>
            </p:nvPr>
          </p:nvSpPr>
          <p:spPr bwMode="auto">
            <a:xfrm>
              <a:off x="4754512" y="2179492"/>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algn="ctr" eaLnBrk="1" hangingPunct="1"/>
              <a:r>
                <a:rPr lang="en-US" altLang="zh-CN" sz="2800" b="1"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03</a:t>
              </a:r>
              <a:endParaRPr lang="zh-CN" altLang="en-US" sz="2800" b="1"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4" name="组合 33"/>
          <p:cNvGrpSpPr/>
          <p:nvPr/>
        </p:nvGrpSpPr>
        <p:grpSpPr>
          <a:xfrm>
            <a:off x="4210539" y="3913847"/>
            <a:ext cx="6002233" cy="993766"/>
            <a:chOff x="4198223" y="1886132"/>
            <a:chExt cx="6002233" cy="993766"/>
          </a:xfrm>
        </p:grpSpPr>
        <p:cxnSp>
          <p:nvCxnSpPr>
            <p:cNvPr id="35" name="MH_Others_7"/>
            <p:cNvCxnSpPr>
              <a:stCxn id="36" idx="6"/>
            </p:cNvCxnSpPr>
            <p:nvPr>
              <p:custDataLst>
                <p:tags r:id="rId19"/>
              </p:custDataLst>
            </p:nvPr>
          </p:nvCxnSpPr>
          <p:spPr>
            <a:xfrm>
              <a:off x="4378223" y="2174872"/>
              <a:ext cx="537976" cy="216409"/>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6" name="MH_Others_8"/>
            <p:cNvSpPr/>
            <p:nvPr>
              <p:custDataLst>
                <p:tags r:id="rId20"/>
              </p:custDataLst>
            </p:nvPr>
          </p:nvSpPr>
          <p:spPr>
            <a:xfrm>
              <a:off x="4198223" y="2093901"/>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bg1">
                    <a:lumMod val="50000"/>
                  </a:schemeClr>
                </a:solidFill>
              </a:endParaRPr>
            </a:p>
          </p:txBody>
        </p:sp>
        <p:sp>
          <p:nvSpPr>
            <p:cNvPr id="37" name="MH_Entry_2"/>
            <p:cNvSpPr txBox="true">
              <a:spLocks noChangeArrowheads="true"/>
            </p:cNvSpPr>
            <p:nvPr>
              <p:custDataLst>
                <p:tags r:id="rId21"/>
              </p:custDataLst>
            </p:nvPr>
          </p:nvSpPr>
          <p:spPr bwMode="auto">
            <a:xfrm>
              <a:off x="5745534" y="1886132"/>
              <a:ext cx="4454922" cy="99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r>
                <a:rPr lang="en-US" altLang="zh-CN" sz="2400" b="1" dirty="0" err="1">
                  <a:solidFill>
                    <a:schemeClr val="bg1">
                      <a:lumMod val="50000"/>
                    </a:schemeClr>
                  </a:solidFill>
                  <a:latin typeface="微软雅黑" panose="020B0503020204020204" pitchFamily="34" charset="-122"/>
                  <a:ea typeface="微软雅黑" panose="020B0503020204020204" pitchFamily="34" charset="-122"/>
                </a:rPr>
                <a:t>linux</a:t>
              </a:r>
              <a:r>
                <a:rPr lang="zh-CN" altLang="en-US" sz="2400" b="1" dirty="0">
                  <a:solidFill>
                    <a:schemeClr val="bg1">
                      <a:lumMod val="50000"/>
                    </a:schemeClr>
                  </a:solidFill>
                  <a:latin typeface="微软雅黑" panose="020B0503020204020204" pitchFamily="34" charset="-122"/>
                  <a:ea typeface="微软雅黑" panose="020B0503020204020204" pitchFamily="34" charset="-122"/>
                </a:rPr>
                <a:t>内核中的</a:t>
              </a:r>
              <a:r>
                <a:rPr lang="en-US" altLang="zh-CN" sz="2400" b="1" dirty="0">
                  <a:solidFill>
                    <a:schemeClr val="bg1">
                      <a:lumMod val="50000"/>
                    </a:schemeClr>
                  </a:solidFill>
                  <a:latin typeface="微软雅黑" panose="020B0503020204020204" pitchFamily="34" charset="-122"/>
                  <a:ea typeface="微软雅黑" panose="020B0503020204020204" pitchFamily="34" charset="-122"/>
                </a:rPr>
                <a:t>poll</a:t>
              </a:r>
              <a:r>
                <a:rPr lang="zh-CN" altLang="en-US" sz="2400" b="1" dirty="0">
                  <a:solidFill>
                    <a:schemeClr val="bg1">
                      <a:lumMod val="50000"/>
                    </a:schemeClr>
                  </a:solidFill>
                  <a:latin typeface="微软雅黑" panose="020B0503020204020204" pitchFamily="34" charset="-122"/>
                  <a:ea typeface="微软雅黑" panose="020B0503020204020204" pitchFamily="34" charset="-122"/>
                </a:rPr>
                <a:t>和</a:t>
              </a:r>
              <a:r>
                <a:rPr lang="en-US" altLang="zh-CN" sz="2400" b="1" dirty="0" err="1">
                  <a:solidFill>
                    <a:schemeClr val="bg1">
                      <a:lumMod val="50000"/>
                    </a:schemeClr>
                  </a:solidFill>
                  <a:latin typeface="微软雅黑" panose="020B0503020204020204" pitchFamily="34" charset="-122"/>
                  <a:ea typeface="微软雅黑" panose="020B0503020204020204" pitchFamily="34" charset="-122"/>
                </a:rPr>
                <a:t>epoll</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8" name="MH_Number_2">
              <a:hlinkClick r:id="rId13" action="ppaction://hlinksldjump"/>
            </p:cNvPr>
            <p:cNvSpPr txBox="true">
              <a:spLocks noChangeArrowheads="true"/>
            </p:cNvSpPr>
            <p:nvPr>
              <p:custDataLst>
                <p:tags r:id="rId22"/>
              </p:custDataLst>
            </p:nvPr>
          </p:nvSpPr>
          <p:spPr bwMode="auto">
            <a:xfrm>
              <a:off x="4754512" y="2179492"/>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algn="ctr" eaLnBrk="1" hangingPunct="1"/>
              <a:r>
                <a:rPr lang="en-US" altLang="zh-CN" sz="2800" b="1"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04</a:t>
              </a:r>
              <a:endParaRPr lang="zh-CN" altLang="en-US" sz="2800" b="1"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9" name="组合 38"/>
          <p:cNvGrpSpPr/>
          <p:nvPr/>
        </p:nvGrpSpPr>
        <p:grpSpPr>
          <a:xfrm>
            <a:off x="4210539" y="4901532"/>
            <a:ext cx="6002233" cy="993766"/>
            <a:chOff x="4198223" y="1886132"/>
            <a:chExt cx="6002233" cy="993766"/>
          </a:xfrm>
        </p:grpSpPr>
        <p:cxnSp>
          <p:nvCxnSpPr>
            <p:cNvPr id="40" name="MH_Others_7"/>
            <p:cNvCxnSpPr>
              <a:stCxn id="41" idx="6"/>
            </p:cNvCxnSpPr>
            <p:nvPr>
              <p:custDataLst>
                <p:tags r:id="rId23"/>
              </p:custDataLst>
            </p:nvPr>
          </p:nvCxnSpPr>
          <p:spPr>
            <a:xfrm>
              <a:off x="4378223" y="2174872"/>
              <a:ext cx="537976" cy="216409"/>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1" name="MH_Others_8"/>
            <p:cNvSpPr/>
            <p:nvPr>
              <p:custDataLst>
                <p:tags r:id="rId24"/>
              </p:custDataLst>
            </p:nvPr>
          </p:nvSpPr>
          <p:spPr>
            <a:xfrm>
              <a:off x="4198223" y="2093901"/>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bg1">
                    <a:lumMod val="50000"/>
                  </a:schemeClr>
                </a:solidFill>
              </a:endParaRPr>
            </a:p>
          </p:txBody>
        </p:sp>
        <p:sp>
          <p:nvSpPr>
            <p:cNvPr id="43" name="MH_Entry_2"/>
            <p:cNvSpPr txBox="true">
              <a:spLocks noChangeArrowheads="true"/>
            </p:cNvSpPr>
            <p:nvPr>
              <p:custDataLst>
                <p:tags r:id="rId25"/>
              </p:custDataLst>
            </p:nvPr>
          </p:nvSpPr>
          <p:spPr bwMode="auto">
            <a:xfrm>
              <a:off x="5745534" y="1886132"/>
              <a:ext cx="4454922" cy="99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r>
                <a:rPr lang="zh-CN" altLang="en-US" sz="2400" b="1" dirty="0">
                  <a:solidFill>
                    <a:schemeClr val="bg1">
                      <a:lumMod val="50000"/>
                    </a:schemeClr>
                  </a:solidFill>
                  <a:latin typeface="微软雅黑" panose="020B0503020204020204" pitchFamily="34" charset="-122"/>
                  <a:ea typeface="微软雅黑" panose="020B0503020204020204" pitchFamily="34" charset="-122"/>
                </a:rPr>
                <a:t>多路复用的广泛应用</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4" name="MH_Number_2">
              <a:hlinkClick r:id="rId13" action="ppaction://hlinksldjump"/>
            </p:cNvPr>
            <p:cNvSpPr txBox="true">
              <a:spLocks noChangeArrowheads="true"/>
            </p:cNvSpPr>
            <p:nvPr>
              <p:custDataLst>
                <p:tags r:id="rId26"/>
              </p:custDataLst>
            </p:nvPr>
          </p:nvSpPr>
          <p:spPr bwMode="auto">
            <a:xfrm>
              <a:off x="4754512" y="2179492"/>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algn="ctr" eaLnBrk="1" hangingPunct="1"/>
              <a:r>
                <a:rPr lang="en-US" altLang="zh-CN" sz="2800" b="1"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05</a:t>
              </a:r>
              <a:endParaRPr lang="zh-CN" altLang="en-US" sz="2800" b="1"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ustDataLst>
      <p:tags r:id="rId27"/>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333990" cy="4921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zh-CN" altLang="en-US" sz="4000" b="0" strike="noStrike" spc="-1" dirty="0">
                <a:solidFill>
                  <a:srgbClr val="FFFFFF"/>
                </a:solidFill>
                <a:latin typeface="微软雅黑"/>
                <a:ea typeface="微软雅黑"/>
              </a:rPr>
              <a:t>二</a:t>
            </a:r>
            <a:r>
              <a:rPr lang="en-US" sz="4000" b="0" strike="noStrike" spc="-1" dirty="0">
                <a:solidFill>
                  <a:srgbClr val="FFFFFF"/>
                </a:solidFill>
                <a:latin typeface="微软雅黑"/>
                <a:ea typeface="微软雅黑"/>
              </a:rPr>
              <a:t>.</a:t>
            </a:r>
            <a:r>
              <a:rPr lang="en-US" sz="4000" spc="-1" dirty="0" err="1">
                <a:solidFill>
                  <a:srgbClr val="FFFFFF"/>
                </a:solidFill>
                <a:latin typeface="微软雅黑"/>
                <a:ea typeface="微软雅黑"/>
                <a:sym typeface="+mn-ea"/>
              </a:rPr>
              <a:t>linux</a:t>
            </a:r>
            <a:r>
              <a:rPr lang="zh-CN" altLang="en-US" sz="4000" spc="-1" dirty="0">
                <a:solidFill>
                  <a:srgbClr val="FFFFFF"/>
                </a:solidFill>
                <a:latin typeface="微软雅黑"/>
                <a:ea typeface="微软雅黑"/>
                <a:sym typeface="+mn-ea"/>
              </a:rPr>
              <a:t>网络编程发展过程</a:t>
            </a:r>
            <a:endParaRPr lang="en-US" sz="4000" b="0" strike="noStrike" spc="-1" dirty="0">
              <a:latin typeface="Arial" panose="020B0604020202020204"/>
            </a:endParaRPr>
          </a:p>
          <a:p>
            <a:pPr algn="ctr">
              <a:lnSpc>
                <a:spcPct val="100000"/>
              </a:lnSpc>
            </a:pPr>
            <a:endParaRPr lang="en-US" sz="4000" b="0" strike="noStrike" spc="-1" dirty="0">
              <a:latin typeface="Arial" panose="020B0604020202020204"/>
            </a:endParaRPr>
          </a:p>
          <a:p>
            <a:pPr>
              <a:lnSpc>
                <a:spcPct val="100000"/>
              </a:lnSpc>
            </a:pPr>
            <a:endParaRPr lang="en-US" sz="3600" b="0" strike="noStrike" spc="-1" dirty="0">
              <a:solidFill>
                <a:srgbClr val="FFFFFF"/>
              </a:solidFill>
              <a:latin typeface="微软雅黑"/>
              <a:ea typeface="微软雅黑"/>
            </a:endParaRPr>
          </a:p>
          <a:p>
            <a:pPr>
              <a:lnSpc>
                <a:spcPct val="100000"/>
              </a:lnSpc>
            </a:pPr>
            <a:r>
              <a:rPr lang="zh-CN" altLang="en-US" sz="3600" b="0" strike="noStrike" spc="-1" dirty="0">
                <a:solidFill>
                  <a:srgbClr val="FFFFFF"/>
                </a:solidFill>
                <a:latin typeface="微软雅黑"/>
                <a:ea typeface="微软雅黑"/>
              </a:rPr>
              <a:t>从</a:t>
            </a:r>
            <a:r>
              <a:rPr lang="en-US" altLang="zh-CN" sz="3600" b="0" strike="noStrike" spc="-1" dirty="0" err="1">
                <a:solidFill>
                  <a:srgbClr val="FFFFFF"/>
                </a:solidFill>
                <a:latin typeface="微软雅黑"/>
                <a:ea typeface="微软雅黑"/>
              </a:rPr>
              <a:t>unix</a:t>
            </a:r>
            <a:r>
              <a:rPr lang="zh-CN" altLang="en-US" sz="3600" b="0" strike="noStrike" spc="-1" dirty="0">
                <a:solidFill>
                  <a:srgbClr val="FFFFFF"/>
                </a:solidFill>
                <a:latin typeface="微软雅黑"/>
                <a:ea typeface="微软雅黑"/>
              </a:rPr>
              <a:t>系统诞生以来，</a:t>
            </a:r>
            <a:r>
              <a:rPr lang="en-US" altLang="zh-CN" sz="3600" b="0" strike="noStrike" spc="-1" dirty="0" err="1">
                <a:solidFill>
                  <a:srgbClr val="FFFFFF"/>
                </a:solidFill>
                <a:latin typeface="微软雅黑"/>
                <a:ea typeface="微软雅黑"/>
              </a:rPr>
              <a:t>unix</a:t>
            </a:r>
            <a:r>
              <a:rPr lang="zh-CN" altLang="en-US" sz="3600" b="0" strike="noStrike" spc="-1" dirty="0">
                <a:solidFill>
                  <a:srgbClr val="FFFFFF"/>
                </a:solidFill>
                <a:latin typeface="微软雅黑"/>
                <a:ea typeface="微软雅黑"/>
              </a:rPr>
              <a:t>、</a:t>
            </a:r>
            <a:r>
              <a:rPr lang="en-US" altLang="zh-CN" sz="3600" b="0" strike="noStrike" spc="-1" dirty="0" err="1">
                <a:solidFill>
                  <a:srgbClr val="FFFFFF"/>
                </a:solidFill>
                <a:latin typeface="微软雅黑"/>
                <a:ea typeface="微软雅黑"/>
              </a:rPr>
              <a:t>linux</a:t>
            </a:r>
            <a:r>
              <a:rPr lang="zh-CN" altLang="en-US" sz="3600" b="0" strike="noStrike" spc="-1" dirty="0">
                <a:solidFill>
                  <a:srgbClr val="FFFFFF"/>
                </a:solidFill>
                <a:latin typeface="微软雅黑"/>
                <a:ea typeface="微软雅黑"/>
              </a:rPr>
              <a:t>的高性能编程之路，经过漫长探索，</a:t>
            </a:r>
            <a:r>
              <a:rPr lang="en-US" altLang="zh-CN" sz="3600" b="0" strike="noStrike" spc="-1" dirty="0">
                <a:solidFill>
                  <a:srgbClr val="FFFFFF"/>
                </a:solidFill>
                <a:latin typeface="微软雅黑"/>
                <a:ea typeface="微软雅黑"/>
              </a:rPr>
              <a:t>BSD</a:t>
            </a:r>
            <a:r>
              <a:rPr lang="zh-CN" altLang="en-US" sz="3600" b="0" strike="noStrike" spc="-1" dirty="0">
                <a:solidFill>
                  <a:srgbClr val="FFFFFF"/>
                </a:solidFill>
                <a:latin typeface="微软雅黑"/>
                <a:ea typeface="微软雅黑"/>
              </a:rPr>
              <a:t>伯克利套接字被在各个领域广泛使用</a:t>
            </a:r>
            <a:br>
              <a:rPr lang="en-US" sz="3600" b="0" strike="noStrike" spc="-1" dirty="0">
                <a:solidFill>
                  <a:srgbClr val="FFFFFF"/>
                </a:solidFill>
                <a:latin typeface="微软雅黑"/>
                <a:ea typeface="微软雅黑"/>
              </a:rPr>
            </a:br>
            <a:r>
              <a:rPr lang="en-US" sz="1600" b="0" strike="noStrike" spc="-1" dirty="0">
                <a:solidFill>
                  <a:srgbClr val="FFFFFF"/>
                </a:solidFill>
                <a:latin typeface="微软雅黑"/>
                <a:ea typeface="DejaVu Sans" panose="020B0603030804020204"/>
              </a:rPr>
              <a:t> </a:t>
            </a:r>
            <a:endParaRPr lang="en-US" sz="1600" b="0" strike="noStrike" spc="-1" dirty="0">
              <a:latin typeface="Arial" panose="020B0604020202020204"/>
            </a:endParaRPr>
          </a:p>
          <a:p>
            <a:pPr marL="457200">
              <a:lnSpc>
                <a:spcPct val="100000"/>
              </a:lnSpc>
            </a:pPr>
            <a:br>
              <a:rPr dirty="0"/>
            </a:br>
            <a:br>
              <a:rPr dirty="0"/>
            </a:br>
            <a:endParaRPr lang="en-US" sz="1600" b="0" strike="noStrike" spc="-1" dirty="0">
              <a:latin typeface="Arial" panose="020B0604020202020204"/>
            </a:endParaRPr>
          </a:p>
          <a:p>
            <a:pPr marL="457200">
              <a:lnSpc>
                <a:spcPct val="100000"/>
              </a:lnSpc>
            </a:pPr>
            <a:endParaRPr lang="en-US" sz="1600" b="0" strike="noStrike" spc="-1" dirty="0">
              <a:latin typeface="Arial" panose="020B0604020202020204"/>
            </a:endParaRPr>
          </a:p>
          <a:p>
            <a:pPr marL="457200">
              <a:lnSpc>
                <a:spcPct val="100000"/>
              </a:lnSpc>
            </a:pPr>
            <a:endParaRPr lang="en-US" sz="1600" b="0" strike="noStrike" spc="-1" dirty="0">
              <a:latin typeface="Arial" panose="020B060402020202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333990" cy="4921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endParaRPr lang="en-US" sz="4000" b="0" strike="noStrike" spc="-1">
              <a:solidFill>
                <a:srgbClr val="FFFFFF"/>
              </a:solidFill>
              <a:latin typeface="微软雅黑"/>
              <a:ea typeface="微软雅黑"/>
            </a:endParaRPr>
          </a:p>
          <a:p>
            <a:pPr algn="ctr">
              <a:lnSpc>
                <a:spcPct val="100000"/>
              </a:lnSpc>
            </a:pPr>
            <a:endParaRPr lang="en-US" sz="4000" b="0" strike="noStrike" spc="-1">
              <a:solidFill>
                <a:srgbClr val="FFFFFF"/>
              </a:solidFill>
              <a:latin typeface="微软雅黑"/>
              <a:ea typeface="微软雅黑"/>
            </a:endParaRPr>
          </a:p>
          <a:p>
            <a:pPr algn="ctr">
              <a:lnSpc>
                <a:spcPct val="100000"/>
              </a:lnSpc>
            </a:pPr>
            <a:endParaRPr lang="en-US" sz="4000" b="0" strike="noStrike" spc="-1">
              <a:solidFill>
                <a:srgbClr val="FFFFFF"/>
              </a:solidFill>
              <a:latin typeface="微软雅黑"/>
              <a:ea typeface="微软雅黑"/>
            </a:endParaRPr>
          </a:p>
          <a:p>
            <a:pPr algn="ctr">
              <a:lnSpc>
                <a:spcPct val="100000"/>
              </a:lnSpc>
            </a:pPr>
            <a:r>
              <a:rPr lang="en-US" sz="4000" b="0" strike="noStrike" spc="-1">
                <a:solidFill>
                  <a:srgbClr val="FFFFFF"/>
                </a:solidFill>
                <a:latin typeface="微软雅黑"/>
                <a:ea typeface="微软雅黑"/>
              </a:rPr>
              <a:t>1.</a:t>
            </a:r>
            <a:r>
              <a:rPr lang="zh-CN" altLang="en-US" sz="4000" b="0" strike="noStrike" spc="-1">
                <a:solidFill>
                  <a:srgbClr val="FFFFFF"/>
                </a:solidFill>
                <a:latin typeface="微软雅黑"/>
                <a:ea typeface="微软雅黑"/>
              </a:rPr>
              <a:t>早年的多进程编程时代</a:t>
            </a:r>
            <a:endParaRPr lang="zh-CN" altLang="en-US" sz="4000" b="0" strike="noStrike" spc="-1">
              <a:solidFill>
                <a:srgbClr val="FFFFFF"/>
              </a:solidFill>
              <a:latin typeface="微软雅黑"/>
              <a:ea typeface="微软雅黑"/>
            </a:endParaRPr>
          </a:p>
          <a:p>
            <a:pPr algn="ctr">
              <a:lnSpc>
                <a:spcPct val="100000"/>
              </a:lnSpc>
            </a:pPr>
            <a:r>
              <a:rPr lang="zh-CN" altLang="en-US" sz="4000" b="0" strike="noStrike" spc="-1">
                <a:solidFill>
                  <a:srgbClr val="FFFFFF"/>
                </a:solidFill>
                <a:latin typeface="微软雅黑"/>
                <a:ea typeface="微软雅黑"/>
              </a:rPr>
              <a:t>（</a:t>
            </a:r>
            <a:r>
              <a:rPr lang="zh-CN" altLang="en-US" sz="4000" spc="-1">
                <a:solidFill>
                  <a:srgbClr val="FFFFFF"/>
                </a:solidFill>
                <a:latin typeface="微软雅黑"/>
                <a:ea typeface="微软雅黑"/>
                <a:sym typeface="+mn-ea"/>
              </a:rPr>
              <a:t>我的第一份工作就是采用了这个模型</a:t>
            </a:r>
            <a:r>
              <a:rPr lang="zh-CN" altLang="en-US" sz="4000" b="0" strike="noStrike" spc="-1">
                <a:solidFill>
                  <a:srgbClr val="FFFFFF"/>
                </a:solidFill>
                <a:latin typeface="微软雅黑"/>
                <a:ea typeface="微软雅黑"/>
              </a:rPr>
              <a:t>）</a:t>
            </a:r>
            <a:endParaRPr lang="en-US" sz="4000" b="0" strike="noStrike" spc="-1">
              <a:latin typeface="Arial" panose="020B0604020202020204"/>
            </a:endParaRPr>
          </a:p>
          <a:p>
            <a:pPr algn="ctr">
              <a:lnSpc>
                <a:spcPct val="100000"/>
              </a:lnSpc>
            </a:pPr>
            <a:endParaRPr lang="en-US" sz="4000" b="0" strike="noStrike" spc="-1">
              <a:latin typeface="Arial" panose="020B0604020202020204"/>
            </a:endParaRPr>
          </a:p>
          <a:p>
            <a:pPr>
              <a:lnSpc>
                <a:spcPct val="100000"/>
              </a:lnSpc>
            </a:pPr>
            <a:endParaRPr lang="en-US" sz="3600" b="0" strike="noStrike" spc="-1">
              <a:solidFill>
                <a:srgbClr val="FFFFFF"/>
              </a:solidFill>
              <a:latin typeface="微软雅黑"/>
              <a:ea typeface="微软雅黑"/>
            </a:endParaRPr>
          </a:p>
          <a:p>
            <a:pPr>
              <a:lnSpc>
                <a:spcPct val="100000"/>
              </a:lnSpc>
            </a:pPr>
            <a:br>
              <a:rPr lang="en-US" sz="3600" b="0" strike="noStrike" spc="-1">
                <a:solidFill>
                  <a:srgbClr val="FFFFFF"/>
                </a:solidFill>
                <a:latin typeface="微软雅黑"/>
                <a:ea typeface="微软雅黑"/>
              </a:rPr>
            </a:br>
            <a:r>
              <a:rPr lang="en-US" sz="1600" b="0" strike="noStrike" spc="-1">
                <a:solidFill>
                  <a:srgbClr val="FFFFFF"/>
                </a:solidFill>
                <a:latin typeface="微软雅黑"/>
                <a:ea typeface="DejaVu Sans" panose="020B0603030804020204"/>
              </a:rPr>
              <a:t> </a:t>
            </a:r>
            <a:endParaRPr lang="en-US" sz="1600" b="0" strike="noStrike" spc="-1">
              <a:latin typeface="Arial" panose="020B0604020202020204"/>
            </a:endParaRPr>
          </a:p>
          <a:p>
            <a:pPr marL="457200">
              <a:lnSpc>
                <a:spcPct val="100000"/>
              </a:lnSpc>
            </a:pPr>
            <a:br/>
            <a:b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333990" cy="4921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l">
              <a:lnSpc>
                <a:spcPct val="100000"/>
              </a:lnSpc>
            </a:pPr>
            <a:endParaRPr lang="en-US" sz="3600" b="0" strike="noStrike" spc="-1" dirty="0">
              <a:solidFill>
                <a:srgbClr val="FFFFFF"/>
              </a:solidFill>
              <a:latin typeface="微软雅黑"/>
              <a:ea typeface="微软雅黑"/>
            </a:endParaRPr>
          </a:p>
          <a:p>
            <a:pPr algn="l">
              <a:lnSpc>
                <a:spcPct val="100000"/>
              </a:lnSpc>
            </a:pPr>
            <a:endParaRPr lang="en-US" sz="3600" b="0" strike="noStrike" spc="-1" dirty="0">
              <a:solidFill>
                <a:srgbClr val="FFFFFF"/>
              </a:solidFill>
              <a:latin typeface="微软雅黑"/>
              <a:ea typeface="微软雅黑"/>
            </a:endParaRPr>
          </a:p>
          <a:p>
            <a:pPr algn="l">
              <a:lnSpc>
                <a:spcPct val="100000"/>
              </a:lnSpc>
            </a:pPr>
            <a:r>
              <a:rPr lang="en-US" sz="3600" b="0" strike="noStrike" spc="-1" dirty="0">
                <a:solidFill>
                  <a:srgbClr val="FFFFFF"/>
                </a:solidFill>
                <a:latin typeface="微软雅黑"/>
                <a:ea typeface="微软雅黑"/>
              </a:rPr>
              <a:t>1</a:t>
            </a:r>
            <a:r>
              <a:rPr lang="zh-CN" altLang="en-US" sz="3600" b="0" strike="noStrike" spc="-1" dirty="0">
                <a:solidFill>
                  <a:srgbClr val="FFFFFF"/>
                </a:solidFill>
                <a:latin typeface="微软雅黑"/>
                <a:ea typeface="微软雅黑"/>
              </a:rPr>
              <a:t>）</a:t>
            </a:r>
            <a:r>
              <a:rPr lang="en-US" sz="3600" b="0" strike="noStrike" spc="-1" dirty="0">
                <a:solidFill>
                  <a:srgbClr val="FFFFFF"/>
                </a:solidFill>
                <a:latin typeface="微软雅黑"/>
                <a:ea typeface="微软雅黑"/>
              </a:rPr>
              <a:t>.</a:t>
            </a:r>
            <a:r>
              <a:rPr lang="zh-CN" sz="3600" b="0" strike="noStrike" spc="-1" dirty="0">
                <a:solidFill>
                  <a:srgbClr val="FFFFFF"/>
                </a:solidFill>
                <a:latin typeface="微软雅黑"/>
                <a:ea typeface="微软雅黑"/>
              </a:rPr>
              <a:t>利用</a:t>
            </a:r>
            <a:r>
              <a:rPr lang="en-US" altLang="zh-CN" sz="3600" b="0" strike="noStrike" spc="-1" dirty="0">
                <a:solidFill>
                  <a:srgbClr val="FFFFFF"/>
                </a:solidFill>
                <a:latin typeface="微软雅黑"/>
                <a:ea typeface="微软雅黑"/>
              </a:rPr>
              <a:t>fork</a:t>
            </a:r>
            <a:r>
              <a:rPr lang="zh-CN" altLang="en-US" sz="3600" b="0" strike="noStrike" spc="-1" dirty="0">
                <a:solidFill>
                  <a:srgbClr val="FFFFFF"/>
                </a:solidFill>
                <a:latin typeface="微软雅黑"/>
                <a:ea typeface="微软雅黑"/>
              </a:rPr>
              <a:t>的内存页复制机制</a:t>
            </a:r>
            <a:r>
              <a:rPr lang="en-US" altLang="zh-CN" sz="3600" b="0" strike="noStrike" spc="-1" dirty="0">
                <a:solidFill>
                  <a:srgbClr val="FFFFFF"/>
                </a:solidFill>
                <a:latin typeface="微软雅黑"/>
                <a:ea typeface="微软雅黑"/>
              </a:rPr>
              <a:t>(</a:t>
            </a:r>
            <a:r>
              <a:rPr lang="zh-CN" altLang="en-US" sz="3600" b="0" strike="noStrike" spc="-1" dirty="0">
                <a:solidFill>
                  <a:srgbClr val="FFFFFF"/>
                </a:solidFill>
                <a:latin typeface="微软雅黑"/>
                <a:ea typeface="微软雅黑"/>
              </a:rPr>
              <a:t>早期是复制内存，当下</a:t>
            </a:r>
            <a:r>
              <a:rPr lang="en-US" altLang="zh-CN" sz="3600" b="0" strike="noStrike" spc="-1" dirty="0" err="1">
                <a:solidFill>
                  <a:srgbClr val="FFFFFF"/>
                </a:solidFill>
                <a:latin typeface="微软雅黑"/>
                <a:ea typeface="微软雅黑"/>
              </a:rPr>
              <a:t>linux</a:t>
            </a:r>
            <a:r>
              <a:rPr lang="zh-CN" altLang="en-US" sz="3600" b="0" strike="noStrike" spc="-1" dirty="0">
                <a:solidFill>
                  <a:srgbClr val="FFFFFF"/>
                </a:solidFill>
                <a:latin typeface="微软雅黑"/>
                <a:ea typeface="微软雅黑"/>
              </a:rPr>
              <a:t>是对内存页写时复制</a:t>
            </a:r>
            <a:r>
              <a:rPr lang="en-US" altLang="zh-CN" sz="3600" b="0" strike="noStrike" spc="-1" dirty="0">
                <a:solidFill>
                  <a:srgbClr val="FFFFFF"/>
                </a:solidFill>
                <a:latin typeface="微软雅黑"/>
                <a:ea typeface="微软雅黑"/>
              </a:rPr>
              <a:t>)</a:t>
            </a:r>
            <a:r>
              <a:rPr lang="zh-CN" altLang="en-US" sz="3600" b="0" strike="noStrike" spc="-1" dirty="0">
                <a:solidFill>
                  <a:srgbClr val="FFFFFF"/>
                </a:solidFill>
                <a:latin typeface="微软雅黑"/>
                <a:ea typeface="微软雅黑"/>
              </a:rPr>
              <a:t>，在无锁的</a:t>
            </a:r>
            <a:r>
              <a:rPr lang="en-US" altLang="zh-CN" sz="3600" b="0" strike="noStrike" spc="-1" dirty="0">
                <a:solidFill>
                  <a:srgbClr val="FFFFFF"/>
                </a:solidFill>
                <a:latin typeface="微软雅黑"/>
                <a:ea typeface="微软雅黑"/>
              </a:rPr>
              <a:t>accept</a:t>
            </a:r>
            <a:r>
              <a:rPr lang="zh-CN" altLang="en-US" sz="3600" b="0" strike="noStrike" spc="-1" dirty="0">
                <a:solidFill>
                  <a:srgbClr val="FFFFFF"/>
                </a:solidFill>
                <a:latin typeface="微软雅黑"/>
                <a:ea typeface="微软雅黑"/>
              </a:rPr>
              <a:t>接收到连接的时候预先派生子进程，在子进程里进行</a:t>
            </a:r>
            <a:r>
              <a:rPr lang="en-US" altLang="zh-CN" sz="3600" b="0" strike="noStrike" spc="-1" dirty="0">
                <a:solidFill>
                  <a:srgbClr val="FFFFFF"/>
                </a:solidFill>
                <a:latin typeface="微软雅黑"/>
                <a:ea typeface="微软雅黑"/>
              </a:rPr>
              <a:t>IO</a:t>
            </a:r>
            <a:r>
              <a:rPr lang="zh-CN" altLang="en-US" sz="3600" b="0" strike="noStrike" spc="-1" dirty="0">
                <a:solidFill>
                  <a:srgbClr val="FFFFFF"/>
                </a:solidFill>
                <a:latin typeface="微软雅黑"/>
                <a:ea typeface="微软雅黑"/>
              </a:rPr>
              <a:t>读写，</a:t>
            </a:r>
            <a:r>
              <a:rPr lang="en-US" altLang="zh-CN" sz="3600" b="0" strike="noStrike" spc="-1" dirty="0">
                <a:solidFill>
                  <a:srgbClr val="FFFFFF"/>
                </a:solidFill>
                <a:latin typeface="微软雅黑"/>
                <a:ea typeface="微软雅黑"/>
              </a:rPr>
              <a:t>read</a:t>
            </a:r>
            <a:r>
              <a:rPr lang="zh-CN" altLang="en-US" sz="3600" b="0" strike="noStrike" spc="-1" dirty="0">
                <a:solidFill>
                  <a:srgbClr val="FFFFFF"/>
                </a:solidFill>
                <a:latin typeface="微软雅黑"/>
                <a:ea typeface="微软雅黑"/>
              </a:rPr>
              <a:t>和</a:t>
            </a:r>
            <a:r>
              <a:rPr lang="en-US" altLang="zh-CN" sz="3600" b="0" strike="noStrike" spc="-1" dirty="0">
                <a:solidFill>
                  <a:srgbClr val="FFFFFF"/>
                </a:solidFill>
                <a:latin typeface="微软雅黑"/>
                <a:ea typeface="微软雅黑"/>
              </a:rPr>
              <a:t>write</a:t>
            </a:r>
            <a:endParaRPr lang="en-US" sz="3600" b="0" strike="noStrike" spc="-1" dirty="0">
              <a:latin typeface="Arial" panose="020B0604020202020204"/>
            </a:endParaRPr>
          </a:p>
          <a:p>
            <a:pPr>
              <a:lnSpc>
                <a:spcPct val="100000"/>
              </a:lnSpc>
            </a:pPr>
            <a:endParaRPr lang="en-US" sz="3600" b="0" strike="noStrike" spc="-1" dirty="0">
              <a:latin typeface="Arial" panose="020B0604020202020204"/>
            </a:endParaRPr>
          </a:p>
          <a:p>
            <a:pPr>
              <a:lnSpc>
                <a:spcPct val="100000"/>
              </a:lnSpc>
            </a:pPr>
            <a:br>
              <a:rPr lang="en-US" sz="3600" b="0" strike="noStrike" spc="-1" dirty="0">
                <a:solidFill>
                  <a:srgbClr val="FFFFFF"/>
                </a:solidFill>
                <a:latin typeface="微软雅黑"/>
                <a:ea typeface="微软雅黑"/>
              </a:rPr>
            </a:br>
            <a:r>
              <a:rPr lang="en-US" sz="1600" b="0" strike="noStrike" spc="-1" dirty="0">
                <a:solidFill>
                  <a:srgbClr val="FFFFFF"/>
                </a:solidFill>
                <a:latin typeface="微软雅黑"/>
                <a:ea typeface="DejaVu Sans" panose="020B0603030804020204"/>
              </a:rPr>
              <a:t> </a:t>
            </a:r>
            <a:endParaRPr lang="en-US" sz="1600" b="0" strike="noStrike" spc="-1" dirty="0">
              <a:latin typeface="Arial" panose="020B0604020202020204"/>
            </a:endParaRPr>
          </a:p>
          <a:p>
            <a:pPr marL="457200">
              <a:lnSpc>
                <a:spcPct val="100000"/>
              </a:lnSpc>
            </a:pPr>
            <a:br>
              <a:rPr dirty="0"/>
            </a:br>
            <a:br>
              <a:rPr dirty="0"/>
            </a:br>
            <a:endParaRPr lang="en-US" sz="1600" b="0" strike="noStrike" spc="-1" dirty="0">
              <a:latin typeface="Arial" panose="020B0604020202020204"/>
            </a:endParaRPr>
          </a:p>
          <a:p>
            <a:pPr marL="457200">
              <a:lnSpc>
                <a:spcPct val="100000"/>
              </a:lnSpc>
            </a:pPr>
            <a:endParaRPr lang="en-US" sz="1600" b="0" strike="noStrike" spc="-1" dirty="0">
              <a:latin typeface="Arial" panose="020B0604020202020204"/>
            </a:endParaRPr>
          </a:p>
          <a:p>
            <a:pPr marL="457200">
              <a:lnSpc>
                <a:spcPct val="100000"/>
              </a:lnSpc>
            </a:pPr>
            <a:endParaRPr lang="en-US" sz="1600" b="0" strike="noStrike" spc="-1" dirty="0">
              <a:latin typeface="Arial" panose="020B060402020202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333990" cy="4921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l">
              <a:lnSpc>
                <a:spcPct val="100000"/>
              </a:lnSpc>
            </a:pPr>
            <a:endParaRPr lang="en-US" sz="3600" b="0" strike="noStrike" spc="-1">
              <a:solidFill>
                <a:srgbClr val="FFFFFF"/>
              </a:solidFill>
              <a:latin typeface="微软雅黑"/>
              <a:ea typeface="微软雅黑"/>
            </a:endParaRPr>
          </a:p>
          <a:p>
            <a:pPr algn="l">
              <a:lnSpc>
                <a:spcPct val="100000"/>
              </a:lnSpc>
            </a:pPr>
            <a:endParaRPr lang="en-US" sz="3600" b="0" strike="noStrike" spc="-1">
              <a:solidFill>
                <a:srgbClr val="FFFFFF"/>
              </a:solidFill>
              <a:latin typeface="微软雅黑"/>
              <a:ea typeface="微软雅黑"/>
            </a:endParaRPr>
          </a:p>
          <a:p>
            <a:pPr>
              <a:lnSpc>
                <a:spcPct val="100000"/>
              </a:lnSpc>
            </a:pPr>
            <a:endParaRPr lang="en-US" sz="3600" b="0" strike="noStrike" spc="-1">
              <a:latin typeface="Arial" panose="020B0604020202020204"/>
            </a:endParaRPr>
          </a:p>
          <a:p>
            <a:pPr>
              <a:lnSpc>
                <a:spcPct val="100000"/>
              </a:lnSpc>
            </a:pPr>
            <a:br>
              <a:rPr lang="en-US" sz="3600" b="0" strike="noStrike" spc="-1">
                <a:solidFill>
                  <a:srgbClr val="FFFFFF"/>
                </a:solidFill>
                <a:latin typeface="微软雅黑"/>
                <a:ea typeface="微软雅黑"/>
              </a:rPr>
            </a:br>
            <a:r>
              <a:rPr lang="en-US" sz="1600" b="0" strike="noStrike" spc="-1">
                <a:solidFill>
                  <a:srgbClr val="FFFFFF"/>
                </a:solidFill>
                <a:latin typeface="微软雅黑"/>
                <a:ea typeface="DejaVu Sans" panose="020B0603030804020204"/>
              </a:rPr>
              <a:t> </a:t>
            </a:r>
            <a:endParaRPr lang="en-US" sz="1600" b="0" strike="noStrike" spc="-1">
              <a:latin typeface="Arial" panose="020B0604020202020204"/>
            </a:endParaRPr>
          </a:p>
          <a:p>
            <a:pPr marL="457200">
              <a:lnSpc>
                <a:spcPct val="100000"/>
              </a:lnSpc>
            </a:pPr>
            <a:br/>
            <a:b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p:txBody>
      </p:sp>
      <p:pic>
        <p:nvPicPr>
          <p:cNvPr id="2" name="图片 1" descr="2021-04-13 00-08-31 的屏幕截图"/>
          <p:cNvPicPr>
            <a:picLocks noChangeAspect="true"/>
          </p:cNvPicPr>
          <p:nvPr/>
        </p:nvPicPr>
        <p:blipFill>
          <a:blip r:embed="rId1"/>
          <a:stretch>
            <a:fillRect/>
          </a:stretch>
        </p:blipFill>
        <p:spPr>
          <a:xfrm>
            <a:off x="713105" y="771525"/>
            <a:ext cx="11045190" cy="523938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333990" cy="4921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l">
              <a:lnSpc>
                <a:spcPct val="100000"/>
              </a:lnSpc>
            </a:pPr>
            <a:endParaRPr lang="en-US" sz="3600" b="0" strike="noStrike" spc="-1" dirty="0">
              <a:solidFill>
                <a:srgbClr val="FFFFFF"/>
              </a:solidFill>
              <a:latin typeface="微软雅黑"/>
              <a:ea typeface="微软雅黑"/>
            </a:endParaRPr>
          </a:p>
          <a:p>
            <a:pPr algn="l">
              <a:lnSpc>
                <a:spcPct val="100000"/>
              </a:lnSpc>
            </a:pPr>
            <a:endParaRPr lang="en-US" sz="3600" b="0" strike="noStrike" spc="-1" dirty="0">
              <a:solidFill>
                <a:srgbClr val="FFFFFF"/>
              </a:solidFill>
              <a:latin typeface="微软雅黑"/>
              <a:ea typeface="微软雅黑"/>
            </a:endParaRPr>
          </a:p>
          <a:p>
            <a:pPr algn="l">
              <a:lnSpc>
                <a:spcPct val="100000"/>
              </a:lnSpc>
            </a:pPr>
            <a:r>
              <a:rPr lang="en-US" altLang="zh-CN" sz="3600" b="0" strike="noStrike" spc="-1" dirty="0">
                <a:solidFill>
                  <a:srgbClr val="FFFFFF"/>
                </a:solidFill>
                <a:latin typeface="微软雅黑"/>
                <a:ea typeface="微软雅黑"/>
              </a:rPr>
              <a:t>2</a:t>
            </a:r>
            <a:r>
              <a:rPr lang="zh-CN" altLang="en-US" sz="3600" b="0" strike="noStrike" spc="-1" dirty="0">
                <a:solidFill>
                  <a:srgbClr val="FFFFFF"/>
                </a:solidFill>
                <a:latin typeface="微软雅黑"/>
                <a:ea typeface="微软雅黑"/>
              </a:rPr>
              <a:t>）</a:t>
            </a:r>
            <a:r>
              <a:rPr lang="en-US" sz="3600" b="0" strike="noStrike" spc="-1" dirty="0">
                <a:solidFill>
                  <a:srgbClr val="FFFFFF"/>
                </a:solidFill>
                <a:latin typeface="微软雅黑"/>
                <a:ea typeface="微软雅黑"/>
              </a:rPr>
              <a:t>.</a:t>
            </a:r>
            <a:r>
              <a:rPr lang="zh-CN" altLang="en-US" sz="3600" b="0" strike="noStrike" spc="-1" dirty="0">
                <a:solidFill>
                  <a:srgbClr val="FFFFFF"/>
                </a:solidFill>
                <a:latin typeface="微软雅黑"/>
                <a:ea typeface="微软雅黑"/>
              </a:rPr>
              <a:t>多个进程上锁监听</a:t>
            </a:r>
            <a:r>
              <a:rPr lang="en-US" altLang="zh-CN" sz="3600" b="0" strike="noStrike" spc="-1" dirty="0">
                <a:solidFill>
                  <a:srgbClr val="FFFFFF"/>
                </a:solidFill>
                <a:latin typeface="微软雅黑"/>
                <a:ea typeface="微软雅黑"/>
              </a:rPr>
              <a:t>accept</a:t>
            </a:r>
            <a:r>
              <a:rPr lang="zh-CN" altLang="en-US" sz="3600" b="0" strike="noStrike" spc="-1" dirty="0">
                <a:solidFill>
                  <a:srgbClr val="FFFFFF"/>
                </a:solidFill>
                <a:latin typeface="微软雅黑"/>
                <a:ea typeface="微软雅黑"/>
              </a:rPr>
              <a:t>，如果有客户端连接到服务端，多个进程都被唤醒，出现惊群现象，需要对</a:t>
            </a:r>
            <a:r>
              <a:rPr lang="en-US" altLang="zh-CN" sz="3600" b="0" strike="noStrike" spc="-1" dirty="0">
                <a:solidFill>
                  <a:srgbClr val="FFFFFF"/>
                </a:solidFill>
                <a:latin typeface="微软雅黑"/>
                <a:ea typeface="微软雅黑"/>
              </a:rPr>
              <a:t>accept</a:t>
            </a:r>
            <a:r>
              <a:rPr lang="zh-CN" altLang="en-US" sz="3600" b="0" strike="noStrike" spc="-1" dirty="0">
                <a:solidFill>
                  <a:srgbClr val="FFFFFF"/>
                </a:solidFill>
                <a:latin typeface="微软雅黑"/>
                <a:ea typeface="微软雅黑"/>
              </a:rPr>
              <a:t>进行上锁保护，之前说过</a:t>
            </a:r>
            <a:r>
              <a:rPr lang="en-US" altLang="zh-CN" sz="3600" b="0" strike="noStrike" spc="-1" dirty="0" err="1">
                <a:solidFill>
                  <a:srgbClr val="FFFFFF"/>
                </a:solidFill>
                <a:latin typeface="微软雅黑"/>
                <a:ea typeface="微软雅黑"/>
              </a:rPr>
              <a:t>linux</a:t>
            </a:r>
            <a:r>
              <a:rPr lang="zh-CN" altLang="en-US" sz="3600" b="0" strike="noStrike" spc="-1" dirty="0">
                <a:solidFill>
                  <a:srgbClr val="FFFFFF"/>
                </a:solidFill>
                <a:latin typeface="微软雅黑"/>
                <a:ea typeface="微软雅黑"/>
              </a:rPr>
              <a:t>进程休眠的时候会被加入到链表中，然后被依次唤醒</a:t>
            </a:r>
            <a:endParaRPr lang="en-US" sz="3600" b="0" strike="noStrike" spc="-1" dirty="0">
              <a:latin typeface="Arial" panose="020B0604020202020204"/>
            </a:endParaRPr>
          </a:p>
          <a:p>
            <a:pPr>
              <a:lnSpc>
                <a:spcPct val="100000"/>
              </a:lnSpc>
            </a:pPr>
            <a:endParaRPr lang="en-US" sz="3600" b="0" strike="noStrike" spc="-1" dirty="0">
              <a:latin typeface="Arial" panose="020B0604020202020204"/>
            </a:endParaRPr>
          </a:p>
          <a:p>
            <a:pPr>
              <a:lnSpc>
                <a:spcPct val="100000"/>
              </a:lnSpc>
            </a:pPr>
            <a:br>
              <a:rPr lang="en-US" sz="3600" b="0" strike="noStrike" spc="-1" dirty="0">
                <a:solidFill>
                  <a:srgbClr val="FFFFFF"/>
                </a:solidFill>
                <a:latin typeface="微软雅黑"/>
                <a:ea typeface="微软雅黑"/>
              </a:rPr>
            </a:br>
            <a:r>
              <a:rPr lang="en-US" sz="1600" b="0" strike="noStrike" spc="-1" dirty="0">
                <a:solidFill>
                  <a:srgbClr val="FFFFFF"/>
                </a:solidFill>
                <a:latin typeface="微软雅黑"/>
                <a:ea typeface="DejaVu Sans" panose="020B0603030804020204"/>
              </a:rPr>
              <a:t> </a:t>
            </a:r>
            <a:endParaRPr lang="en-US" sz="1600" b="0" strike="noStrike" spc="-1" dirty="0">
              <a:latin typeface="Arial" panose="020B0604020202020204"/>
            </a:endParaRPr>
          </a:p>
          <a:p>
            <a:pPr marL="457200">
              <a:lnSpc>
                <a:spcPct val="100000"/>
              </a:lnSpc>
            </a:pPr>
            <a:br>
              <a:rPr dirty="0"/>
            </a:br>
            <a:br>
              <a:rPr dirty="0"/>
            </a:br>
            <a:endParaRPr lang="en-US" sz="1600" b="0" strike="noStrike" spc="-1" dirty="0">
              <a:latin typeface="Arial" panose="020B0604020202020204"/>
            </a:endParaRPr>
          </a:p>
          <a:p>
            <a:pPr marL="457200">
              <a:lnSpc>
                <a:spcPct val="100000"/>
              </a:lnSpc>
            </a:pPr>
            <a:endParaRPr lang="en-US" sz="1600" b="0" strike="noStrike" spc="-1" dirty="0">
              <a:latin typeface="Arial" panose="020B0604020202020204"/>
            </a:endParaRPr>
          </a:p>
          <a:p>
            <a:pPr marL="457200">
              <a:lnSpc>
                <a:spcPct val="100000"/>
              </a:lnSpc>
            </a:pPr>
            <a:endParaRPr lang="en-US" sz="1600" b="0" strike="noStrike" spc="-1" dirty="0">
              <a:latin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ustomShape 1"/>
          <p:cNvSpPr/>
          <p:nvPr/>
        </p:nvSpPr>
        <p:spPr>
          <a:xfrm>
            <a:off x="1582920" y="443160"/>
            <a:ext cx="9086040" cy="6768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zh-CN" altLang="en-US" sz="4000" b="1" strike="noStrike" spc="-1" dirty="0">
                <a:solidFill>
                  <a:srgbClr val="FFFFFF"/>
                </a:solidFill>
                <a:latin typeface="微软雅黑"/>
                <a:ea typeface="微软雅黑"/>
              </a:rPr>
              <a:t>借鉴书籍</a:t>
            </a:r>
            <a:endParaRPr lang="en-US" sz="4000" b="1" strike="noStrike" spc="-1" dirty="0">
              <a:latin typeface="Arial" panose="020B0604020202020204"/>
            </a:endParaRPr>
          </a:p>
          <a:p>
            <a:pPr marL="685800" indent="-673735">
              <a:lnSpc>
                <a:spcPct val="150000"/>
              </a:lnSpc>
              <a:buClr>
                <a:srgbClr val="FFFFFF"/>
              </a:buClr>
              <a:buFont typeface="Arial" panose="020B0604020202020204"/>
              <a:buChar char="•"/>
            </a:pPr>
            <a:endParaRPr lang="en-US" altLang="zh-CN" sz="2800" b="1" strike="noStrike" spc="-1" dirty="0">
              <a:solidFill>
                <a:srgbClr val="FFFFFF"/>
              </a:solidFill>
              <a:latin typeface="微软雅黑"/>
              <a:ea typeface="微软雅黑"/>
            </a:endParaRPr>
          </a:p>
          <a:p>
            <a:pPr marL="685800" indent="-673735">
              <a:lnSpc>
                <a:spcPct val="150000"/>
              </a:lnSpc>
              <a:buClr>
                <a:srgbClr val="FFFFFF"/>
              </a:buClr>
              <a:buFont typeface="Arial" panose="020B0604020202020204"/>
              <a:buChar char="•"/>
            </a:pPr>
            <a:r>
              <a:rPr lang="zh-CN" altLang="en-US" sz="2800" b="1" strike="noStrike" spc="-1" dirty="0">
                <a:solidFill>
                  <a:srgbClr val="FFFFFF"/>
                </a:solidFill>
                <a:latin typeface="微软雅黑"/>
                <a:ea typeface="微软雅黑"/>
              </a:rPr>
              <a:t>《</a:t>
            </a:r>
            <a:r>
              <a:rPr lang="en-US" altLang="zh-CN" sz="2800" b="1" strike="noStrike" spc="-1" dirty="0" err="1">
                <a:solidFill>
                  <a:srgbClr val="FFFFFF"/>
                </a:solidFill>
                <a:latin typeface="微软雅黑"/>
                <a:ea typeface="微软雅黑"/>
              </a:rPr>
              <a:t>linux</a:t>
            </a:r>
            <a:r>
              <a:rPr lang="zh-CN" altLang="en-US" sz="2800" b="1" strike="noStrike" spc="-1" dirty="0">
                <a:solidFill>
                  <a:srgbClr val="FFFFFF"/>
                </a:solidFill>
                <a:latin typeface="微软雅黑"/>
                <a:ea typeface="微软雅黑"/>
              </a:rPr>
              <a:t>设备驱动程序》</a:t>
            </a:r>
            <a:endParaRPr lang="en-US" sz="2800" b="1" strike="noStrike" spc="-1" dirty="0">
              <a:latin typeface="Arial" panose="020B0604020202020204"/>
            </a:endParaRPr>
          </a:p>
          <a:p>
            <a:pPr marL="685800" indent="-673735">
              <a:lnSpc>
                <a:spcPct val="150000"/>
              </a:lnSpc>
              <a:buClr>
                <a:srgbClr val="FFFFFF"/>
              </a:buClr>
              <a:buFont typeface="Arial" panose="020B0604020202020204"/>
              <a:buChar char="•"/>
            </a:pPr>
            <a:r>
              <a:rPr lang="zh-CN" altLang="en-US" sz="2800" b="1" spc="-1" dirty="0">
                <a:solidFill>
                  <a:srgbClr val="FFFFFF"/>
                </a:solidFill>
                <a:latin typeface="微软雅黑"/>
                <a:ea typeface="微软雅黑"/>
                <a:sym typeface="+mn-ea"/>
              </a:rPr>
              <a:t>《</a:t>
            </a:r>
            <a:r>
              <a:rPr sz="2800" b="1" spc="-1" dirty="0" err="1">
                <a:solidFill>
                  <a:srgbClr val="FFFFFF"/>
                </a:solidFill>
                <a:latin typeface="微软雅黑"/>
                <a:ea typeface="微软雅黑"/>
                <a:sym typeface="+mn-ea"/>
              </a:rPr>
              <a:t>unix高级环境编程第三版</a:t>
            </a:r>
            <a:r>
              <a:rPr lang="zh-CN" altLang="en-US" sz="2800" b="1" spc="-1" dirty="0">
                <a:solidFill>
                  <a:srgbClr val="FFFFFF"/>
                </a:solidFill>
                <a:latin typeface="微软雅黑"/>
                <a:ea typeface="微软雅黑"/>
                <a:sym typeface="+mn-ea"/>
              </a:rPr>
              <a:t>》</a:t>
            </a:r>
            <a:endParaRPr lang="en-US" sz="2800" b="1" strike="noStrike" spc="-1" dirty="0">
              <a:latin typeface="Arial" panose="020B0604020202020204"/>
            </a:endParaRPr>
          </a:p>
          <a:p>
            <a:pPr marL="685800" indent="-673735">
              <a:lnSpc>
                <a:spcPct val="150000"/>
              </a:lnSpc>
              <a:buClr>
                <a:srgbClr val="FFFFFF"/>
              </a:buClr>
              <a:buFont typeface="Arial" panose="020B0604020202020204"/>
              <a:buChar char="•"/>
            </a:pPr>
            <a:r>
              <a:rPr lang="zh-CN" altLang="en-US" sz="2800" b="1" spc="-1" dirty="0">
                <a:solidFill>
                  <a:srgbClr val="FFFFFF"/>
                </a:solidFill>
                <a:latin typeface="微软雅黑"/>
                <a:ea typeface="微软雅黑"/>
                <a:sym typeface="+mn-ea"/>
              </a:rPr>
              <a:t>《</a:t>
            </a:r>
            <a:r>
              <a:rPr sz="2800" b="1" spc="-1" dirty="0">
                <a:solidFill>
                  <a:srgbClr val="FFFFFF"/>
                </a:solidFill>
                <a:latin typeface="微软雅黑"/>
                <a:ea typeface="微软雅黑"/>
                <a:sym typeface="+mn-ea"/>
              </a:rPr>
              <a:t>unix网络编程卷1</a:t>
            </a:r>
            <a:r>
              <a:rPr lang="zh-CN" altLang="en-US" sz="2800" b="1" spc="-1" dirty="0">
                <a:solidFill>
                  <a:srgbClr val="FFFFFF"/>
                </a:solidFill>
                <a:latin typeface="微软雅黑"/>
                <a:ea typeface="微软雅黑"/>
                <a:sym typeface="+mn-ea"/>
              </a:rPr>
              <a:t>》</a:t>
            </a:r>
            <a:endParaRPr lang="en-US" sz="2800" b="1" strike="noStrike" spc="-1" dirty="0">
              <a:latin typeface="Arial" panose="020B0604020202020204"/>
            </a:endParaRPr>
          </a:p>
          <a:p>
            <a:pPr marL="685800" indent="-673735">
              <a:lnSpc>
                <a:spcPct val="150000"/>
              </a:lnSpc>
              <a:buClr>
                <a:srgbClr val="FFFFFF"/>
              </a:buClr>
              <a:buFont typeface="Arial" panose="020B0604020202020204"/>
              <a:buChar char="•"/>
            </a:pPr>
            <a:r>
              <a:rPr lang="zh-CN" altLang="en-US" sz="2800" b="1" spc="-1" dirty="0">
                <a:solidFill>
                  <a:srgbClr val="FFFFFF"/>
                </a:solidFill>
                <a:latin typeface="微软雅黑"/>
                <a:ea typeface="微软雅黑"/>
                <a:sym typeface="+mn-ea"/>
              </a:rPr>
              <a:t>《</a:t>
            </a:r>
            <a:r>
              <a:rPr lang="en-US" altLang="zh-CN" sz="2800" b="1" spc="-1" dirty="0" err="1">
                <a:solidFill>
                  <a:srgbClr val="FFFFFF"/>
                </a:solidFill>
                <a:latin typeface="微软雅黑"/>
                <a:ea typeface="微软雅黑"/>
                <a:sym typeface="+mn-ea"/>
              </a:rPr>
              <a:t>linux</a:t>
            </a:r>
            <a:r>
              <a:rPr lang="zh-CN" altLang="en-US" sz="2800" b="1" spc="-1" dirty="0">
                <a:solidFill>
                  <a:srgbClr val="FFFFFF"/>
                </a:solidFill>
                <a:latin typeface="微软雅黑"/>
                <a:ea typeface="微软雅黑"/>
                <a:sym typeface="+mn-ea"/>
              </a:rPr>
              <a:t>系统编程》</a:t>
            </a:r>
            <a:endParaRPr lang="en-US" sz="2800" b="1" strike="noStrike" spc="-1" dirty="0">
              <a:latin typeface="Arial" panose="020B0604020202020204"/>
            </a:endParaRPr>
          </a:p>
          <a:p>
            <a:pPr marL="685800" indent="-673735">
              <a:lnSpc>
                <a:spcPct val="150000"/>
              </a:lnSpc>
              <a:buClr>
                <a:srgbClr val="FFFFFF"/>
              </a:buClr>
              <a:buFont typeface="Arial" panose="020B0604020202020204"/>
              <a:buChar char="•"/>
            </a:pPr>
            <a:r>
              <a:rPr lang="zh-CN" altLang="en-US" sz="2800" b="1" spc="-1" dirty="0">
                <a:solidFill>
                  <a:srgbClr val="FFFFFF"/>
                </a:solidFill>
                <a:latin typeface="微软雅黑"/>
                <a:ea typeface="微软雅黑"/>
                <a:sym typeface="+mn-ea"/>
              </a:rPr>
              <a:t>《</a:t>
            </a:r>
            <a:r>
              <a:rPr lang="en-US" altLang="zh-CN" sz="2800" b="1" spc="-1" dirty="0" err="1">
                <a:solidFill>
                  <a:srgbClr val="FFFFFF"/>
                </a:solidFill>
                <a:latin typeface="微软雅黑"/>
                <a:ea typeface="微软雅黑"/>
                <a:sym typeface="+mn-ea"/>
              </a:rPr>
              <a:t>c++</a:t>
            </a:r>
            <a:r>
              <a:rPr lang="zh-CN" altLang="en-US" sz="2800" b="1" spc="-1" dirty="0">
                <a:solidFill>
                  <a:srgbClr val="FFFFFF"/>
                </a:solidFill>
                <a:latin typeface="微软雅黑"/>
                <a:ea typeface="微软雅黑"/>
                <a:sym typeface="+mn-ea"/>
              </a:rPr>
              <a:t>多线程服务端编程》</a:t>
            </a:r>
            <a:endParaRPr lang="zh-CN" altLang="en-US" sz="2800" b="1" spc="-1" dirty="0">
              <a:solidFill>
                <a:srgbClr val="FFFFFF"/>
              </a:solidFill>
              <a:latin typeface="微软雅黑"/>
              <a:ea typeface="微软雅黑"/>
              <a:sym typeface="+mn-ea"/>
            </a:endParaRPr>
          </a:p>
          <a:p>
            <a:pPr marL="685800" indent="-673735">
              <a:lnSpc>
                <a:spcPct val="150000"/>
              </a:lnSpc>
              <a:buClr>
                <a:srgbClr val="FFFFFF"/>
              </a:buClr>
              <a:buFont typeface="Arial" panose="020B0604020202020204"/>
              <a:buChar char="•"/>
            </a:pPr>
            <a:r>
              <a:rPr lang="zh-CN" altLang="en-US" sz="2800" b="1" spc="-1" dirty="0">
                <a:solidFill>
                  <a:srgbClr val="FFFFFF"/>
                </a:solidFill>
                <a:latin typeface="微软雅黑"/>
                <a:ea typeface="微软雅黑"/>
                <a:sym typeface="+mn-ea"/>
              </a:rPr>
              <a:t>《</a:t>
            </a:r>
            <a:r>
              <a:rPr lang="en-US" sz="2800" b="1" spc="-1" dirty="0">
                <a:solidFill>
                  <a:srgbClr val="FFFFFF"/>
                </a:solidFill>
                <a:latin typeface="微软雅黑"/>
                <a:ea typeface="微软雅黑"/>
                <a:sym typeface="+mn-ea"/>
              </a:rPr>
              <a:t>linux</a:t>
            </a:r>
            <a:r>
              <a:rPr lang="zh-CN" altLang="en-US" sz="2800" b="1" spc="-1" dirty="0">
                <a:solidFill>
                  <a:srgbClr val="FFFFFF"/>
                </a:solidFill>
                <a:latin typeface="微软雅黑"/>
                <a:ea typeface="微软雅黑"/>
                <a:sym typeface="+mn-ea"/>
              </a:rPr>
              <a:t>内核设计和实现》</a:t>
            </a:r>
            <a:endParaRPr lang="en-US" sz="2800" b="1" strike="noStrike" spc="-1" dirty="0">
              <a:latin typeface="Arial" panose="020B06040202020202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333990" cy="4921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l">
              <a:lnSpc>
                <a:spcPct val="100000"/>
              </a:lnSpc>
            </a:pPr>
            <a:endParaRPr lang="en-US" sz="3600" b="0" strike="noStrike" spc="-1">
              <a:solidFill>
                <a:srgbClr val="FFFFFF"/>
              </a:solidFill>
              <a:latin typeface="微软雅黑"/>
              <a:ea typeface="微软雅黑"/>
            </a:endParaRPr>
          </a:p>
          <a:p>
            <a:pPr algn="l">
              <a:lnSpc>
                <a:spcPct val="100000"/>
              </a:lnSpc>
            </a:pPr>
            <a:endParaRPr lang="en-US" sz="3600" b="0" strike="noStrike" spc="-1">
              <a:solidFill>
                <a:srgbClr val="FFFFFF"/>
              </a:solidFill>
              <a:latin typeface="微软雅黑"/>
              <a:ea typeface="微软雅黑"/>
            </a:endParaRPr>
          </a:p>
          <a:p>
            <a:pPr>
              <a:lnSpc>
                <a:spcPct val="100000"/>
              </a:lnSpc>
            </a:pPr>
            <a:endParaRPr lang="en-US" sz="3600" b="0" strike="noStrike" spc="-1">
              <a:latin typeface="Arial" panose="020B0604020202020204"/>
            </a:endParaRPr>
          </a:p>
          <a:p>
            <a:pPr>
              <a:lnSpc>
                <a:spcPct val="100000"/>
              </a:lnSpc>
            </a:pPr>
            <a:br>
              <a:rPr lang="en-US" sz="3600" b="0" strike="noStrike" spc="-1">
                <a:solidFill>
                  <a:srgbClr val="FFFFFF"/>
                </a:solidFill>
                <a:latin typeface="微软雅黑"/>
                <a:ea typeface="微软雅黑"/>
              </a:rPr>
            </a:br>
            <a:r>
              <a:rPr lang="en-US" sz="1600" b="0" strike="noStrike" spc="-1">
                <a:solidFill>
                  <a:srgbClr val="FFFFFF"/>
                </a:solidFill>
                <a:latin typeface="微软雅黑"/>
                <a:ea typeface="DejaVu Sans" panose="020B0603030804020204"/>
              </a:rPr>
              <a:t> </a:t>
            </a:r>
            <a:endParaRPr lang="en-US" sz="1600" b="0" strike="noStrike" spc="-1">
              <a:latin typeface="Arial" panose="020B0604020202020204"/>
            </a:endParaRPr>
          </a:p>
          <a:p>
            <a:pPr marL="457200">
              <a:lnSpc>
                <a:spcPct val="100000"/>
              </a:lnSpc>
            </a:pPr>
            <a:br/>
            <a:b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p:txBody>
      </p:sp>
      <p:pic>
        <p:nvPicPr>
          <p:cNvPr id="3" name="图片 2" descr="2021-04-13 00-09-05 的屏幕截图"/>
          <p:cNvPicPr>
            <a:picLocks noChangeAspect="true"/>
          </p:cNvPicPr>
          <p:nvPr/>
        </p:nvPicPr>
        <p:blipFill>
          <a:blip r:embed="rId1"/>
          <a:stretch>
            <a:fillRect/>
          </a:stretch>
        </p:blipFill>
        <p:spPr>
          <a:xfrm>
            <a:off x="1962150" y="423545"/>
            <a:ext cx="8267700" cy="601027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418454"/>
            <a:ext cx="10333990" cy="6439546"/>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zh-CN" altLang="en-US" sz="3600" spc="-1" dirty="0">
                <a:solidFill>
                  <a:srgbClr val="FFFFFF"/>
                </a:solidFill>
                <a:latin typeface="微软雅黑"/>
                <a:ea typeface="微软雅黑"/>
                <a:sym typeface="+mn-ea"/>
              </a:rPr>
              <a:t>局限</a:t>
            </a:r>
            <a:r>
              <a:rPr lang="zh-CN" altLang="en-US" sz="3600" b="0" strike="noStrike" spc="-1" dirty="0">
                <a:solidFill>
                  <a:srgbClr val="FFFFFF"/>
                </a:solidFill>
                <a:latin typeface="微软雅黑"/>
                <a:ea typeface="微软雅黑"/>
              </a:rPr>
              <a:t>：</a:t>
            </a:r>
            <a:endParaRPr lang="en-US" sz="3600" b="0" strike="noStrike" spc="-1" dirty="0">
              <a:latin typeface="Arial" panose="020B0604020202020204"/>
            </a:endParaRPr>
          </a:p>
          <a:p>
            <a:pPr>
              <a:lnSpc>
                <a:spcPct val="100000"/>
              </a:lnSpc>
            </a:pPr>
            <a:endParaRPr lang="zh-CN" altLang="en-US" sz="1600" b="0" strike="noStrike" spc="-1" dirty="0">
              <a:solidFill>
                <a:srgbClr val="FFFFFF"/>
              </a:solidFill>
              <a:latin typeface="微软雅黑"/>
              <a:ea typeface="宋体" charset="0"/>
            </a:endParaRPr>
          </a:p>
          <a:p>
            <a:pPr>
              <a:lnSpc>
                <a:spcPct val="100000"/>
              </a:lnSpc>
            </a:pPr>
            <a:endParaRPr lang="zh-CN" altLang="en-US" sz="1800" b="0" strike="noStrike" spc="-1" dirty="0">
              <a:solidFill>
                <a:srgbClr val="FFFFFF"/>
              </a:solidFill>
              <a:latin typeface="微软雅黑"/>
              <a:ea typeface="宋体" charset="0"/>
            </a:endParaRPr>
          </a:p>
          <a:p>
            <a:pPr>
              <a:lnSpc>
                <a:spcPct val="100000"/>
              </a:lnSpc>
            </a:pPr>
            <a:endParaRPr lang="zh-CN" altLang="en-US" sz="1600" b="0" strike="noStrike" spc="-1" dirty="0">
              <a:solidFill>
                <a:srgbClr val="FFFFFF"/>
              </a:solidFill>
              <a:latin typeface="微软雅黑"/>
              <a:ea typeface="宋体" charset="0"/>
            </a:endParaRPr>
          </a:p>
          <a:p>
            <a:pPr>
              <a:lnSpc>
                <a:spcPct val="100000"/>
              </a:lnSpc>
            </a:pPr>
            <a:r>
              <a:rPr lang="en-US" altLang="zh-CN" sz="4000" spc="-1" dirty="0">
                <a:solidFill>
                  <a:srgbClr val="FFFFFF"/>
                </a:solidFill>
                <a:latin typeface="微软雅黑"/>
                <a:ea typeface="微软雅黑"/>
                <a:sym typeface="+mn-ea"/>
              </a:rPr>
              <a:t>    </a:t>
            </a:r>
            <a:r>
              <a:rPr lang="zh-CN" altLang="en-US" sz="3600" spc="-1" dirty="0">
                <a:solidFill>
                  <a:srgbClr val="FFFFFF"/>
                </a:solidFill>
                <a:latin typeface="微软雅黑"/>
                <a:ea typeface="微软雅黑"/>
                <a:sym typeface="+mn-ea"/>
              </a:rPr>
              <a:t>子进程过多产生了非常多不好的影响：</a:t>
            </a:r>
            <a:endParaRPr lang="zh-CN" altLang="en-US" sz="3600" spc="-1" dirty="0">
              <a:solidFill>
                <a:srgbClr val="FFFFFF"/>
              </a:solidFill>
              <a:latin typeface="微软雅黑"/>
              <a:ea typeface="微软雅黑"/>
              <a:sym typeface="+mn-ea"/>
            </a:endParaRPr>
          </a:p>
          <a:p>
            <a:pPr marL="457200">
              <a:lnSpc>
                <a:spcPct val="100000"/>
              </a:lnSpc>
            </a:pPr>
            <a:r>
              <a:rPr lang="en-US" altLang="zh-CN" sz="3600" spc="-1" dirty="0">
                <a:solidFill>
                  <a:srgbClr val="FFFFFF"/>
                </a:solidFill>
                <a:latin typeface="微软雅黑"/>
                <a:ea typeface="微软雅黑"/>
                <a:sym typeface="+mn-ea"/>
              </a:rPr>
              <a:t> 1.</a:t>
            </a:r>
            <a:r>
              <a:rPr lang="zh-CN" altLang="en-US" sz="3600" spc="-1" dirty="0">
                <a:solidFill>
                  <a:srgbClr val="FFFFFF"/>
                </a:solidFill>
                <a:latin typeface="微软雅黑"/>
                <a:ea typeface="微软雅黑"/>
                <a:sym typeface="+mn-ea"/>
              </a:rPr>
              <a:t>在连接过多的时候内存让服务器的连接很难维持在几千个，内存很难跟的上</a:t>
            </a:r>
            <a:endParaRPr lang="zh-CN" altLang="en-US" sz="3600" spc="-1" dirty="0">
              <a:solidFill>
                <a:srgbClr val="FFFFFF"/>
              </a:solidFill>
              <a:latin typeface="微软雅黑"/>
              <a:ea typeface="微软雅黑"/>
              <a:sym typeface="+mn-ea"/>
            </a:endParaRPr>
          </a:p>
          <a:p>
            <a:pPr marL="457200">
              <a:lnSpc>
                <a:spcPct val="100000"/>
              </a:lnSpc>
            </a:pPr>
            <a:r>
              <a:rPr lang="zh-CN" altLang="en-US" sz="3600" spc="-1" dirty="0">
                <a:solidFill>
                  <a:srgbClr val="FFFFFF"/>
                </a:solidFill>
                <a:latin typeface="微软雅黑"/>
                <a:ea typeface="微软雅黑"/>
                <a:sym typeface="+mn-ea"/>
              </a:rPr>
              <a:t> </a:t>
            </a:r>
            <a:r>
              <a:rPr lang="en-US" altLang="zh-CN" sz="3600" spc="-1" dirty="0">
                <a:solidFill>
                  <a:srgbClr val="FFFFFF"/>
                </a:solidFill>
                <a:latin typeface="微软雅黑"/>
                <a:ea typeface="微软雅黑"/>
                <a:sym typeface="+mn-ea"/>
              </a:rPr>
              <a:t>2.cpu</a:t>
            </a:r>
            <a:r>
              <a:rPr lang="zh-CN" altLang="en-US" sz="3600" spc="-1" dirty="0">
                <a:solidFill>
                  <a:srgbClr val="FFFFFF"/>
                </a:solidFill>
                <a:latin typeface="微软雅黑"/>
                <a:ea typeface="微软雅黑"/>
                <a:sym typeface="+mn-ea"/>
              </a:rPr>
              <a:t>切片困难</a:t>
            </a:r>
            <a:endParaRPr lang="en-US" altLang="zh-CN" sz="3600" spc="-1" dirty="0">
              <a:solidFill>
                <a:srgbClr val="FFFFFF"/>
              </a:solidFill>
              <a:latin typeface="微软雅黑"/>
              <a:ea typeface="微软雅黑"/>
            </a:endParaRPr>
          </a:p>
          <a:p>
            <a:pPr marL="457200">
              <a:lnSpc>
                <a:spcPct val="100000"/>
              </a:lnSpc>
            </a:pPr>
            <a:r>
              <a:rPr lang="en-US" altLang="zh-CN" sz="3600" spc="-1" dirty="0">
                <a:solidFill>
                  <a:srgbClr val="FFFFFF"/>
                </a:solidFill>
                <a:latin typeface="微软雅黑"/>
                <a:ea typeface="微软雅黑"/>
              </a:rPr>
              <a:t>3.</a:t>
            </a:r>
            <a:r>
              <a:rPr lang="zh-CN" altLang="en-US" sz="3600" spc="-1" dirty="0">
                <a:solidFill>
                  <a:srgbClr val="FFFFFF"/>
                </a:solidFill>
                <a:latin typeface="微软雅黑"/>
                <a:ea typeface="微软雅黑"/>
              </a:rPr>
              <a:t>频繁的用户和内核态切换</a:t>
            </a:r>
            <a:endParaRPr lang="zh-CN" altLang="en-US" sz="3600" spc="-1" dirty="0">
              <a:solidFill>
                <a:srgbClr val="FFFFFF"/>
              </a:solidFill>
              <a:latin typeface="微软雅黑"/>
              <a:ea typeface="微软雅黑"/>
            </a:endParaRPr>
          </a:p>
          <a:p>
            <a:pPr marL="457200">
              <a:lnSpc>
                <a:spcPct val="100000"/>
              </a:lnSpc>
            </a:pPr>
            <a:r>
              <a:rPr lang="en-US" altLang="zh-CN" sz="3600" spc="-1" dirty="0">
                <a:solidFill>
                  <a:srgbClr val="FFFFFF"/>
                </a:solidFill>
                <a:latin typeface="微软雅黑"/>
                <a:ea typeface="微软雅黑"/>
              </a:rPr>
              <a:t>4.</a:t>
            </a:r>
            <a:r>
              <a:rPr lang="zh-CN" altLang="en-US" sz="3600" spc="-1" dirty="0">
                <a:solidFill>
                  <a:srgbClr val="FFFFFF"/>
                </a:solidFill>
                <a:latin typeface="微软雅黑"/>
                <a:ea typeface="微软雅黑"/>
              </a:rPr>
              <a:t>连接很多需要购买很多的机器，维护成本大</a:t>
            </a:r>
            <a:endParaRPr lang="zh-CN" altLang="en-US" sz="4000" spc="-1" dirty="0">
              <a:solidFill>
                <a:srgbClr val="FFFFFF"/>
              </a:solidFill>
              <a:latin typeface="微软雅黑"/>
              <a:ea typeface="微软雅黑"/>
            </a:endParaRPr>
          </a:p>
          <a:p>
            <a:pPr marL="457200">
              <a:lnSpc>
                <a:spcPct val="100000"/>
              </a:lnSpc>
            </a:pPr>
            <a:r>
              <a:rPr lang="en-US" altLang="zh-CN" sz="3600" spc="-1" dirty="0">
                <a:solidFill>
                  <a:srgbClr val="FFFFFF"/>
                </a:solidFill>
                <a:latin typeface="微软雅黑"/>
                <a:ea typeface="微软雅黑"/>
              </a:rPr>
              <a:t>5.</a:t>
            </a:r>
            <a:r>
              <a:rPr lang="zh-CN" altLang="en-US" sz="3600" spc="-1" dirty="0">
                <a:solidFill>
                  <a:srgbClr val="FFFFFF"/>
                </a:solidFill>
                <a:latin typeface="微软雅黑"/>
                <a:ea typeface="微软雅黑"/>
              </a:rPr>
              <a:t>频繁的创建销毁进程开销大</a:t>
            </a:r>
            <a:endParaRPr lang="en-US" sz="3600" spc="-1" dirty="0">
              <a:solidFill>
                <a:srgbClr val="FFFFFF"/>
              </a:solidFill>
              <a:latin typeface="微软雅黑"/>
              <a:ea typeface="微软雅黑"/>
            </a:endParaRPr>
          </a:p>
          <a:p>
            <a:pPr marL="457200">
              <a:lnSpc>
                <a:spcPct val="100000"/>
              </a:lnSpc>
            </a:pPr>
            <a:endParaRPr lang="en-US" sz="1600" b="0" strike="noStrike" spc="-1" dirty="0">
              <a:latin typeface="Arial" panose="020B0604020202020204"/>
            </a:endParaRPr>
          </a:p>
          <a:p>
            <a:pPr marL="457200">
              <a:lnSpc>
                <a:spcPct val="100000"/>
              </a:lnSpc>
            </a:pPr>
            <a:endParaRPr lang="en-US" sz="1600" b="0" strike="noStrike" spc="-1" dirty="0">
              <a:latin typeface="Arial" panose="020B060402020202020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333990" cy="4921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en-US" sz="4000" b="0" strike="noStrike" spc="-1">
                <a:solidFill>
                  <a:srgbClr val="FFFFFF"/>
                </a:solidFill>
                <a:latin typeface="微软雅黑"/>
                <a:ea typeface="微软雅黑"/>
              </a:rPr>
              <a:t>2.</a:t>
            </a:r>
            <a:r>
              <a:rPr lang="zh-CN" altLang="en-US" sz="4000" b="0" strike="noStrike" spc="-1">
                <a:solidFill>
                  <a:srgbClr val="FFFFFF"/>
                </a:solidFill>
                <a:latin typeface="微软雅黑"/>
                <a:ea typeface="微软雅黑"/>
              </a:rPr>
              <a:t>多线程编程的开始</a:t>
            </a:r>
            <a:endParaRPr lang="en-US" sz="4000" b="0" strike="noStrike" spc="-1">
              <a:latin typeface="Arial" panose="020B0604020202020204"/>
            </a:endParaRPr>
          </a:p>
          <a:p>
            <a:pPr algn="ctr">
              <a:lnSpc>
                <a:spcPct val="100000"/>
              </a:lnSpc>
            </a:pPr>
            <a:endParaRPr lang="en-US" sz="4000" b="0" strike="noStrike" spc="-1">
              <a:latin typeface="Arial" panose="020B0604020202020204"/>
            </a:endParaRPr>
          </a:p>
          <a:p>
            <a:pPr>
              <a:lnSpc>
                <a:spcPct val="100000"/>
              </a:lnSpc>
            </a:pPr>
            <a:r>
              <a:rPr lang="zh-CN" altLang="en-US" sz="3600" b="0" strike="noStrike" spc="-1">
                <a:solidFill>
                  <a:srgbClr val="FFFFFF"/>
                </a:solidFill>
                <a:latin typeface="微软雅黑"/>
                <a:ea typeface="微软雅黑"/>
              </a:rPr>
              <a:t>线程相对于进程更轻量，占用的系统资源更少，</a:t>
            </a:r>
            <a:r>
              <a:rPr lang="en-US" altLang="zh-CN" sz="3600" b="0" strike="noStrike" spc="-1">
                <a:solidFill>
                  <a:srgbClr val="FFFFFF"/>
                </a:solidFill>
                <a:latin typeface="微软雅黑"/>
                <a:ea typeface="微软雅黑"/>
              </a:rPr>
              <a:t>IPC</a:t>
            </a:r>
            <a:r>
              <a:rPr lang="zh-CN" altLang="en-US" sz="3600" b="0" strike="noStrike" spc="-1">
                <a:solidFill>
                  <a:srgbClr val="FFFFFF"/>
                </a:solidFill>
                <a:latin typeface="微软雅黑"/>
                <a:ea typeface="微软雅黑"/>
              </a:rPr>
              <a:t>通讯可以通过内存，速度更快</a:t>
            </a:r>
            <a:endParaRPr lang="en-US" sz="3600" b="0" strike="noStrike" spc="-1">
              <a:solidFill>
                <a:srgbClr val="FFFFFF"/>
              </a:solidFill>
              <a:latin typeface="微软雅黑"/>
              <a:ea typeface="微软雅黑"/>
            </a:endParaRPr>
          </a:p>
          <a:p>
            <a:pPr>
              <a:lnSpc>
                <a:spcPct val="100000"/>
              </a:lnSpc>
            </a:pPr>
            <a:endParaRPr lang="en-US" sz="3600" b="0" strike="noStrike" spc="-1">
              <a:solidFill>
                <a:srgbClr val="FFFFFF"/>
              </a:solidFill>
              <a:latin typeface="微软雅黑"/>
              <a:ea typeface="微软雅黑"/>
            </a:endParaRPr>
          </a:p>
          <a:p>
            <a:pPr>
              <a:lnSpc>
                <a:spcPct val="100000"/>
              </a:lnSpc>
            </a:pPr>
            <a:r>
              <a:rPr lang="en-US" sz="3600" b="0" strike="noStrike" spc="-1">
                <a:solidFill>
                  <a:srgbClr val="FFFFFF"/>
                </a:solidFill>
                <a:latin typeface="微软雅黑"/>
                <a:ea typeface="微软雅黑"/>
              </a:rPr>
              <a:t>1</a:t>
            </a:r>
            <a:r>
              <a:rPr lang="en-US" altLang="en-US" sz="3600" b="0" strike="noStrike" spc="-1">
                <a:solidFill>
                  <a:srgbClr val="FFFFFF"/>
                </a:solidFill>
                <a:latin typeface="微软雅黑"/>
                <a:ea typeface="微软雅黑"/>
              </a:rPr>
              <a:t>)</a:t>
            </a:r>
            <a:r>
              <a:rPr lang="zh-CN" altLang="en-US" sz="3600" b="0" strike="noStrike" spc="-1">
                <a:solidFill>
                  <a:srgbClr val="FFFFFF"/>
                </a:solidFill>
                <a:latin typeface="微软雅黑"/>
                <a:ea typeface="微软雅黑"/>
              </a:rPr>
              <a:t>一个客户端套接字一个线程负责</a:t>
            </a:r>
            <a:r>
              <a:rPr lang="en-US" altLang="zh-CN" sz="3600" b="0" strike="noStrike" spc="-1">
                <a:solidFill>
                  <a:srgbClr val="FFFFFF"/>
                </a:solidFill>
                <a:latin typeface="微软雅黑"/>
                <a:ea typeface="微软雅黑"/>
              </a:rPr>
              <a:t>IO</a:t>
            </a:r>
            <a:endParaRPr lang="en-US" sz="3600" b="0" strike="noStrike" spc="-1">
              <a:latin typeface="Arial" panose="020B0604020202020204"/>
            </a:endParaRPr>
          </a:p>
          <a:p>
            <a:pPr>
              <a:lnSpc>
                <a:spcPct val="100000"/>
              </a:lnSpc>
            </a:pPr>
            <a:endParaRPr lang="en-US" sz="3600" b="0" strike="noStrike" spc="-1">
              <a:latin typeface="Arial" panose="020B0604020202020204"/>
            </a:endParaRPr>
          </a:p>
          <a:p>
            <a:pPr>
              <a:lnSpc>
                <a:spcPct val="100000"/>
              </a:lnSpc>
            </a:pPr>
            <a:r>
              <a:rPr lang="en-US" sz="3600" b="0" strike="noStrike" spc="-1">
                <a:solidFill>
                  <a:srgbClr val="FFFFFF"/>
                </a:solidFill>
                <a:latin typeface="微软雅黑"/>
                <a:ea typeface="微软雅黑"/>
              </a:rPr>
              <a:t>2</a:t>
            </a:r>
            <a:r>
              <a:rPr lang="zh-CN" altLang="en-US" sz="3600" b="0" strike="noStrike" spc="-1">
                <a:solidFill>
                  <a:srgbClr val="FFFFFF"/>
                </a:solidFill>
                <a:latin typeface="微软雅黑"/>
                <a:ea typeface="微软雅黑"/>
              </a:rPr>
              <a:t>）维护一个线程池，各自</a:t>
            </a:r>
            <a:r>
              <a:rPr lang="en-US" altLang="zh-CN" sz="3600" b="0" strike="noStrike" spc="-1">
                <a:solidFill>
                  <a:srgbClr val="FFFFFF"/>
                </a:solidFill>
                <a:latin typeface="微软雅黑"/>
                <a:ea typeface="微软雅黑"/>
              </a:rPr>
              <a:t>accept</a:t>
            </a:r>
            <a:br>
              <a:rPr lang="en-US" sz="3600" b="0" strike="noStrike" spc="-1">
                <a:solidFill>
                  <a:srgbClr val="FFFFFF"/>
                </a:solidFill>
                <a:latin typeface="微软雅黑"/>
                <a:ea typeface="微软雅黑"/>
              </a:rPr>
            </a:br>
            <a:r>
              <a:rPr lang="en-US" sz="1600" b="0" strike="noStrike" spc="-1">
                <a:solidFill>
                  <a:srgbClr val="FFFFFF"/>
                </a:solidFill>
                <a:latin typeface="微软雅黑"/>
                <a:ea typeface="DejaVu Sans" panose="020B0603030804020204"/>
              </a:rPr>
              <a:t> </a:t>
            </a:r>
            <a:endParaRPr lang="en-US" sz="1600" b="0" strike="noStrike" spc="-1">
              <a:latin typeface="Arial" panose="020B0604020202020204"/>
            </a:endParaRPr>
          </a:p>
          <a:p>
            <a:pPr marL="457200">
              <a:lnSpc>
                <a:spcPct val="100000"/>
              </a:lnSpc>
            </a:pPr>
            <a:br/>
            <a:b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333990" cy="4921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endParaRPr lang="en-US" sz="4000" b="0" strike="noStrike" spc="-1" dirty="0">
              <a:solidFill>
                <a:srgbClr val="FFFFFF"/>
              </a:solidFill>
              <a:latin typeface="微软雅黑"/>
              <a:ea typeface="微软雅黑"/>
            </a:endParaRPr>
          </a:p>
          <a:p>
            <a:pPr algn="ctr">
              <a:lnSpc>
                <a:spcPct val="100000"/>
              </a:lnSpc>
            </a:pPr>
            <a:endParaRPr lang="en-US" sz="4000" b="0" strike="noStrike" spc="-1" dirty="0">
              <a:solidFill>
                <a:srgbClr val="FFFFFF"/>
              </a:solidFill>
              <a:latin typeface="微软雅黑"/>
              <a:ea typeface="微软雅黑"/>
            </a:endParaRPr>
          </a:p>
          <a:p>
            <a:pPr algn="ctr">
              <a:lnSpc>
                <a:spcPct val="100000"/>
              </a:lnSpc>
            </a:pPr>
            <a:endParaRPr lang="en-US" sz="4000" b="0" strike="noStrike" spc="-1" dirty="0">
              <a:solidFill>
                <a:srgbClr val="FFFFFF"/>
              </a:solidFill>
              <a:latin typeface="微软雅黑"/>
              <a:ea typeface="微软雅黑"/>
            </a:endParaRPr>
          </a:p>
          <a:p>
            <a:pPr algn="ctr">
              <a:lnSpc>
                <a:spcPct val="100000"/>
              </a:lnSpc>
            </a:pPr>
            <a:r>
              <a:rPr lang="en-US" sz="4000" b="0" strike="noStrike" spc="-1" dirty="0">
                <a:solidFill>
                  <a:srgbClr val="FFFFFF"/>
                </a:solidFill>
                <a:latin typeface="微软雅黑"/>
                <a:ea typeface="微软雅黑"/>
              </a:rPr>
              <a:t>3.</a:t>
            </a:r>
            <a:r>
              <a:rPr lang="en-US" altLang="zh-CN" sz="4000" b="0" strike="noStrike" spc="-1" dirty="0">
                <a:solidFill>
                  <a:srgbClr val="FFFFFF"/>
                </a:solidFill>
                <a:latin typeface="微软雅黑"/>
                <a:ea typeface="微软雅黑"/>
              </a:rPr>
              <a:t>IO</a:t>
            </a:r>
            <a:r>
              <a:rPr lang="zh-CN" altLang="en-US" sz="4000" b="0" strike="noStrike" spc="-1" dirty="0">
                <a:solidFill>
                  <a:srgbClr val="FFFFFF"/>
                </a:solidFill>
                <a:latin typeface="微软雅黑"/>
                <a:ea typeface="微软雅黑"/>
              </a:rPr>
              <a:t>多路复用的诞生和发展</a:t>
            </a:r>
            <a:endParaRPr lang="en-US" sz="4000" b="0" strike="noStrike" spc="-1" dirty="0">
              <a:latin typeface="Arial" panose="020B0604020202020204"/>
            </a:endParaRPr>
          </a:p>
          <a:p>
            <a:pPr algn="ctr">
              <a:lnSpc>
                <a:spcPct val="100000"/>
              </a:lnSpc>
            </a:pPr>
            <a:endParaRPr lang="en-US" sz="4000" b="0" strike="noStrike" spc="-1" dirty="0">
              <a:latin typeface="Arial" panose="020B0604020202020204"/>
            </a:endParaRPr>
          </a:p>
          <a:p>
            <a:pPr>
              <a:lnSpc>
                <a:spcPct val="100000"/>
              </a:lnSpc>
            </a:pPr>
            <a:r>
              <a:rPr lang="en-US" sz="3600" b="0" strike="noStrike" spc="-1" dirty="0">
                <a:solidFill>
                  <a:srgbClr val="FFFFFF"/>
                </a:solidFill>
                <a:latin typeface="微软雅黑"/>
                <a:ea typeface="微软雅黑"/>
              </a:rPr>
              <a:t>	</a:t>
            </a:r>
            <a:r>
              <a:rPr lang="zh-CN" altLang="en-US" sz="3600" b="0" strike="noStrike" spc="-1" dirty="0">
                <a:solidFill>
                  <a:srgbClr val="FFFFFF"/>
                </a:solidFill>
                <a:latin typeface="微软雅黑"/>
                <a:ea typeface="微软雅黑"/>
              </a:rPr>
              <a:t>非阻塞套接字和多路复用早已成为了主流</a:t>
            </a:r>
            <a:endParaRPr lang="en-US" sz="3600" b="0" strike="noStrike" spc="-1" dirty="0">
              <a:solidFill>
                <a:srgbClr val="FFFFFF"/>
              </a:solidFill>
              <a:latin typeface="微软雅黑"/>
              <a:ea typeface="微软雅黑"/>
            </a:endParaRPr>
          </a:p>
          <a:p>
            <a:pPr>
              <a:lnSpc>
                <a:spcPct val="100000"/>
              </a:lnSpc>
            </a:pPr>
            <a:br>
              <a:rPr lang="en-US" sz="3600" b="0" strike="noStrike" spc="-1" dirty="0">
                <a:solidFill>
                  <a:srgbClr val="FFFFFF"/>
                </a:solidFill>
                <a:latin typeface="微软雅黑"/>
                <a:ea typeface="微软雅黑"/>
              </a:rPr>
            </a:br>
            <a:r>
              <a:rPr lang="en-US" sz="1600" b="0" strike="noStrike" spc="-1" dirty="0">
                <a:solidFill>
                  <a:srgbClr val="FFFFFF"/>
                </a:solidFill>
                <a:latin typeface="微软雅黑"/>
                <a:ea typeface="DejaVu Sans" panose="020B0603030804020204"/>
              </a:rPr>
              <a:t> </a:t>
            </a:r>
            <a:endParaRPr lang="en-US" sz="1600" b="0" strike="noStrike" spc="-1" dirty="0">
              <a:latin typeface="Arial" panose="020B0604020202020204"/>
            </a:endParaRPr>
          </a:p>
          <a:p>
            <a:pPr marL="457200">
              <a:lnSpc>
                <a:spcPct val="100000"/>
              </a:lnSpc>
            </a:pPr>
            <a:br>
              <a:rPr dirty="0"/>
            </a:br>
            <a:br>
              <a:rPr dirty="0"/>
            </a:br>
            <a:endParaRPr lang="en-US" sz="1600" b="0" strike="noStrike" spc="-1" dirty="0">
              <a:latin typeface="Arial" panose="020B0604020202020204"/>
            </a:endParaRPr>
          </a:p>
          <a:p>
            <a:pPr marL="457200">
              <a:lnSpc>
                <a:spcPct val="100000"/>
              </a:lnSpc>
            </a:pPr>
            <a:endParaRPr lang="en-US" sz="1600" b="0" strike="noStrike" spc="-1" dirty="0">
              <a:latin typeface="Arial" panose="020B0604020202020204"/>
            </a:endParaRPr>
          </a:p>
          <a:p>
            <a:pPr marL="457200">
              <a:lnSpc>
                <a:spcPct val="100000"/>
              </a:lnSpc>
            </a:pPr>
            <a:endParaRPr lang="en-US" sz="1600" b="0" strike="noStrike" spc="-1" dirty="0">
              <a:latin typeface="Arial" panose="020B06040202020202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333990" cy="4921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en-US" altLang="en-US" sz="4000" b="0" strike="noStrike" spc="-1">
                <a:solidFill>
                  <a:srgbClr val="FFFFFF"/>
                </a:solidFill>
                <a:latin typeface="微软雅黑"/>
                <a:ea typeface="微软雅黑"/>
              </a:rPr>
              <a:t>1)</a:t>
            </a:r>
            <a:r>
              <a:rPr lang="zh-CN" altLang="en-US" sz="4000" b="0" strike="noStrike" spc="-1">
                <a:solidFill>
                  <a:srgbClr val="FFFFFF"/>
                </a:solidFill>
                <a:latin typeface="微软雅黑"/>
                <a:ea typeface="微软雅黑"/>
              </a:rPr>
              <a:t>关于</a:t>
            </a:r>
            <a:r>
              <a:rPr lang="en-US" altLang="zh-CN" sz="4000" b="0" strike="noStrike" spc="-1">
                <a:solidFill>
                  <a:srgbClr val="FFFFFF"/>
                </a:solidFill>
                <a:latin typeface="微软雅黑"/>
                <a:ea typeface="微软雅黑"/>
              </a:rPr>
              <a:t>select</a:t>
            </a:r>
            <a:endParaRPr lang="en-US" sz="4000" b="0" strike="noStrike" spc="-1">
              <a:latin typeface="Arial" panose="020B0604020202020204"/>
            </a:endParaRPr>
          </a:p>
          <a:p>
            <a:pPr algn="ctr">
              <a:lnSpc>
                <a:spcPct val="100000"/>
              </a:lnSpc>
            </a:pPr>
            <a:endParaRPr lang="en-US" sz="4000" b="0" strike="noStrike" spc="-1">
              <a:latin typeface="Arial" panose="020B0604020202020204"/>
            </a:endParaRPr>
          </a:p>
          <a:p>
            <a:pPr>
              <a:lnSpc>
                <a:spcPct val="100000"/>
              </a:lnSpc>
            </a:pPr>
            <a:r>
              <a:rPr lang="zh-CN" altLang="en-US" sz="3600" b="0" strike="noStrike" spc="-1">
                <a:solidFill>
                  <a:srgbClr val="FFFFFF"/>
                </a:solidFill>
                <a:latin typeface="微软雅黑"/>
                <a:ea typeface="微软雅黑"/>
              </a:rPr>
              <a:t>为什么我们要使用</a:t>
            </a:r>
            <a:r>
              <a:rPr lang="en-US" altLang="zh-CN" sz="3600" b="0" strike="noStrike" spc="-1">
                <a:solidFill>
                  <a:srgbClr val="FFFFFF"/>
                </a:solidFill>
                <a:latin typeface="微软雅黑"/>
                <a:ea typeface="微软雅黑"/>
              </a:rPr>
              <a:t>select</a:t>
            </a:r>
            <a:r>
              <a:rPr lang="zh-CN" altLang="en-US" sz="3600" b="0" strike="noStrike" spc="-1">
                <a:solidFill>
                  <a:srgbClr val="FFFFFF"/>
                </a:solidFill>
                <a:latin typeface="微软雅黑"/>
                <a:ea typeface="微软雅黑"/>
              </a:rPr>
              <a:t>，用</a:t>
            </a:r>
            <a:r>
              <a:rPr lang="en-US" altLang="zh-CN" sz="3600" b="0" strike="noStrike" spc="-1">
                <a:solidFill>
                  <a:srgbClr val="FFFFFF"/>
                </a:solidFill>
                <a:latin typeface="微软雅黑"/>
                <a:ea typeface="微软雅黑"/>
              </a:rPr>
              <a:t>TCP</a:t>
            </a:r>
            <a:r>
              <a:rPr lang="zh-CN" altLang="en-US" sz="3600" b="0" strike="noStrike" spc="-1">
                <a:solidFill>
                  <a:srgbClr val="FFFFFF"/>
                </a:solidFill>
                <a:latin typeface="微软雅黑"/>
                <a:ea typeface="微软雅黑"/>
              </a:rPr>
              <a:t>中的</a:t>
            </a:r>
            <a:r>
              <a:rPr lang="en-US" altLang="zh-CN" sz="3600" b="0" strike="noStrike" spc="-1">
                <a:solidFill>
                  <a:srgbClr val="FFFFFF"/>
                </a:solidFill>
                <a:latin typeface="微软雅黑"/>
                <a:ea typeface="微软雅黑"/>
              </a:rPr>
              <a:t>connect</a:t>
            </a:r>
            <a:r>
              <a:rPr lang="zh-CN" altLang="en-US" sz="3600" b="0" strike="noStrike" spc="-1">
                <a:solidFill>
                  <a:srgbClr val="FFFFFF"/>
                </a:solidFill>
                <a:latin typeface="微软雅黑"/>
                <a:ea typeface="微软雅黑"/>
              </a:rPr>
              <a:t>为例子，</a:t>
            </a:r>
            <a:r>
              <a:rPr lang="en-US" altLang="zh-CN" sz="3600" b="0" strike="noStrike" spc="-1">
                <a:solidFill>
                  <a:srgbClr val="FFFFFF"/>
                </a:solidFill>
                <a:latin typeface="微软雅黑"/>
                <a:ea typeface="微软雅黑"/>
              </a:rPr>
              <a:t>connect</a:t>
            </a:r>
            <a:r>
              <a:rPr lang="zh-CN" altLang="en-US" sz="3600" b="0" strike="noStrike" spc="-1">
                <a:solidFill>
                  <a:srgbClr val="FFFFFF"/>
                </a:solidFill>
                <a:latin typeface="微软雅黑"/>
                <a:ea typeface="微软雅黑"/>
              </a:rPr>
              <a:t>的</a:t>
            </a:r>
            <a:r>
              <a:rPr lang="en-US" altLang="zh-CN" sz="3600" b="0" strike="noStrike" spc="-1">
                <a:solidFill>
                  <a:srgbClr val="FFFFFF"/>
                </a:solidFill>
                <a:latin typeface="微软雅黑"/>
                <a:ea typeface="微软雅黑"/>
              </a:rPr>
              <a:t>RTT</a:t>
            </a:r>
            <a:r>
              <a:rPr lang="zh-CN" altLang="en-US" sz="3600" b="0" strike="noStrike" spc="-1">
                <a:solidFill>
                  <a:srgbClr val="FFFFFF"/>
                </a:solidFill>
                <a:latin typeface="微软雅黑"/>
                <a:ea typeface="微软雅黑"/>
              </a:rPr>
              <a:t>波动时间非常大，默认超时时间在极端情况下可以达到</a:t>
            </a:r>
            <a:r>
              <a:rPr lang="en-US" altLang="zh-CN" sz="3600" b="0" strike="noStrike" spc="-1">
                <a:solidFill>
                  <a:srgbClr val="FFFFFF"/>
                </a:solidFill>
                <a:latin typeface="微软雅黑"/>
                <a:ea typeface="微软雅黑"/>
              </a:rPr>
              <a:t>75</a:t>
            </a:r>
            <a:r>
              <a:rPr lang="zh-CN" altLang="en-US" sz="3600" b="0" strike="noStrike" spc="-1">
                <a:solidFill>
                  <a:srgbClr val="FFFFFF"/>
                </a:solidFill>
                <a:latin typeface="微软雅黑"/>
                <a:ea typeface="微软雅黑"/>
              </a:rPr>
              <a:t>秒，我们需要一个系统调用知道这个套接字描述符什么时候准备好，经典的用法是</a:t>
            </a:r>
            <a:r>
              <a:rPr lang="zh-CN" altLang="en-US" sz="3600" b="0" strike="noStrike" spc="-1">
                <a:solidFill>
                  <a:srgbClr val="FF0000"/>
                </a:solidFill>
                <a:latin typeface="微软雅黑"/>
                <a:ea typeface="微软雅黑"/>
              </a:rPr>
              <a:t>非阻塞套接字</a:t>
            </a:r>
            <a:r>
              <a:rPr lang="en-US" altLang="zh-CN" sz="3600" b="0" strike="noStrike" spc="-1">
                <a:solidFill>
                  <a:srgbClr val="FF0000"/>
                </a:solidFill>
                <a:latin typeface="微软雅黑"/>
                <a:ea typeface="微软雅黑"/>
              </a:rPr>
              <a:t>+select</a:t>
            </a:r>
            <a:endParaRPr lang="en-US" sz="3600" b="0" strike="noStrike" spc="-1">
              <a:latin typeface="Arial" panose="020B0604020202020204"/>
            </a:endParaRPr>
          </a:p>
          <a:p>
            <a:pPr>
              <a:lnSpc>
                <a:spcPct val="100000"/>
              </a:lnSpc>
            </a:pPr>
            <a:endParaRPr lang="en-US" sz="3600" b="0" strike="noStrike" spc="-1">
              <a:latin typeface="Arial" panose="020B0604020202020204"/>
            </a:endParaRPr>
          </a:p>
          <a:p>
            <a:pPr>
              <a:lnSpc>
                <a:spcPct val="100000"/>
              </a:lnSpc>
            </a:pPr>
            <a:br>
              <a:rPr lang="en-US" sz="3600" b="0" strike="noStrike" spc="-1">
                <a:solidFill>
                  <a:srgbClr val="FFFFFF"/>
                </a:solidFill>
                <a:latin typeface="微软雅黑"/>
                <a:ea typeface="微软雅黑"/>
              </a:rPr>
            </a:br>
            <a:r>
              <a:rPr lang="en-US" sz="1600" b="0" strike="noStrike" spc="-1">
                <a:solidFill>
                  <a:srgbClr val="FFFFFF"/>
                </a:solidFill>
                <a:latin typeface="微软雅黑"/>
                <a:ea typeface="DejaVu Sans" panose="020B0603030804020204"/>
              </a:rPr>
              <a:t> </a:t>
            </a:r>
            <a:endParaRPr lang="en-US" sz="1600" b="0" strike="noStrike" spc="-1">
              <a:latin typeface="Arial" panose="020B0604020202020204"/>
            </a:endParaRPr>
          </a:p>
          <a:p>
            <a:pPr marL="457200">
              <a:lnSpc>
                <a:spcPct val="100000"/>
              </a:lnSpc>
            </a:pPr>
            <a:br/>
            <a:b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804525" cy="571055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zh-CN" sz="4000" b="0" strike="noStrike" spc="-1">
                <a:solidFill>
                  <a:srgbClr val="FFFFFF"/>
                </a:solidFill>
                <a:latin typeface="微软雅黑"/>
                <a:ea typeface="微软雅黑"/>
              </a:rPr>
              <a:t>我们可以使用</a:t>
            </a:r>
            <a:r>
              <a:rPr lang="en-US" altLang="zh-CN" sz="4000" b="0" strike="noStrike" spc="-1">
                <a:solidFill>
                  <a:srgbClr val="FFFFFF"/>
                </a:solidFill>
                <a:latin typeface="微软雅黑"/>
                <a:ea typeface="微软雅黑"/>
              </a:rPr>
              <a:t>select</a:t>
            </a:r>
            <a:r>
              <a:rPr lang="zh-CN" altLang="en-US" sz="4000" b="0" strike="noStrike" spc="-1">
                <a:solidFill>
                  <a:srgbClr val="FFFFFF"/>
                </a:solidFill>
                <a:latin typeface="微软雅黑"/>
                <a:ea typeface="微软雅黑"/>
              </a:rPr>
              <a:t>设置我们关心的可写可读集合</a:t>
            </a:r>
            <a:endParaRPr lang="en-US" sz="4000" b="0" strike="noStrike" spc="-1">
              <a:latin typeface="Arial" panose="020B0604020202020204"/>
            </a:endParaRPr>
          </a:p>
          <a:p>
            <a:pPr algn="ctr">
              <a:lnSpc>
                <a:spcPct val="100000"/>
              </a:lnSpc>
            </a:pPr>
            <a:endParaRPr lang="en-US" sz="3600" b="0" strike="noStrike" spc="-1">
              <a:latin typeface="Arial" panose="020B0604020202020204"/>
            </a:endParaRPr>
          </a:p>
          <a:p>
            <a:pPr>
              <a:lnSpc>
                <a:spcPct val="100000"/>
              </a:lnSpc>
            </a:pPr>
            <a:endParaRPr lang="en-US" sz="3600" b="0" strike="noStrike" spc="-1">
              <a:latin typeface="Arial" panose="020B0604020202020204"/>
            </a:endParaRPr>
          </a:p>
          <a:p>
            <a:pPr>
              <a:lnSpc>
                <a:spcPct val="100000"/>
              </a:lnSpc>
            </a:pPr>
            <a:br>
              <a:rPr lang="en-US" sz="3600" b="0" strike="noStrike" spc="-1">
                <a:solidFill>
                  <a:srgbClr val="FFFFFF"/>
                </a:solidFill>
                <a:latin typeface="微软雅黑"/>
                <a:ea typeface="微软雅黑"/>
              </a:rPr>
            </a:br>
            <a:r>
              <a:rPr lang="en-US" sz="1600" b="0" strike="noStrike" spc="-1">
                <a:solidFill>
                  <a:srgbClr val="FFFFFF"/>
                </a:solidFill>
                <a:latin typeface="微软雅黑"/>
                <a:ea typeface="DejaVu Sans" panose="020B0603030804020204"/>
              </a:rPr>
              <a:t> </a:t>
            </a:r>
            <a:endParaRPr lang="en-US" sz="1600" b="0" strike="noStrike" spc="-1">
              <a:latin typeface="Arial" panose="020B0604020202020204"/>
            </a:endParaRPr>
          </a:p>
          <a:p>
            <a:pPr marL="457200">
              <a:lnSpc>
                <a:spcPct val="100000"/>
              </a:lnSpc>
            </a:pPr>
            <a:br/>
            <a:b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p:txBody>
      </p:sp>
      <p:pic>
        <p:nvPicPr>
          <p:cNvPr id="2" name="图片 1" descr="2021-04-13 12-27-29 的屏幕截图"/>
          <p:cNvPicPr>
            <a:picLocks noChangeAspect="true"/>
          </p:cNvPicPr>
          <p:nvPr/>
        </p:nvPicPr>
        <p:blipFill>
          <a:blip r:embed="rId1"/>
          <a:stretch>
            <a:fillRect/>
          </a:stretch>
        </p:blipFill>
        <p:spPr>
          <a:xfrm>
            <a:off x="1195705" y="2240280"/>
            <a:ext cx="9104630" cy="1737360"/>
          </a:xfrm>
          <a:prstGeom prst="rect">
            <a:avLst/>
          </a:prstGeom>
        </p:spPr>
      </p:pic>
      <p:pic>
        <p:nvPicPr>
          <p:cNvPr id="3" name="图片 2" descr="2021-04-13 12-27-44 的屏幕截图"/>
          <p:cNvPicPr>
            <a:picLocks noChangeAspect="true"/>
          </p:cNvPicPr>
          <p:nvPr/>
        </p:nvPicPr>
        <p:blipFill>
          <a:blip r:embed="rId2"/>
          <a:stretch>
            <a:fillRect/>
          </a:stretch>
        </p:blipFill>
        <p:spPr>
          <a:xfrm>
            <a:off x="3543935" y="4215130"/>
            <a:ext cx="4667250" cy="226695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333990" cy="4921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l">
              <a:lnSpc>
                <a:spcPct val="100000"/>
              </a:lnSpc>
            </a:pPr>
            <a:r>
              <a:rPr lang="zh-CN" altLang="en-US" sz="4000" b="0" strike="noStrike" spc="-1">
                <a:solidFill>
                  <a:srgbClr val="FFFFFF"/>
                </a:solidFill>
                <a:latin typeface="微软雅黑"/>
                <a:ea typeface="微软雅黑"/>
              </a:rPr>
              <a:t>具体源码见</a:t>
            </a:r>
            <a:r>
              <a:rPr lang="en-US" altLang="zh-CN" sz="4000" b="0" strike="noStrike" spc="-1">
                <a:solidFill>
                  <a:srgbClr val="FFFFFF"/>
                </a:solidFill>
                <a:latin typeface="微软雅黑"/>
                <a:ea typeface="微软雅黑"/>
              </a:rPr>
              <a:t>unix</a:t>
            </a:r>
            <a:r>
              <a:rPr lang="zh-CN" altLang="en-US" sz="4000" b="0" strike="noStrike" spc="-1">
                <a:solidFill>
                  <a:srgbClr val="FFFFFF"/>
                </a:solidFill>
                <a:latin typeface="微软雅黑"/>
                <a:ea typeface="微软雅黑"/>
              </a:rPr>
              <a:t>网络编程上卷</a:t>
            </a:r>
            <a:r>
              <a:rPr lang="en-US" altLang="zh-CN" sz="4000" b="0" strike="noStrike" spc="-1">
                <a:solidFill>
                  <a:srgbClr val="FFFFFF"/>
                </a:solidFill>
                <a:latin typeface="微软雅黑"/>
                <a:ea typeface="微软雅黑"/>
              </a:rPr>
              <a:t>351</a:t>
            </a:r>
            <a:r>
              <a:rPr lang="zh-CN" altLang="en-US" sz="4000" b="0" strike="noStrike" spc="-1">
                <a:solidFill>
                  <a:srgbClr val="FFFFFF"/>
                </a:solidFill>
                <a:latin typeface="微软雅黑"/>
                <a:ea typeface="微软雅黑"/>
              </a:rPr>
              <a:t>页，非常经典的非阻塞</a:t>
            </a:r>
            <a:r>
              <a:rPr lang="en-US" altLang="zh-CN" sz="4000" b="0" strike="noStrike" spc="-1">
                <a:solidFill>
                  <a:srgbClr val="FFFFFF"/>
                </a:solidFill>
                <a:latin typeface="微软雅黑"/>
                <a:ea typeface="微软雅黑"/>
              </a:rPr>
              <a:t>IO</a:t>
            </a:r>
            <a:r>
              <a:rPr lang="zh-CN" altLang="en-US" sz="4000" b="0" strike="noStrike" spc="-1">
                <a:solidFill>
                  <a:srgbClr val="FFFFFF"/>
                </a:solidFill>
                <a:latin typeface="微软雅黑"/>
                <a:ea typeface="微软雅黑"/>
              </a:rPr>
              <a:t>案例</a:t>
            </a:r>
            <a:endParaRPr lang="en-US" sz="3600" b="0" strike="noStrike" spc="-1">
              <a:latin typeface="Arial" panose="020B0604020202020204"/>
            </a:endParaRPr>
          </a:p>
          <a:p>
            <a:pPr>
              <a:lnSpc>
                <a:spcPct val="100000"/>
              </a:lnSpc>
            </a:pPr>
            <a:endParaRPr lang="en-US" sz="3600" b="0" strike="noStrike" spc="-1">
              <a:latin typeface="Arial" panose="020B0604020202020204"/>
            </a:endParaRPr>
          </a:p>
          <a:p>
            <a:pPr>
              <a:lnSpc>
                <a:spcPct val="100000"/>
              </a:lnSpc>
            </a:pPr>
            <a:br>
              <a:rPr lang="en-US" sz="3600" b="0" strike="noStrike" spc="-1">
                <a:solidFill>
                  <a:srgbClr val="FFFFFF"/>
                </a:solidFill>
                <a:latin typeface="微软雅黑"/>
                <a:ea typeface="微软雅黑"/>
              </a:rPr>
            </a:br>
            <a:r>
              <a:rPr lang="en-US" sz="1600" b="0" strike="noStrike" spc="-1">
                <a:solidFill>
                  <a:srgbClr val="FFFFFF"/>
                </a:solidFill>
                <a:latin typeface="微软雅黑"/>
                <a:ea typeface="DejaVu Sans" panose="020B0603030804020204"/>
              </a:rPr>
              <a:t> </a:t>
            </a:r>
            <a:endParaRPr lang="en-US" sz="1600" b="0" strike="noStrike" spc="-1">
              <a:latin typeface="Arial" panose="020B0604020202020204"/>
            </a:endParaRPr>
          </a:p>
          <a:p>
            <a:pPr marL="457200">
              <a:lnSpc>
                <a:spcPct val="100000"/>
              </a:lnSpc>
            </a:pPr>
            <a:br/>
            <a:b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p:txBody>
      </p:sp>
      <p:pic>
        <p:nvPicPr>
          <p:cNvPr id="2" name="图片 1" descr="2021-04-13 15-12-54 的屏幕截图"/>
          <p:cNvPicPr>
            <a:picLocks noChangeAspect="true"/>
          </p:cNvPicPr>
          <p:nvPr/>
        </p:nvPicPr>
        <p:blipFill>
          <a:blip r:embed="rId1"/>
          <a:stretch>
            <a:fillRect/>
          </a:stretch>
        </p:blipFill>
        <p:spPr>
          <a:xfrm>
            <a:off x="1417320" y="2161540"/>
            <a:ext cx="9152890" cy="420751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333990" cy="4921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zh-CN" altLang="en-US" sz="4000" b="0" strike="noStrike" spc="-1">
                <a:solidFill>
                  <a:srgbClr val="FFFFFF"/>
                </a:solidFill>
                <a:latin typeface="微软雅黑"/>
                <a:ea typeface="微软雅黑"/>
              </a:rPr>
              <a:t>局限：</a:t>
            </a:r>
            <a:endParaRPr lang="en-US" sz="3600" b="0" strike="noStrike" spc="-1">
              <a:latin typeface="Arial" panose="020B0604020202020204"/>
            </a:endParaRPr>
          </a:p>
          <a:p>
            <a:pPr>
              <a:lnSpc>
                <a:spcPct val="100000"/>
              </a:lnSpc>
            </a:pPr>
            <a:br>
              <a:rPr lang="en-US" sz="3600" b="0" strike="noStrike" spc="-1">
                <a:solidFill>
                  <a:srgbClr val="FFFFFF"/>
                </a:solidFill>
                <a:latin typeface="微软雅黑"/>
                <a:ea typeface="微软雅黑"/>
              </a:rPr>
            </a:br>
            <a:r>
              <a:rPr lang="en-US" sz="3600" b="0" strike="noStrike" spc="-1">
                <a:solidFill>
                  <a:srgbClr val="FFFFFF"/>
                </a:solidFill>
                <a:latin typeface="微软雅黑"/>
                <a:ea typeface="微软雅黑"/>
              </a:rPr>
              <a:t> </a:t>
            </a:r>
            <a:endParaRPr lang="en-US" sz="3600" b="0" strike="noStrike" spc="-1">
              <a:solidFill>
                <a:srgbClr val="FFFFFF"/>
              </a:solidFill>
              <a:latin typeface="微软雅黑"/>
              <a:ea typeface="微软雅黑"/>
            </a:endParaRPr>
          </a:p>
          <a:p>
            <a:pPr algn="l">
              <a:lnSpc>
                <a:spcPct val="100000"/>
              </a:lnSpc>
              <a:buClrTx/>
              <a:buSzTx/>
              <a:buNone/>
            </a:pPr>
            <a:r>
              <a:rPr lang="en-US" sz="3600" spc="-1">
                <a:solidFill>
                  <a:srgbClr val="FFFFFF"/>
                </a:solidFill>
                <a:latin typeface="微软雅黑"/>
                <a:ea typeface="微软雅黑"/>
                <a:sym typeface="+mn-ea"/>
              </a:rPr>
              <a:t>1.</a:t>
            </a:r>
            <a:r>
              <a:rPr lang="zh-CN" altLang="en-US" sz="3600" spc="-1">
                <a:solidFill>
                  <a:srgbClr val="FFFFFF"/>
                </a:solidFill>
                <a:latin typeface="微软雅黑"/>
                <a:ea typeface="微软雅黑"/>
                <a:sym typeface="+mn-ea"/>
              </a:rPr>
              <a:t>我们知道套接字准备就绪，不知道套接字发生的是可读还是可写</a:t>
            </a:r>
            <a:endParaRPr lang="en-US" sz="3600" b="0" strike="noStrike" spc="-1">
              <a:solidFill>
                <a:srgbClr val="FFFFFF"/>
              </a:solidFill>
              <a:latin typeface="微软雅黑"/>
              <a:ea typeface="微软雅黑"/>
            </a:endParaRPr>
          </a:p>
          <a:p>
            <a:pPr algn="l">
              <a:lnSpc>
                <a:spcPct val="100000"/>
              </a:lnSpc>
              <a:buClrTx/>
              <a:buSzTx/>
              <a:buNone/>
            </a:pPr>
            <a:endParaRPr lang="en-US" sz="3600" b="0" strike="noStrike" spc="-1">
              <a:solidFill>
                <a:srgbClr val="FFFFFF"/>
              </a:solidFill>
              <a:latin typeface="微软雅黑"/>
              <a:ea typeface="微软雅黑"/>
            </a:endParaRPr>
          </a:p>
          <a:p>
            <a:pPr algn="l">
              <a:lnSpc>
                <a:spcPct val="100000"/>
              </a:lnSpc>
              <a:buClrTx/>
              <a:buSzTx/>
              <a:buNone/>
            </a:pPr>
            <a:r>
              <a:rPr lang="en-US" sz="3600" spc="-1">
                <a:solidFill>
                  <a:srgbClr val="FFFFFF"/>
                </a:solidFill>
                <a:latin typeface="微软雅黑"/>
                <a:ea typeface="微软雅黑"/>
                <a:sym typeface="+mn-ea"/>
              </a:rPr>
              <a:t>2.</a:t>
            </a:r>
            <a:r>
              <a:rPr lang="zh-CN" altLang="en-US" sz="3600" spc="-1">
                <a:solidFill>
                  <a:srgbClr val="FFFFFF"/>
                </a:solidFill>
                <a:latin typeface="微软雅黑"/>
                <a:ea typeface="微软雅黑"/>
                <a:sym typeface="+mn-ea"/>
              </a:rPr>
              <a:t>多个描述符不知道具体哪些描述符可读、哪些可写</a:t>
            </a:r>
            <a:br>
              <a:rPr lang="en-US" sz="3600" spc="-1">
                <a:solidFill>
                  <a:srgbClr val="FFFFFF"/>
                </a:solidFill>
                <a:latin typeface="微软雅黑"/>
                <a:ea typeface="微软雅黑"/>
              </a:rPr>
            </a:br>
            <a:br>
              <a:rPr lang="en-US" sz="3600" spc="-1">
                <a:solidFill>
                  <a:srgbClr val="FFFFFF"/>
                </a:solidFill>
                <a:latin typeface="微软雅黑"/>
                <a:ea typeface="微软雅黑"/>
              </a:rPr>
            </a:b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333990" cy="4921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en-US" altLang="en-US" sz="4000" b="0" strike="noStrike" spc="-1">
                <a:solidFill>
                  <a:srgbClr val="FFFFFF"/>
                </a:solidFill>
                <a:latin typeface="微软雅黑"/>
                <a:ea typeface="微软雅黑"/>
              </a:rPr>
              <a:t>2)</a:t>
            </a:r>
            <a:r>
              <a:rPr lang="zh-CN" altLang="en-US" sz="4000" b="0" strike="noStrike" spc="-1">
                <a:solidFill>
                  <a:srgbClr val="FFFFFF"/>
                </a:solidFill>
                <a:latin typeface="微软雅黑"/>
                <a:ea typeface="微软雅黑"/>
              </a:rPr>
              <a:t>关于</a:t>
            </a:r>
            <a:r>
              <a:rPr lang="en-US" altLang="en-US" sz="4000" b="0" strike="noStrike" spc="-1">
                <a:solidFill>
                  <a:srgbClr val="FFFFFF"/>
                </a:solidFill>
                <a:latin typeface="微软雅黑"/>
                <a:ea typeface="微软雅黑"/>
              </a:rPr>
              <a:t>poll</a:t>
            </a:r>
            <a:endParaRPr lang="en-US" sz="4000" b="0" strike="noStrike" spc="-1">
              <a:latin typeface="Arial" panose="020B0604020202020204"/>
            </a:endParaRPr>
          </a:p>
          <a:p>
            <a:pPr algn="l">
              <a:lnSpc>
                <a:spcPct val="100000"/>
              </a:lnSpc>
            </a:pPr>
            <a:r>
              <a:rPr lang="zh-CN" altLang="en-US" sz="3600" b="0" strike="noStrike" spc="-1">
                <a:solidFill>
                  <a:srgbClr val="FFFFFF"/>
                </a:solidFill>
                <a:latin typeface="微软雅黑"/>
                <a:ea typeface="微软雅黑"/>
              </a:rPr>
              <a:t>具备</a:t>
            </a:r>
            <a:r>
              <a:rPr lang="en-US" altLang="zh-CN" sz="3600" b="0" strike="noStrike" spc="-1">
                <a:solidFill>
                  <a:srgbClr val="FFFFFF"/>
                </a:solidFill>
                <a:latin typeface="微软雅黑"/>
                <a:ea typeface="微软雅黑"/>
              </a:rPr>
              <a:t>select</a:t>
            </a:r>
            <a:r>
              <a:rPr lang="zh-CN" altLang="en-US" sz="3600" b="0" strike="noStrike" spc="-1">
                <a:solidFill>
                  <a:srgbClr val="FFFFFF"/>
                </a:solidFill>
                <a:latin typeface="微软雅黑"/>
                <a:ea typeface="微软雅黑"/>
              </a:rPr>
              <a:t>判断套接字可读可写的功能，还可以知道具体的事件</a:t>
            </a:r>
            <a:br>
              <a:rPr lang="en-US" sz="3600" b="0" strike="noStrike" spc="-1">
                <a:solidFill>
                  <a:srgbClr val="FFFFFF"/>
                </a:solidFill>
                <a:latin typeface="微软雅黑"/>
                <a:ea typeface="微软雅黑"/>
              </a:rPr>
            </a:br>
            <a:r>
              <a:rPr lang="en-US" sz="1600" b="0" strike="noStrike" spc="-1">
                <a:solidFill>
                  <a:srgbClr val="FFFFFF"/>
                </a:solidFill>
                <a:latin typeface="微软雅黑"/>
                <a:ea typeface="DejaVu Sans" panose="020B0603030804020204"/>
              </a:rPr>
              <a:t> </a:t>
            </a:r>
            <a:endParaRPr lang="en-US" sz="1600" b="0" strike="noStrike" spc="-1">
              <a:latin typeface="Arial" panose="020B0604020202020204"/>
            </a:endParaRPr>
          </a:p>
          <a:p>
            <a:pPr marL="457200">
              <a:lnSpc>
                <a:spcPct val="100000"/>
              </a:lnSpc>
            </a:pPr>
            <a:br/>
            <a:b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p:txBody>
      </p:sp>
      <p:pic>
        <p:nvPicPr>
          <p:cNvPr id="2" name="图片 1" descr="2021-04-13 11-53-29 的屏幕截图"/>
          <p:cNvPicPr>
            <a:picLocks noChangeAspect="true"/>
          </p:cNvPicPr>
          <p:nvPr/>
        </p:nvPicPr>
        <p:blipFill>
          <a:blip r:embed="rId1"/>
          <a:stretch>
            <a:fillRect/>
          </a:stretch>
        </p:blipFill>
        <p:spPr>
          <a:xfrm>
            <a:off x="1190625" y="2578100"/>
            <a:ext cx="9140190" cy="368554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333990" cy="4921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en-US" sz="4000" b="0" strike="noStrike" spc="-1">
                <a:solidFill>
                  <a:srgbClr val="FFFFFF"/>
                </a:solidFill>
                <a:latin typeface="微软雅黑"/>
                <a:ea typeface="微软雅黑"/>
              </a:rPr>
              <a:t>poll</a:t>
            </a:r>
            <a:r>
              <a:rPr lang="zh-CN" altLang="en-US" sz="4000" b="0" strike="noStrike" spc="-1">
                <a:solidFill>
                  <a:srgbClr val="FFFFFF"/>
                </a:solidFill>
                <a:latin typeface="微软雅黑"/>
                <a:ea typeface="微软雅黑"/>
              </a:rPr>
              <a:t>函数系统调用</a:t>
            </a:r>
            <a:endParaRPr lang="en-US" sz="4000" b="0" strike="noStrike" spc="-1">
              <a:latin typeface="Arial" panose="020B0604020202020204"/>
            </a:endParaRPr>
          </a:p>
          <a:p>
            <a:pPr algn="l">
              <a:lnSpc>
                <a:spcPct val="100000"/>
              </a:lnSpc>
            </a:pPr>
            <a:endParaRPr lang="en-US" sz="1600" b="0" strike="noStrike" spc="-1">
              <a:latin typeface="Arial" panose="020B0604020202020204"/>
            </a:endParaRPr>
          </a:p>
          <a:p>
            <a:pPr marL="457200">
              <a:lnSpc>
                <a:spcPct val="100000"/>
              </a:lnSpc>
            </a:pPr>
            <a:br/>
            <a:b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p:txBody>
      </p:sp>
      <p:pic>
        <p:nvPicPr>
          <p:cNvPr id="3" name="图片 2" descr="2021-04-13 11-56-08 的屏幕截图"/>
          <p:cNvPicPr>
            <a:picLocks noChangeAspect="true"/>
          </p:cNvPicPr>
          <p:nvPr/>
        </p:nvPicPr>
        <p:blipFill>
          <a:blip r:embed="rId1"/>
          <a:stretch>
            <a:fillRect/>
          </a:stretch>
        </p:blipFill>
        <p:spPr>
          <a:xfrm>
            <a:off x="1506220" y="1673860"/>
            <a:ext cx="9950450" cy="1576705"/>
          </a:xfrm>
          <a:prstGeom prst="rect">
            <a:avLst/>
          </a:prstGeom>
        </p:spPr>
      </p:pic>
      <p:pic>
        <p:nvPicPr>
          <p:cNvPr id="4" name="图片 3" descr="2021-04-13 11-56-26 的屏幕截图"/>
          <p:cNvPicPr>
            <a:picLocks noChangeAspect="true"/>
          </p:cNvPicPr>
          <p:nvPr/>
        </p:nvPicPr>
        <p:blipFill>
          <a:blip r:embed="rId2"/>
          <a:stretch>
            <a:fillRect/>
          </a:stretch>
        </p:blipFill>
        <p:spPr>
          <a:xfrm>
            <a:off x="1506220" y="3714750"/>
            <a:ext cx="9949815" cy="19151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Others_1"/>
          <p:cNvSpPr/>
          <p:nvPr>
            <p:custDataLst>
              <p:tags r:id="rId1"/>
            </p:custDataLst>
          </p:nvPr>
        </p:nvSpPr>
        <p:spPr>
          <a:xfrm>
            <a:off x="4189069" y="3420"/>
            <a:ext cx="198308" cy="68545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1" name="MH_Others_2"/>
          <p:cNvSpPr txBox="true"/>
          <p:nvPr>
            <p:custDataLst>
              <p:tags r:id="rId2"/>
            </p:custDataLst>
          </p:nvPr>
        </p:nvSpPr>
        <p:spPr>
          <a:xfrm>
            <a:off x="2351585" y="2024658"/>
            <a:ext cx="1034257" cy="1107996"/>
          </a:xfrm>
          <a:prstGeom prst="rect">
            <a:avLst/>
          </a:prstGeom>
          <a:noFill/>
        </p:spPr>
        <p:txBody>
          <a:bodyPr wrap="none" rtlCol="0" anchor="ctr" anchorCtr="false">
            <a:noAutofit/>
          </a:bodyPr>
          <a:lstStyle/>
          <a:p>
            <a:pPr algn="ctr"/>
            <a:r>
              <a:rPr lang="zh-CN" altLang="en-US" sz="6600" b="1">
                <a:solidFill>
                  <a:schemeClr val="bg1"/>
                </a:solidFill>
                <a:latin typeface="幼圆" panose="02010509060101010101" pitchFamily="49" charset="-122"/>
                <a:ea typeface="幼圆" panose="02010509060101010101" pitchFamily="49" charset="-122"/>
              </a:rPr>
              <a:t>目</a:t>
            </a:r>
            <a:endParaRPr lang="zh-CN" altLang="en-US" sz="6600" b="1" dirty="0">
              <a:solidFill>
                <a:schemeClr val="bg1"/>
              </a:solidFill>
              <a:latin typeface="幼圆" panose="02010509060101010101" pitchFamily="49" charset="-122"/>
              <a:ea typeface="幼圆" panose="02010509060101010101" pitchFamily="49" charset="-122"/>
            </a:endParaRPr>
          </a:p>
        </p:txBody>
      </p:sp>
      <p:sp>
        <p:nvSpPr>
          <p:cNvPr id="22" name="MH_Others_3"/>
          <p:cNvSpPr txBox="true"/>
          <p:nvPr>
            <p:custDataLst>
              <p:tags r:id="rId3"/>
            </p:custDataLst>
          </p:nvPr>
        </p:nvSpPr>
        <p:spPr>
          <a:xfrm>
            <a:off x="2340372" y="3723118"/>
            <a:ext cx="1056683" cy="1107996"/>
          </a:xfrm>
          <a:prstGeom prst="rect">
            <a:avLst/>
          </a:prstGeom>
          <a:noFill/>
        </p:spPr>
        <p:txBody>
          <a:bodyPr wrap="square" rtlCol="0" anchor="ctr" anchorCtr="false">
            <a:noAutofit/>
          </a:bodyPr>
          <a:lstStyle/>
          <a:p>
            <a:pPr algn="ctr"/>
            <a:r>
              <a:rPr lang="zh-CN" altLang="en-US" sz="6600" b="1" dirty="0">
                <a:solidFill>
                  <a:schemeClr val="bg1"/>
                </a:solidFill>
                <a:latin typeface="幼圆" panose="02010509060101010101" pitchFamily="49" charset="-122"/>
                <a:ea typeface="幼圆" panose="02010509060101010101" pitchFamily="49" charset="-122"/>
              </a:rPr>
              <a:t>录</a:t>
            </a:r>
            <a:endParaRPr lang="zh-CN" altLang="en-US" sz="6600" b="1" dirty="0">
              <a:solidFill>
                <a:schemeClr val="bg1"/>
              </a:solidFill>
              <a:latin typeface="幼圆" panose="02010509060101010101" pitchFamily="49" charset="-122"/>
              <a:ea typeface="幼圆" panose="02010509060101010101" pitchFamily="49" charset="-122"/>
            </a:endParaRPr>
          </a:p>
        </p:txBody>
      </p:sp>
      <p:sp>
        <p:nvSpPr>
          <p:cNvPr id="23" name="MH_Others_4"/>
          <p:cNvSpPr/>
          <p:nvPr>
            <p:custDataLst>
              <p:tags r:id="rId4"/>
            </p:custDataLst>
          </p:nvPr>
        </p:nvSpPr>
        <p:spPr>
          <a:xfrm>
            <a:off x="2796704" y="3486504"/>
            <a:ext cx="144016" cy="14401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false">
            <a:noAutofit/>
          </a:bodyPr>
          <a:lstStyle/>
          <a:p>
            <a:pPr algn="ctr"/>
            <a:endParaRPr lang="zh-CN" altLang="en-US" sz="3600">
              <a:solidFill>
                <a:schemeClr val="bg1"/>
              </a:solidFill>
            </a:endParaRPr>
          </a:p>
        </p:txBody>
      </p:sp>
      <p:grpSp>
        <p:nvGrpSpPr>
          <p:cNvPr id="2" name="组合 1"/>
          <p:cNvGrpSpPr/>
          <p:nvPr/>
        </p:nvGrpSpPr>
        <p:grpSpPr>
          <a:xfrm>
            <a:off x="4210539" y="950792"/>
            <a:ext cx="6624237" cy="993766"/>
            <a:chOff x="4198223" y="808898"/>
            <a:chExt cx="6624237" cy="993766"/>
          </a:xfrm>
        </p:grpSpPr>
        <p:cxnSp>
          <p:nvCxnSpPr>
            <p:cNvPr id="4" name="MH_Others_5"/>
            <p:cNvCxnSpPr>
              <a:stCxn id="5" idx="6"/>
            </p:cNvCxnSpPr>
            <p:nvPr>
              <p:custDataLst>
                <p:tags r:id="rId5"/>
              </p:custDataLst>
            </p:nvPr>
          </p:nvCxnSpPr>
          <p:spPr>
            <a:xfrm>
              <a:off x="4378223" y="1097638"/>
              <a:ext cx="537976" cy="216409"/>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 name="MH_Others_6"/>
            <p:cNvSpPr/>
            <p:nvPr>
              <p:custDataLst>
                <p:tags r:id="rId6"/>
              </p:custDataLst>
            </p:nvPr>
          </p:nvSpPr>
          <p:spPr>
            <a:xfrm>
              <a:off x="4198223" y="1016667"/>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bg1"/>
                </a:solidFill>
              </a:endParaRPr>
            </a:p>
          </p:txBody>
        </p:sp>
        <p:sp>
          <p:nvSpPr>
            <p:cNvPr id="6" name="MH_Entry_1"/>
            <p:cNvSpPr txBox="true">
              <a:spLocks noChangeArrowheads="true"/>
            </p:cNvSpPr>
            <p:nvPr>
              <p:custDataLst>
                <p:tags r:id="rId7"/>
              </p:custDataLst>
            </p:nvPr>
          </p:nvSpPr>
          <p:spPr bwMode="auto">
            <a:xfrm>
              <a:off x="5745533" y="808898"/>
              <a:ext cx="5076927" cy="99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为什么要使用多路复用？</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 name="MH_Number_1">
              <a:hlinkClick r:id="rId8" action="ppaction://hlinksldjump"/>
            </p:cNvPr>
            <p:cNvSpPr txBox="true">
              <a:spLocks noChangeArrowheads="true"/>
            </p:cNvSpPr>
            <p:nvPr>
              <p:custDataLst>
                <p:tags r:id="rId9"/>
              </p:custDataLst>
            </p:nvPr>
          </p:nvSpPr>
          <p:spPr bwMode="auto">
            <a:xfrm>
              <a:off x="4754512" y="1102258"/>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algn="ctr" eaLnBrk="1" hangingPunct="1"/>
              <a:r>
                <a:rPr lang="en-US" altLang="zh-CN" sz="2800" b="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01</a:t>
              </a:r>
              <a:endParaRPr lang="zh-CN" altLang="en-US" sz="2800" b="1">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8" name="组合 7"/>
          <p:cNvGrpSpPr/>
          <p:nvPr/>
        </p:nvGrpSpPr>
        <p:grpSpPr>
          <a:xfrm>
            <a:off x="4210539" y="1938477"/>
            <a:ext cx="6002233" cy="993766"/>
            <a:chOff x="4198223" y="1886132"/>
            <a:chExt cx="6002233" cy="993766"/>
          </a:xfrm>
        </p:grpSpPr>
        <p:cxnSp>
          <p:nvCxnSpPr>
            <p:cNvPr id="28" name="MH_Others_7"/>
            <p:cNvCxnSpPr>
              <a:stCxn id="29" idx="6"/>
            </p:cNvCxnSpPr>
            <p:nvPr>
              <p:custDataLst>
                <p:tags r:id="rId10"/>
              </p:custDataLst>
            </p:nvPr>
          </p:nvCxnSpPr>
          <p:spPr>
            <a:xfrm>
              <a:off x="4378223" y="2174872"/>
              <a:ext cx="537976" cy="216409"/>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9" name="MH_Others_8"/>
            <p:cNvSpPr/>
            <p:nvPr>
              <p:custDataLst>
                <p:tags r:id="rId11"/>
              </p:custDataLst>
            </p:nvPr>
          </p:nvSpPr>
          <p:spPr>
            <a:xfrm>
              <a:off x="4198223" y="2093901"/>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bg1"/>
                </a:solidFill>
              </a:endParaRPr>
            </a:p>
          </p:txBody>
        </p:sp>
        <p:sp>
          <p:nvSpPr>
            <p:cNvPr id="30" name="MH_Entry_2"/>
            <p:cNvSpPr txBox="true">
              <a:spLocks noChangeArrowheads="true"/>
            </p:cNvSpPr>
            <p:nvPr>
              <p:custDataLst>
                <p:tags r:id="rId12"/>
              </p:custDataLst>
            </p:nvPr>
          </p:nvSpPr>
          <p:spPr bwMode="auto">
            <a:xfrm>
              <a:off x="5745534" y="1886132"/>
              <a:ext cx="4454922" cy="99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r>
                <a:rPr lang="en-US" altLang="zh-CN" sz="2400" b="1" dirty="0" err="1">
                  <a:solidFill>
                    <a:schemeClr val="bg1"/>
                  </a:solidFill>
                  <a:latin typeface="微软雅黑" panose="020B0503020204020204" pitchFamily="34" charset="-122"/>
                  <a:ea typeface="微软雅黑" panose="020B0503020204020204" pitchFamily="34" charset="-122"/>
                </a:rPr>
                <a:t>linux</a:t>
              </a:r>
              <a:r>
                <a:rPr lang="zh-CN" altLang="en-US" sz="2400" b="1" dirty="0">
                  <a:solidFill>
                    <a:schemeClr val="bg1"/>
                  </a:solidFill>
                  <a:latin typeface="微软雅黑" panose="020B0503020204020204" pitchFamily="34" charset="-122"/>
                  <a:ea typeface="微软雅黑" panose="020B0503020204020204" pitchFamily="34" charset="-122"/>
                </a:rPr>
                <a:t>网络编程发展过程</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1" name="MH_Number_2">
              <a:hlinkClick r:id="rId8" action="ppaction://hlinksldjump"/>
            </p:cNvPr>
            <p:cNvSpPr txBox="true">
              <a:spLocks noChangeArrowheads="true"/>
            </p:cNvSpPr>
            <p:nvPr>
              <p:custDataLst>
                <p:tags r:id="rId13"/>
              </p:custDataLst>
            </p:nvPr>
          </p:nvSpPr>
          <p:spPr bwMode="auto">
            <a:xfrm>
              <a:off x="4754512" y="2179492"/>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algn="ctr" eaLnBrk="1" hangingPunct="1"/>
              <a:r>
                <a:rPr lang="en-US" altLang="zh-CN" sz="2800" b="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02</a:t>
              </a:r>
              <a:endParaRPr lang="zh-CN" altLang="en-US" sz="2800" b="1">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25" name="组合 24"/>
          <p:cNvGrpSpPr/>
          <p:nvPr/>
        </p:nvGrpSpPr>
        <p:grpSpPr>
          <a:xfrm>
            <a:off x="4210539" y="2926162"/>
            <a:ext cx="6002233" cy="993766"/>
            <a:chOff x="4198223" y="1886132"/>
            <a:chExt cx="6002233" cy="993766"/>
          </a:xfrm>
        </p:grpSpPr>
        <p:cxnSp>
          <p:nvCxnSpPr>
            <p:cNvPr id="26" name="MH_Others_7"/>
            <p:cNvCxnSpPr>
              <a:stCxn id="27" idx="6"/>
            </p:cNvCxnSpPr>
            <p:nvPr>
              <p:custDataLst>
                <p:tags r:id="rId14"/>
              </p:custDataLst>
            </p:nvPr>
          </p:nvCxnSpPr>
          <p:spPr>
            <a:xfrm>
              <a:off x="4378223" y="2174872"/>
              <a:ext cx="537976" cy="216409"/>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7" name="MH_Others_8"/>
            <p:cNvSpPr/>
            <p:nvPr>
              <p:custDataLst>
                <p:tags r:id="rId15"/>
              </p:custDataLst>
            </p:nvPr>
          </p:nvSpPr>
          <p:spPr>
            <a:xfrm>
              <a:off x="4198223" y="2093901"/>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bg1"/>
                </a:solidFill>
              </a:endParaRPr>
            </a:p>
          </p:txBody>
        </p:sp>
        <p:sp>
          <p:nvSpPr>
            <p:cNvPr id="32" name="MH_Entry_2"/>
            <p:cNvSpPr txBox="true">
              <a:spLocks noChangeArrowheads="true"/>
            </p:cNvSpPr>
            <p:nvPr>
              <p:custDataLst>
                <p:tags r:id="rId16"/>
              </p:custDataLst>
            </p:nvPr>
          </p:nvSpPr>
          <p:spPr bwMode="auto">
            <a:xfrm>
              <a:off x="5745534" y="1886132"/>
              <a:ext cx="4454922" cy="99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r>
                <a:rPr lang="zh-CN" altLang="en-US" sz="2400" b="1" dirty="0">
                  <a:solidFill>
                    <a:schemeClr val="bg1"/>
                  </a:solidFill>
                  <a:latin typeface="微软雅黑" panose="020B0503020204020204" pitchFamily="34" charset="-122"/>
                  <a:ea typeface="微软雅黑" panose="020B0503020204020204" pitchFamily="34" charset="-122"/>
                </a:rPr>
                <a:t>关于</a:t>
              </a:r>
              <a:r>
                <a:rPr lang="en-US" altLang="zh-CN" sz="2400" b="1" dirty="0">
                  <a:solidFill>
                    <a:schemeClr val="bg1"/>
                  </a:solidFill>
                  <a:latin typeface="微软雅黑" panose="020B0503020204020204" pitchFamily="34" charset="-122"/>
                  <a:ea typeface="微软雅黑" panose="020B0503020204020204" pitchFamily="34" charset="-122"/>
                </a:rPr>
                <a:t>EPOLL</a:t>
              </a:r>
              <a:r>
                <a:rPr lang="zh-CN" altLang="en-US" sz="2400" b="1" dirty="0">
                  <a:solidFill>
                    <a:schemeClr val="bg1"/>
                  </a:solidFill>
                  <a:latin typeface="微软雅黑" panose="020B0503020204020204" pitchFamily="34" charset="-122"/>
                  <a:ea typeface="微软雅黑" panose="020B0503020204020204" pitchFamily="34" charset="-122"/>
                </a:rPr>
                <a:t>使用和细节</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3" name="MH_Number_2">
              <a:hlinkClick r:id="rId8" action="ppaction://hlinksldjump"/>
            </p:cNvPr>
            <p:cNvSpPr txBox="true">
              <a:spLocks noChangeArrowheads="true"/>
            </p:cNvSpPr>
            <p:nvPr>
              <p:custDataLst>
                <p:tags r:id="rId17"/>
              </p:custDataLst>
            </p:nvPr>
          </p:nvSpPr>
          <p:spPr bwMode="auto">
            <a:xfrm>
              <a:off x="4754512" y="2179492"/>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algn="ctr" eaLnBrk="1" hangingPunct="1"/>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03</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4" name="组合 33"/>
          <p:cNvGrpSpPr/>
          <p:nvPr/>
        </p:nvGrpSpPr>
        <p:grpSpPr>
          <a:xfrm>
            <a:off x="4210539" y="3913847"/>
            <a:ext cx="6002233" cy="993766"/>
            <a:chOff x="4198223" y="1886132"/>
            <a:chExt cx="6002233" cy="993766"/>
          </a:xfrm>
        </p:grpSpPr>
        <p:cxnSp>
          <p:nvCxnSpPr>
            <p:cNvPr id="35" name="MH_Others_7"/>
            <p:cNvCxnSpPr>
              <a:stCxn id="36" idx="6"/>
            </p:cNvCxnSpPr>
            <p:nvPr>
              <p:custDataLst>
                <p:tags r:id="rId18"/>
              </p:custDataLst>
            </p:nvPr>
          </p:nvCxnSpPr>
          <p:spPr>
            <a:xfrm>
              <a:off x="4378223" y="2174872"/>
              <a:ext cx="537976" cy="216409"/>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6" name="MH_Others_8"/>
            <p:cNvSpPr/>
            <p:nvPr>
              <p:custDataLst>
                <p:tags r:id="rId19"/>
              </p:custDataLst>
            </p:nvPr>
          </p:nvSpPr>
          <p:spPr>
            <a:xfrm>
              <a:off x="4198223" y="2093901"/>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bg1"/>
                </a:solidFill>
              </a:endParaRPr>
            </a:p>
          </p:txBody>
        </p:sp>
        <p:sp>
          <p:nvSpPr>
            <p:cNvPr id="37" name="MH_Entry_2"/>
            <p:cNvSpPr txBox="true">
              <a:spLocks noChangeArrowheads="true"/>
            </p:cNvSpPr>
            <p:nvPr>
              <p:custDataLst>
                <p:tags r:id="rId20"/>
              </p:custDataLst>
            </p:nvPr>
          </p:nvSpPr>
          <p:spPr bwMode="auto">
            <a:xfrm>
              <a:off x="5745534" y="1886132"/>
              <a:ext cx="4454922" cy="99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r>
                <a:rPr lang="en-US" altLang="zh-CN" sz="2400" b="1" dirty="0" err="1">
                  <a:solidFill>
                    <a:schemeClr val="bg1"/>
                  </a:solidFill>
                  <a:latin typeface="微软雅黑" panose="020B0503020204020204" pitchFamily="34" charset="-122"/>
                  <a:ea typeface="微软雅黑" panose="020B0503020204020204" pitchFamily="34" charset="-122"/>
                </a:rPr>
                <a:t>linux</a:t>
              </a:r>
              <a:r>
                <a:rPr lang="zh-CN" altLang="en-US" sz="2400" b="1" dirty="0">
                  <a:solidFill>
                    <a:schemeClr val="bg1"/>
                  </a:solidFill>
                  <a:latin typeface="微软雅黑" panose="020B0503020204020204" pitchFamily="34" charset="-122"/>
                  <a:ea typeface="微软雅黑" panose="020B0503020204020204" pitchFamily="34" charset="-122"/>
                </a:rPr>
                <a:t>内核中的</a:t>
              </a:r>
              <a:r>
                <a:rPr lang="en-US" altLang="zh-CN" sz="2400" b="1" dirty="0">
                  <a:solidFill>
                    <a:schemeClr val="bg1"/>
                  </a:solidFill>
                  <a:latin typeface="微软雅黑" panose="020B0503020204020204" pitchFamily="34" charset="-122"/>
                  <a:ea typeface="微软雅黑" panose="020B0503020204020204" pitchFamily="34" charset="-122"/>
                </a:rPr>
                <a:t>poll</a:t>
              </a:r>
              <a:r>
                <a:rPr lang="zh-CN" altLang="en-US" sz="2400" b="1" dirty="0">
                  <a:solidFill>
                    <a:schemeClr val="bg1"/>
                  </a:solidFill>
                  <a:latin typeface="微软雅黑" panose="020B0503020204020204" pitchFamily="34" charset="-122"/>
                  <a:ea typeface="微软雅黑" panose="020B0503020204020204" pitchFamily="34" charset="-122"/>
                </a:rPr>
                <a:t>和</a:t>
              </a:r>
              <a:r>
                <a:rPr lang="en-US" altLang="zh-CN" sz="2400" b="1" dirty="0" err="1">
                  <a:solidFill>
                    <a:schemeClr val="bg1"/>
                  </a:solidFill>
                  <a:latin typeface="微软雅黑" panose="020B0503020204020204" pitchFamily="34" charset="-122"/>
                  <a:ea typeface="微软雅黑" panose="020B0503020204020204" pitchFamily="34" charset="-122"/>
                </a:rPr>
                <a:t>epoll</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8" name="MH_Number_2">
              <a:hlinkClick r:id="rId8" action="ppaction://hlinksldjump"/>
            </p:cNvPr>
            <p:cNvSpPr txBox="true">
              <a:spLocks noChangeArrowheads="true"/>
            </p:cNvSpPr>
            <p:nvPr>
              <p:custDataLst>
                <p:tags r:id="rId21"/>
              </p:custDataLst>
            </p:nvPr>
          </p:nvSpPr>
          <p:spPr bwMode="auto">
            <a:xfrm>
              <a:off x="4754512" y="2179492"/>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algn="ctr" eaLnBrk="1" hangingPunct="1"/>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04</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9" name="组合 38"/>
          <p:cNvGrpSpPr/>
          <p:nvPr/>
        </p:nvGrpSpPr>
        <p:grpSpPr>
          <a:xfrm>
            <a:off x="4210539" y="4901532"/>
            <a:ext cx="6002233" cy="993766"/>
            <a:chOff x="4198223" y="1886132"/>
            <a:chExt cx="6002233" cy="993766"/>
          </a:xfrm>
        </p:grpSpPr>
        <p:cxnSp>
          <p:nvCxnSpPr>
            <p:cNvPr id="40" name="MH_Others_7"/>
            <p:cNvCxnSpPr>
              <a:stCxn id="41" idx="6"/>
            </p:cNvCxnSpPr>
            <p:nvPr>
              <p:custDataLst>
                <p:tags r:id="rId22"/>
              </p:custDataLst>
            </p:nvPr>
          </p:nvCxnSpPr>
          <p:spPr>
            <a:xfrm>
              <a:off x="4378223" y="2174872"/>
              <a:ext cx="537976" cy="216409"/>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1" name="MH_Others_8"/>
            <p:cNvSpPr/>
            <p:nvPr>
              <p:custDataLst>
                <p:tags r:id="rId23"/>
              </p:custDataLst>
            </p:nvPr>
          </p:nvSpPr>
          <p:spPr>
            <a:xfrm>
              <a:off x="4198223" y="2093901"/>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bg1"/>
                </a:solidFill>
              </a:endParaRPr>
            </a:p>
          </p:txBody>
        </p:sp>
        <p:sp>
          <p:nvSpPr>
            <p:cNvPr id="43" name="MH_Entry_2"/>
            <p:cNvSpPr txBox="true">
              <a:spLocks noChangeArrowheads="true"/>
            </p:cNvSpPr>
            <p:nvPr>
              <p:custDataLst>
                <p:tags r:id="rId24"/>
              </p:custDataLst>
            </p:nvPr>
          </p:nvSpPr>
          <p:spPr bwMode="auto">
            <a:xfrm>
              <a:off x="5745534" y="1886132"/>
              <a:ext cx="4454922" cy="99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r>
                <a:rPr lang="zh-CN" altLang="en-US" sz="2400" b="1" dirty="0">
                  <a:solidFill>
                    <a:schemeClr val="bg1"/>
                  </a:solidFill>
                  <a:latin typeface="微软雅黑" panose="020B0503020204020204" pitchFamily="34" charset="-122"/>
                  <a:ea typeface="微软雅黑" panose="020B0503020204020204" pitchFamily="34" charset="-122"/>
                </a:rPr>
                <a:t>多路复用的广泛应用</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4" name="MH_Number_2">
              <a:hlinkClick r:id="rId8" action="ppaction://hlinksldjump"/>
            </p:cNvPr>
            <p:cNvSpPr txBox="true">
              <a:spLocks noChangeArrowheads="true"/>
            </p:cNvSpPr>
            <p:nvPr>
              <p:custDataLst>
                <p:tags r:id="rId25"/>
              </p:custDataLst>
            </p:nvPr>
          </p:nvSpPr>
          <p:spPr bwMode="auto">
            <a:xfrm>
              <a:off x="4754512" y="2179492"/>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algn="ctr" eaLnBrk="1" hangingPunct="1"/>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05</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ustDataLst>
      <p:tags r:id="rId26"/>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333990" cy="4921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zh-CN" sz="4000" b="0" strike="noStrike" spc="-1">
                <a:solidFill>
                  <a:srgbClr val="FFFFFF"/>
                </a:solidFill>
                <a:latin typeface="微软雅黑"/>
                <a:ea typeface="微软雅黑"/>
              </a:rPr>
              <a:t>如何使用</a:t>
            </a:r>
            <a:r>
              <a:rPr lang="en-US" altLang="zh-CN" sz="4000" b="0" strike="noStrike" spc="-1">
                <a:solidFill>
                  <a:srgbClr val="FFFFFF"/>
                </a:solidFill>
                <a:latin typeface="微软雅黑"/>
                <a:ea typeface="微软雅黑"/>
              </a:rPr>
              <a:t>poll</a:t>
            </a:r>
            <a:endParaRPr lang="en-US" sz="4000" b="0" strike="noStrike" spc="-1">
              <a:latin typeface="Arial" panose="020B0604020202020204"/>
            </a:endParaRPr>
          </a:p>
          <a:p>
            <a:pPr algn="l">
              <a:lnSpc>
                <a:spcPct val="100000"/>
              </a:lnSpc>
            </a:pPr>
            <a:br>
              <a:rPr lang="en-US" sz="3600" b="0" strike="noStrike" spc="-1">
                <a:solidFill>
                  <a:srgbClr val="FFFFFF"/>
                </a:solidFill>
                <a:latin typeface="微软雅黑"/>
                <a:ea typeface="微软雅黑"/>
              </a:rPr>
            </a:br>
            <a:r>
              <a:rPr lang="en-US" sz="1600" b="0" strike="noStrike" spc="-1">
                <a:solidFill>
                  <a:srgbClr val="FFFFFF"/>
                </a:solidFill>
                <a:latin typeface="微软雅黑"/>
                <a:ea typeface="DejaVu Sans" panose="020B0603030804020204"/>
              </a:rPr>
              <a:t> </a:t>
            </a:r>
            <a:endParaRPr lang="en-US" sz="1600" b="0" strike="noStrike" spc="-1">
              <a:latin typeface="Arial" panose="020B0604020202020204"/>
            </a:endParaRPr>
          </a:p>
          <a:p>
            <a:pPr marL="457200">
              <a:lnSpc>
                <a:spcPct val="100000"/>
              </a:lnSpc>
            </a:pPr>
            <a:br/>
            <a:b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p:txBody>
      </p:sp>
      <p:pic>
        <p:nvPicPr>
          <p:cNvPr id="3" name="图片 2" descr="2021-04-13 15-24-10 的屏幕截图"/>
          <p:cNvPicPr>
            <a:picLocks noChangeAspect="true"/>
          </p:cNvPicPr>
          <p:nvPr/>
        </p:nvPicPr>
        <p:blipFill>
          <a:blip r:embed="rId1"/>
          <a:stretch>
            <a:fillRect/>
          </a:stretch>
        </p:blipFill>
        <p:spPr>
          <a:xfrm>
            <a:off x="1474470" y="2105660"/>
            <a:ext cx="9039225" cy="399097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333990" cy="4921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en-US" altLang="zh-CN" sz="4000" b="0" strike="noStrike" spc="-1">
                <a:solidFill>
                  <a:srgbClr val="FFFFFF"/>
                </a:solidFill>
                <a:latin typeface="微软雅黑"/>
                <a:ea typeface="微软雅黑"/>
              </a:rPr>
              <a:t>poll</a:t>
            </a:r>
            <a:r>
              <a:rPr lang="zh-CN" altLang="en-US" sz="4000" b="0" strike="noStrike" spc="-1">
                <a:solidFill>
                  <a:srgbClr val="FFFFFF"/>
                </a:solidFill>
                <a:latin typeface="微软雅黑"/>
                <a:ea typeface="微软雅黑"/>
              </a:rPr>
              <a:t>的局限</a:t>
            </a:r>
            <a:endParaRPr lang="en-US" sz="4000" b="0" strike="noStrike" spc="-1">
              <a:latin typeface="Arial" panose="020B0604020202020204"/>
            </a:endParaRPr>
          </a:p>
          <a:p>
            <a:pPr algn="l">
              <a:lnSpc>
                <a:spcPct val="100000"/>
              </a:lnSpc>
            </a:pPr>
            <a:endParaRPr lang="en-US" altLang="zh-CN" sz="3600" b="0" strike="noStrike" spc="-1">
              <a:solidFill>
                <a:srgbClr val="FFFFFF"/>
              </a:solidFill>
              <a:latin typeface="微软雅黑"/>
              <a:ea typeface="微软雅黑"/>
            </a:endParaRPr>
          </a:p>
          <a:p>
            <a:pPr algn="l">
              <a:lnSpc>
                <a:spcPct val="100000"/>
              </a:lnSpc>
            </a:pPr>
            <a:r>
              <a:rPr lang="zh-CN" altLang="en-US" sz="3600" b="0" strike="noStrike" spc="-1">
                <a:solidFill>
                  <a:srgbClr val="FFFFFF"/>
                </a:solidFill>
                <a:latin typeface="微软雅黑"/>
                <a:ea typeface="微软雅黑"/>
              </a:rPr>
              <a:t>解决了在套接字准备就绪的时候知道套接字是可写就绪还是可读就绪，但是依然不能解决在多个套接字读写的时候，只返回准备就绪的套接字，时间复杂度依然是</a:t>
            </a:r>
            <a:r>
              <a:rPr lang="en-US" altLang="zh-CN" sz="3600" b="0" strike="noStrike" spc="-1">
                <a:solidFill>
                  <a:srgbClr val="FFFFFF"/>
                </a:solidFill>
                <a:latin typeface="微软雅黑"/>
                <a:ea typeface="微软雅黑"/>
              </a:rPr>
              <a:t>O(N)</a:t>
            </a:r>
            <a:r>
              <a:rPr lang="zh-CN" altLang="en-US" sz="3600" b="0" strike="noStrike" spc="-1">
                <a:solidFill>
                  <a:srgbClr val="FFFFFF"/>
                </a:solidFill>
                <a:latin typeface="微软雅黑"/>
                <a:ea typeface="微软雅黑"/>
              </a:rPr>
              <a:t>，我们依然每次需要循环全部套接字去找寻可读或者可写的套接字</a:t>
            </a:r>
            <a:br>
              <a:rPr lang="en-US" sz="3600" b="0" strike="noStrike" spc="-1">
                <a:solidFill>
                  <a:srgbClr val="FFFFFF"/>
                </a:solidFill>
                <a:latin typeface="微软雅黑"/>
                <a:ea typeface="微软雅黑"/>
              </a:rPr>
            </a:br>
            <a:r>
              <a:rPr lang="en-US" sz="1600" b="0" strike="noStrike" spc="-1">
                <a:solidFill>
                  <a:srgbClr val="FFFFFF"/>
                </a:solidFill>
                <a:latin typeface="微软雅黑"/>
                <a:ea typeface="DejaVu Sans" panose="020B0603030804020204"/>
              </a:rPr>
              <a:t> </a:t>
            </a:r>
            <a:endParaRPr lang="en-US" sz="1600" b="0" strike="noStrike" spc="-1">
              <a:latin typeface="Arial" panose="020B0604020202020204"/>
            </a:endParaRPr>
          </a:p>
          <a:p>
            <a:pPr marL="457200">
              <a:lnSpc>
                <a:spcPct val="100000"/>
              </a:lnSpc>
            </a:pPr>
            <a:br/>
            <a:b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585450" cy="58293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en-US" altLang="en-US" sz="4000" b="0" strike="noStrike" spc="-1">
                <a:solidFill>
                  <a:srgbClr val="FFFFFF"/>
                </a:solidFill>
                <a:latin typeface="微软雅黑"/>
                <a:ea typeface="微软雅黑"/>
              </a:rPr>
              <a:t>3)</a:t>
            </a:r>
            <a:r>
              <a:rPr lang="zh-CN" sz="4000" b="0" strike="noStrike" spc="-1">
                <a:solidFill>
                  <a:srgbClr val="FFFFFF"/>
                </a:solidFill>
                <a:latin typeface="微软雅黑"/>
                <a:ea typeface="微软雅黑"/>
              </a:rPr>
              <a:t>多路复用改造后的服务器程序</a:t>
            </a:r>
            <a:endParaRPr lang="en-US" sz="4000" b="0" strike="noStrike" spc="-1">
              <a:latin typeface="Arial" panose="020B0604020202020204"/>
            </a:endParaRPr>
          </a:p>
          <a:p>
            <a:pPr algn="l">
              <a:lnSpc>
                <a:spcPct val="100000"/>
              </a:lnSpc>
            </a:pPr>
            <a:endParaRPr lang="zh-CN" altLang="en-US" sz="3600" b="0" strike="noStrike" spc="-1">
              <a:solidFill>
                <a:srgbClr val="FFFFFF"/>
              </a:solidFill>
              <a:latin typeface="微软雅黑"/>
              <a:ea typeface="微软雅黑"/>
            </a:endParaRPr>
          </a:p>
          <a:p>
            <a:pPr algn="l">
              <a:lnSpc>
                <a:spcPct val="100000"/>
              </a:lnSpc>
            </a:pPr>
            <a:endParaRPr lang="zh-CN" altLang="en-US" sz="3600" b="0" strike="noStrike" spc="-1">
              <a:solidFill>
                <a:srgbClr val="FFFFFF"/>
              </a:solidFill>
              <a:latin typeface="微软雅黑"/>
              <a:ea typeface="微软雅黑"/>
            </a:endParaRPr>
          </a:p>
          <a:p>
            <a:pPr algn="l">
              <a:lnSpc>
                <a:spcPct val="100000"/>
              </a:lnSpc>
            </a:pPr>
            <a:r>
              <a:rPr lang="zh-CN" altLang="en-US" sz="3600" spc="-1">
                <a:solidFill>
                  <a:srgbClr val="FFFFFF"/>
                </a:solidFill>
                <a:latin typeface="微软雅黑"/>
                <a:ea typeface="微软雅黑"/>
                <a:sym typeface="+mn-ea"/>
              </a:rPr>
              <a:t>主进程负责使用多路复用</a:t>
            </a:r>
            <a:r>
              <a:rPr lang="en-US" altLang="zh-CN" sz="3600" spc="-1">
                <a:solidFill>
                  <a:srgbClr val="FFFFFF"/>
                </a:solidFill>
                <a:latin typeface="微软雅黑"/>
                <a:ea typeface="微软雅黑"/>
                <a:sym typeface="+mn-ea"/>
              </a:rPr>
              <a:t>accept</a:t>
            </a:r>
            <a:r>
              <a:rPr lang="zh-CN" altLang="en-US" sz="3600" spc="-1">
                <a:solidFill>
                  <a:srgbClr val="FFFFFF"/>
                </a:solidFill>
                <a:latin typeface="微软雅黑"/>
                <a:ea typeface="微软雅黑"/>
                <a:sym typeface="+mn-ea"/>
              </a:rPr>
              <a:t>，通过匿名域套接字</a:t>
            </a:r>
            <a:r>
              <a:rPr lang="en-US" altLang="zh-CN" sz="3600" spc="-1">
                <a:solidFill>
                  <a:srgbClr val="FFFFFF"/>
                </a:solidFill>
                <a:latin typeface="微软雅黑"/>
                <a:ea typeface="微软雅黑"/>
                <a:sym typeface="+mn-ea"/>
              </a:rPr>
              <a:t>socketpair</a:t>
            </a:r>
            <a:r>
              <a:rPr lang="zh-CN" altLang="en-US" sz="3600" spc="-1">
                <a:solidFill>
                  <a:srgbClr val="FFFFFF"/>
                </a:solidFill>
                <a:latin typeface="微软雅黑"/>
                <a:ea typeface="微软雅黑"/>
                <a:sym typeface="+mn-ea"/>
              </a:rPr>
              <a:t>发送给子进程，子进程用多路复用负责处理读写</a:t>
            </a:r>
            <a:r>
              <a:rPr lang="en-US" altLang="zh-CN" sz="3600" spc="-1">
                <a:solidFill>
                  <a:srgbClr val="FFFFFF"/>
                </a:solidFill>
                <a:latin typeface="微软雅黑"/>
                <a:ea typeface="微软雅黑"/>
                <a:sym typeface="+mn-ea"/>
              </a:rPr>
              <a:t>IO</a:t>
            </a:r>
            <a:r>
              <a:rPr lang="zh-CN" altLang="en-US" sz="3600" spc="-1">
                <a:solidFill>
                  <a:srgbClr val="FFFFFF"/>
                </a:solidFill>
                <a:latin typeface="微软雅黑"/>
                <a:ea typeface="微软雅黑"/>
                <a:sym typeface="+mn-ea"/>
              </a:rPr>
              <a:t>任务</a:t>
            </a:r>
            <a:br>
              <a:rPr lang="en-US" sz="3600" b="0" strike="noStrike" spc="-1">
                <a:solidFill>
                  <a:srgbClr val="FFFFFF"/>
                </a:solidFill>
                <a:latin typeface="微软雅黑"/>
                <a:ea typeface="微软雅黑"/>
              </a:rPr>
            </a:br>
            <a:r>
              <a:rPr lang="en-US" sz="1600" b="0" strike="noStrike" spc="-1">
                <a:solidFill>
                  <a:srgbClr val="FFFFFF"/>
                </a:solidFill>
                <a:latin typeface="微软雅黑"/>
                <a:ea typeface="DejaVu Sans" panose="020B0603030804020204"/>
              </a:rPr>
              <a:t> </a:t>
            </a:r>
            <a:endParaRPr lang="en-US" sz="1600" b="0" strike="noStrike" spc="-1">
              <a:latin typeface="Arial" panose="020B0604020202020204"/>
            </a:endParaRPr>
          </a:p>
          <a:p>
            <a:pPr marL="457200">
              <a:lnSpc>
                <a:spcPct val="100000"/>
              </a:lnSpc>
            </a:pPr>
            <a:br/>
            <a:b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585450" cy="58293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marL="457200">
              <a:lnSpc>
                <a:spcPct val="100000"/>
              </a:lnSpc>
            </a:pPr>
            <a:endParaRPr lang="en-US" sz="1600" b="0" strike="noStrike" spc="-1">
              <a:latin typeface="Arial" panose="020B0604020202020204"/>
            </a:endParaRPr>
          </a:p>
        </p:txBody>
      </p:sp>
      <p:pic>
        <p:nvPicPr>
          <p:cNvPr id="2" name="图片 1" descr="2021-04-13 14-35-11 的屏幕截图"/>
          <p:cNvPicPr>
            <a:picLocks noChangeAspect="true"/>
          </p:cNvPicPr>
          <p:nvPr/>
        </p:nvPicPr>
        <p:blipFill>
          <a:blip r:embed="rId1"/>
          <a:stretch>
            <a:fillRect/>
          </a:stretch>
        </p:blipFill>
        <p:spPr>
          <a:xfrm>
            <a:off x="1899920" y="952500"/>
            <a:ext cx="8391525" cy="49530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585450" cy="58293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en-US" altLang="en-US" sz="4000" b="0" strike="noStrike" spc="-1">
                <a:solidFill>
                  <a:srgbClr val="FFFFFF"/>
                </a:solidFill>
                <a:latin typeface="微软雅黑"/>
                <a:ea typeface="微软雅黑"/>
              </a:rPr>
              <a:t>4)</a:t>
            </a:r>
            <a:r>
              <a:rPr lang="en-US" altLang="zh-CN" sz="4000" b="0" strike="noStrike" spc="-1">
                <a:solidFill>
                  <a:srgbClr val="FFFFFF"/>
                </a:solidFill>
                <a:latin typeface="微软雅黑"/>
                <a:ea typeface="微软雅黑"/>
              </a:rPr>
              <a:t>linux</a:t>
            </a:r>
            <a:r>
              <a:rPr lang="zh-CN" altLang="en-US" sz="4000" b="0" strike="noStrike" spc="-1">
                <a:solidFill>
                  <a:srgbClr val="FFFFFF"/>
                </a:solidFill>
                <a:latin typeface="微软雅黑"/>
                <a:ea typeface="微软雅黑"/>
              </a:rPr>
              <a:t>高级轮训技术</a:t>
            </a:r>
            <a:endParaRPr lang="zh-CN" altLang="en-US" sz="3600" b="0" strike="noStrike" spc="-1">
              <a:solidFill>
                <a:srgbClr val="FFFFFF"/>
              </a:solidFill>
              <a:latin typeface="微软雅黑"/>
              <a:ea typeface="微软雅黑"/>
            </a:endParaRPr>
          </a:p>
          <a:p>
            <a:pPr algn="l">
              <a:lnSpc>
                <a:spcPct val="100000"/>
              </a:lnSpc>
            </a:pPr>
            <a:endParaRPr lang="zh-CN" altLang="en-US" sz="3600" b="0" strike="noStrike" spc="-1">
              <a:solidFill>
                <a:srgbClr val="FFFFFF"/>
              </a:solidFill>
              <a:latin typeface="微软雅黑"/>
              <a:ea typeface="微软雅黑"/>
            </a:endParaRPr>
          </a:p>
          <a:p>
            <a:pPr algn="l">
              <a:lnSpc>
                <a:spcPct val="100000"/>
              </a:lnSpc>
            </a:pPr>
            <a:endParaRPr lang="en-US" sz="3600" b="0" strike="noStrike" spc="-1">
              <a:solidFill>
                <a:srgbClr val="FFFFFF"/>
              </a:solidFill>
              <a:latin typeface="微软雅黑"/>
              <a:ea typeface="微软雅黑"/>
            </a:endParaRPr>
          </a:p>
          <a:p>
            <a:pPr algn="l">
              <a:lnSpc>
                <a:spcPct val="100000"/>
              </a:lnSpc>
            </a:pPr>
            <a:endParaRPr lang="en-US" sz="3600" b="0" strike="noStrike" spc="-1">
              <a:solidFill>
                <a:srgbClr val="FFFFFF"/>
              </a:solidFill>
              <a:latin typeface="微软雅黑"/>
              <a:ea typeface="微软雅黑"/>
            </a:endParaRPr>
          </a:p>
          <a:p>
            <a:pPr algn="l">
              <a:lnSpc>
                <a:spcPct val="100000"/>
              </a:lnSpc>
            </a:pPr>
            <a:r>
              <a:rPr lang="en-US" sz="3600" b="0" strike="noStrike" spc="-1">
                <a:solidFill>
                  <a:srgbClr val="FFFFFF"/>
                </a:solidFill>
                <a:latin typeface="微软雅黑"/>
                <a:ea typeface="微软雅黑"/>
              </a:rPr>
              <a:t>Solaris</a:t>
            </a:r>
            <a:r>
              <a:rPr lang="zh-CN" altLang="en-US" sz="3600" b="0" strike="noStrike" spc="-1">
                <a:solidFill>
                  <a:srgbClr val="FFFFFF"/>
                </a:solidFill>
                <a:latin typeface="微软雅黑"/>
                <a:ea typeface="微软雅黑"/>
              </a:rPr>
              <a:t>上有</a:t>
            </a:r>
            <a:r>
              <a:rPr lang="en-US" altLang="zh-CN" sz="3600" b="0" strike="noStrike" spc="-1">
                <a:solidFill>
                  <a:srgbClr val="FFFFFF"/>
                </a:solidFill>
                <a:latin typeface="微软雅黑"/>
                <a:ea typeface="微软雅黑"/>
              </a:rPr>
              <a:t>/dev/poll </a:t>
            </a:r>
            <a:r>
              <a:rPr lang="zh-CN" altLang="en-US" sz="3600" b="0" strike="noStrike" spc="-1">
                <a:solidFill>
                  <a:srgbClr val="FFFFFF"/>
                </a:solidFill>
                <a:latin typeface="微软雅黑"/>
                <a:ea typeface="微软雅黑"/>
              </a:rPr>
              <a:t>设备驱动，或者</a:t>
            </a:r>
            <a:r>
              <a:rPr lang="en-US" altLang="zh-CN" sz="3600" b="0" strike="noStrike" spc="-1">
                <a:solidFill>
                  <a:srgbClr val="FFFFFF"/>
                </a:solidFill>
                <a:latin typeface="微软雅黑"/>
                <a:ea typeface="微软雅黑"/>
              </a:rPr>
              <a:t>FreeBsd</a:t>
            </a:r>
            <a:r>
              <a:rPr lang="zh-CN" altLang="en-US" sz="3600" b="0" strike="noStrike" spc="-1">
                <a:solidFill>
                  <a:srgbClr val="FFFFFF"/>
                </a:solidFill>
                <a:latin typeface="微软雅黑"/>
                <a:ea typeface="微软雅黑"/>
              </a:rPr>
              <a:t>的</a:t>
            </a:r>
            <a:r>
              <a:rPr lang="en-US" altLang="zh-CN" sz="3600" b="0" strike="noStrike" spc="-1">
                <a:solidFill>
                  <a:srgbClr val="FFFFFF"/>
                </a:solidFill>
                <a:latin typeface="微软雅黑"/>
                <a:ea typeface="微软雅黑"/>
              </a:rPr>
              <a:t>kqueue(mac</a:t>
            </a:r>
            <a:r>
              <a:rPr lang="zh-CN" altLang="en-US" sz="3600" b="0" strike="noStrike" spc="-1">
                <a:solidFill>
                  <a:srgbClr val="FFFFFF"/>
                </a:solidFill>
                <a:latin typeface="微软雅黑"/>
                <a:ea typeface="微软雅黑"/>
              </a:rPr>
              <a:t>系统也有这个系统调用</a:t>
            </a:r>
            <a:r>
              <a:rPr lang="en-US" altLang="zh-CN" sz="3600" b="0" strike="noStrike" spc="-1">
                <a:solidFill>
                  <a:srgbClr val="FFFFFF"/>
                </a:solidFill>
                <a:latin typeface="微软雅黑"/>
                <a:ea typeface="微软雅黑"/>
              </a:rPr>
              <a:t>)</a:t>
            </a:r>
            <a:r>
              <a:rPr lang="zh-CN" altLang="en-US" sz="3600" b="0" strike="noStrike" spc="-1">
                <a:solidFill>
                  <a:srgbClr val="FFFFFF"/>
                </a:solidFill>
                <a:latin typeface="微软雅黑"/>
                <a:ea typeface="微软雅黑"/>
              </a:rPr>
              <a:t>去解决，</a:t>
            </a:r>
            <a:r>
              <a:rPr lang="en-US" altLang="zh-CN" sz="3600" b="0" strike="noStrike" spc="-1">
                <a:solidFill>
                  <a:srgbClr val="FFFFFF"/>
                </a:solidFill>
                <a:latin typeface="微软雅黑"/>
                <a:ea typeface="微软雅黑"/>
              </a:rPr>
              <a:t>windows</a:t>
            </a:r>
            <a:r>
              <a:rPr lang="zh-CN" altLang="en-US" sz="3600" b="0" strike="noStrike" spc="-1">
                <a:solidFill>
                  <a:srgbClr val="FFFFFF"/>
                </a:solidFill>
                <a:latin typeface="微软雅黑"/>
                <a:ea typeface="微软雅黑"/>
              </a:rPr>
              <a:t>下有</a:t>
            </a:r>
            <a:r>
              <a:rPr lang="en-US" altLang="zh-CN" sz="3600" b="0" strike="noStrike" spc="-1">
                <a:solidFill>
                  <a:srgbClr val="FFFFFF"/>
                </a:solidFill>
                <a:latin typeface="微软雅黑"/>
                <a:ea typeface="微软雅黑"/>
              </a:rPr>
              <a:t>IO</a:t>
            </a:r>
            <a:r>
              <a:rPr lang="zh-CN" altLang="en-US" sz="3600" b="0" strike="noStrike" spc="-1">
                <a:solidFill>
                  <a:srgbClr val="FFFFFF"/>
                </a:solidFill>
                <a:latin typeface="微软雅黑"/>
                <a:ea typeface="微软雅黑"/>
              </a:rPr>
              <a:t>端口完成也可以做</a:t>
            </a:r>
            <a:r>
              <a:rPr lang="en-US" altLang="zh-CN" sz="3600" b="0" strike="noStrike" spc="-1">
                <a:solidFill>
                  <a:srgbClr val="FFFFFF"/>
                </a:solidFill>
                <a:latin typeface="微软雅黑"/>
                <a:ea typeface="微软雅黑"/>
              </a:rPr>
              <a:t>IO</a:t>
            </a:r>
            <a:r>
              <a:rPr lang="zh-CN" altLang="en-US" sz="3600" b="0" strike="noStrike" spc="-1">
                <a:solidFill>
                  <a:srgbClr val="FFFFFF"/>
                </a:solidFill>
                <a:latin typeface="微软雅黑"/>
                <a:ea typeface="微软雅黑"/>
              </a:rPr>
              <a:t>多路复用</a:t>
            </a:r>
            <a:br>
              <a:rPr lang="en-US" sz="3600" b="0" strike="noStrike" spc="-1">
                <a:solidFill>
                  <a:srgbClr val="FFFFFF"/>
                </a:solidFill>
                <a:latin typeface="微软雅黑"/>
                <a:ea typeface="微软雅黑"/>
              </a:rPr>
            </a:br>
            <a:r>
              <a:rPr lang="en-US" sz="1600" b="0" strike="noStrike" spc="-1">
                <a:solidFill>
                  <a:srgbClr val="FFFFFF"/>
                </a:solidFill>
                <a:latin typeface="微软雅黑"/>
                <a:ea typeface="DejaVu Sans" panose="020B0603030804020204"/>
              </a:rPr>
              <a:t> </a:t>
            </a:r>
            <a:endParaRPr lang="en-US" sz="1600" b="0" strike="noStrike" spc="-1">
              <a:latin typeface="Arial" panose="020B0604020202020204"/>
            </a:endParaRPr>
          </a:p>
          <a:p>
            <a:pPr marL="457200">
              <a:lnSpc>
                <a:spcPct val="100000"/>
              </a:lnSpc>
            </a:pPr>
            <a:br/>
            <a:b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333990" cy="4921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zh-CN" sz="4000" b="0" strike="noStrike" spc="-1">
                <a:solidFill>
                  <a:srgbClr val="FFFFFF"/>
                </a:solidFill>
                <a:latin typeface="微软雅黑"/>
                <a:ea typeface="微软雅黑"/>
              </a:rPr>
              <a:t>总结</a:t>
            </a:r>
            <a:endParaRPr lang="en-US" sz="4000" b="0" strike="noStrike" spc="-1">
              <a:latin typeface="Arial" panose="020B0604020202020204"/>
            </a:endParaRPr>
          </a:p>
          <a:p>
            <a:pPr algn="ctr">
              <a:lnSpc>
                <a:spcPct val="100000"/>
              </a:lnSpc>
            </a:pPr>
            <a:endParaRPr lang="en-US" sz="4000" b="0" strike="noStrike" spc="-1">
              <a:latin typeface="Arial" panose="020B0604020202020204"/>
            </a:endParaRPr>
          </a:p>
          <a:p>
            <a:pPr>
              <a:lnSpc>
                <a:spcPct val="100000"/>
              </a:lnSpc>
            </a:pPr>
            <a:r>
              <a:rPr lang="zh-CN" altLang="en-US" sz="3600" b="0" strike="noStrike" spc="-1">
                <a:solidFill>
                  <a:srgbClr val="FFFFFF"/>
                </a:solidFill>
                <a:latin typeface="微软雅黑"/>
                <a:ea typeface="微软雅黑"/>
              </a:rPr>
              <a:t>无论是</a:t>
            </a:r>
            <a:r>
              <a:rPr lang="en-US" altLang="zh-CN" sz="3600" b="0" strike="noStrike" spc="-1">
                <a:solidFill>
                  <a:srgbClr val="FFFFFF"/>
                </a:solidFill>
                <a:latin typeface="微软雅黑"/>
                <a:ea typeface="微软雅黑"/>
              </a:rPr>
              <a:t>poll</a:t>
            </a:r>
            <a:r>
              <a:rPr lang="zh-CN" altLang="en-US" sz="3600" b="0" strike="noStrike" spc="-1">
                <a:solidFill>
                  <a:srgbClr val="FFFFFF"/>
                </a:solidFill>
                <a:latin typeface="微软雅黑"/>
                <a:ea typeface="微软雅黑"/>
              </a:rPr>
              <a:t>还是</a:t>
            </a:r>
            <a:r>
              <a:rPr lang="en-US" altLang="zh-CN" sz="3600" b="0" strike="noStrike" spc="-1">
                <a:solidFill>
                  <a:srgbClr val="FFFFFF"/>
                </a:solidFill>
                <a:latin typeface="微软雅黑"/>
                <a:ea typeface="微软雅黑"/>
              </a:rPr>
              <a:t>select</a:t>
            </a:r>
            <a:r>
              <a:rPr lang="zh-CN" altLang="en-US" sz="3600" b="0" strike="noStrike" spc="-1">
                <a:solidFill>
                  <a:srgbClr val="FFFFFF"/>
                </a:solidFill>
                <a:latin typeface="微软雅黑"/>
                <a:ea typeface="微软雅黑"/>
              </a:rPr>
              <a:t>，都存在一个问题，当连接数过多，都需要检查每一个连接的标志位，去判断套接字是否可读或者可写，当连接数很庞大，时间复杂度是</a:t>
            </a:r>
            <a:r>
              <a:rPr lang="en-US" altLang="zh-CN" sz="3600" b="0" strike="noStrike" spc="-1">
                <a:solidFill>
                  <a:srgbClr val="FFFFFF"/>
                </a:solidFill>
                <a:latin typeface="微软雅黑"/>
                <a:ea typeface="微软雅黑"/>
              </a:rPr>
              <a:t>O(n)</a:t>
            </a:r>
            <a:r>
              <a:rPr lang="zh-CN" altLang="en-US" sz="3600" b="0" strike="noStrike" spc="-1">
                <a:solidFill>
                  <a:srgbClr val="FFFFFF"/>
                </a:solidFill>
                <a:latin typeface="微软雅黑"/>
                <a:ea typeface="微软雅黑"/>
              </a:rPr>
              <a:t>，那么我们可不可以通过一个系统调用返回已经可读或者可写就绪的描述符呢？</a:t>
            </a:r>
            <a:br>
              <a:rPr lang="en-US" sz="3600" b="0" strike="noStrike" spc="-1">
                <a:solidFill>
                  <a:srgbClr val="FFFFFF"/>
                </a:solidFill>
                <a:latin typeface="微软雅黑"/>
                <a:ea typeface="微软雅黑"/>
              </a:rPr>
            </a:br>
            <a:r>
              <a:rPr lang="en-US" sz="1600" b="0" strike="noStrike" spc="-1">
                <a:solidFill>
                  <a:srgbClr val="FFFFFF"/>
                </a:solidFill>
                <a:latin typeface="微软雅黑"/>
                <a:ea typeface="DejaVu Sans" panose="020B0603030804020204"/>
              </a:rPr>
              <a:t> </a:t>
            </a:r>
            <a:endParaRPr lang="en-US" sz="1600" b="0" strike="noStrike" spc="-1">
              <a:latin typeface="Arial" panose="020B0604020202020204"/>
            </a:endParaRPr>
          </a:p>
          <a:p>
            <a:pPr marL="457200">
              <a:lnSpc>
                <a:spcPct val="100000"/>
              </a:lnSpc>
            </a:pPr>
            <a:br/>
            <a:b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Others_1"/>
          <p:cNvSpPr/>
          <p:nvPr>
            <p:custDataLst>
              <p:tags r:id="rId1"/>
            </p:custDataLst>
          </p:nvPr>
        </p:nvSpPr>
        <p:spPr>
          <a:xfrm>
            <a:off x="4189069" y="3420"/>
            <a:ext cx="198308" cy="68545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1" name="MH_Others_2"/>
          <p:cNvSpPr txBox="true"/>
          <p:nvPr>
            <p:custDataLst>
              <p:tags r:id="rId2"/>
            </p:custDataLst>
          </p:nvPr>
        </p:nvSpPr>
        <p:spPr>
          <a:xfrm>
            <a:off x="2351585" y="2024658"/>
            <a:ext cx="1034257" cy="1107996"/>
          </a:xfrm>
          <a:prstGeom prst="rect">
            <a:avLst/>
          </a:prstGeom>
          <a:noFill/>
        </p:spPr>
        <p:txBody>
          <a:bodyPr wrap="none" rtlCol="0" anchor="ctr" anchorCtr="false">
            <a:noAutofit/>
          </a:bodyPr>
          <a:lstStyle/>
          <a:p>
            <a:pPr algn="ctr"/>
            <a:r>
              <a:rPr lang="zh-CN" altLang="en-US" sz="6600" b="1">
                <a:solidFill>
                  <a:schemeClr val="bg1"/>
                </a:solidFill>
                <a:latin typeface="幼圆" panose="02010509060101010101" pitchFamily="49" charset="-122"/>
                <a:ea typeface="幼圆" panose="02010509060101010101" pitchFamily="49" charset="-122"/>
              </a:rPr>
              <a:t>目</a:t>
            </a:r>
            <a:endParaRPr lang="zh-CN" altLang="en-US" sz="6600" b="1" dirty="0">
              <a:solidFill>
                <a:schemeClr val="bg1"/>
              </a:solidFill>
              <a:latin typeface="幼圆" panose="02010509060101010101" pitchFamily="49" charset="-122"/>
              <a:ea typeface="幼圆" panose="02010509060101010101" pitchFamily="49" charset="-122"/>
            </a:endParaRPr>
          </a:p>
        </p:txBody>
      </p:sp>
      <p:sp>
        <p:nvSpPr>
          <p:cNvPr id="22" name="MH_Others_3"/>
          <p:cNvSpPr txBox="true"/>
          <p:nvPr>
            <p:custDataLst>
              <p:tags r:id="rId3"/>
            </p:custDataLst>
          </p:nvPr>
        </p:nvSpPr>
        <p:spPr>
          <a:xfrm>
            <a:off x="2340372" y="3723118"/>
            <a:ext cx="1056683" cy="1107996"/>
          </a:xfrm>
          <a:prstGeom prst="rect">
            <a:avLst/>
          </a:prstGeom>
          <a:noFill/>
        </p:spPr>
        <p:txBody>
          <a:bodyPr wrap="square" rtlCol="0" anchor="ctr" anchorCtr="false">
            <a:noAutofit/>
          </a:bodyPr>
          <a:lstStyle/>
          <a:p>
            <a:pPr algn="ctr"/>
            <a:r>
              <a:rPr lang="zh-CN" altLang="en-US" sz="6600" b="1" dirty="0">
                <a:solidFill>
                  <a:schemeClr val="bg1"/>
                </a:solidFill>
                <a:latin typeface="幼圆" panose="02010509060101010101" pitchFamily="49" charset="-122"/>
                <a:ea typeface="幼圆" panose="02010509060101010101" pitchFamily="49" charset="-122"/>
              </a:rPr>
              <a:t>录</a:t>
            </a:r>
            <a:endParaRPr lang="zh-CN" altLang="en-US" sz="6600" b="1" dirty="0">
              <a:solidFill>
                <a:schemeClr val="bg1"/>
              </a:solidFill>
              <a:latin typeface="幼圆" panose="02010509060101010101" pitchFamily="49" charset="-122"/>
              <a:ea typeface="幼圆" panose="02010509060101010101" pitchFamily="49" charset="-122"/>
            </a:endParaRPr>
          </a:p>
        </p:txBody>
      </p:sp>
      <p:sp>
        <p:nvSpPr>
          <p:cNvPr id="23" name="MH_Others_4"/>
          <p:cNvSpPr/>
          <p:nvPr>
            <p:custDataLst>
              <p:tags r:id="rId4"/>
            </p:custDataLst>
          </p:nvPr>
        </p:nvSpPr>
        <p:spPr>
          <a:xfrm>
            <a:off x="2796704" y="3486504"/>
            <a:ext cx="144016" cy="14401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false">
            <a:noAutofit/>
          </a:bodyPr>
          <a:lstStyle/>
          <a:p>
            <a:pPr algn="ctr"/>
            <a:endParaRPr lang="zh-CN" altLang="en-US" sz="3600">
              <a:solidFill>
                <a:schemeClr val="bg1"/>
              </a:solidFill>
            </a:endParaRPr>
          </a:p>
        </p:txBody>
      </p:sp>
      <p:grpSp>
        <p:nvGrpSpPr>
          <p:cNvPr id="2" name="组合 1"/>
          <p:cNvGrpSpPr/>
          <p:nvPr/>
        </p:nvGrpSpPr>
        <p:grpSpPr>
          <a:xfrm>
            <a:off x="4210539" y="950792"/>
            <a:ext cx="6624237" cy="993766"/>
            <a:chOff x="4198223" y="808898"/>
            <a:chExt cx="6624237" cy="993766"/>
          </a:xfrm>
        </p:grpSpPr>
        <p:cxnSp>
          <p:nvCxnSpPr>
            <p:cNvPr id="4" name="MH_Others_5"/>
            <p:cNvCxnSpPr>
              <a:stCxn id="5" idx="6"/>
            </p:cNvCxnSpPr>
            <p:nvPr>
              <p:custDataLst>
                <p:tags r:id="rId5"/>
              </p:custDataLst>
            </p:nvPr>
          </p:nvCxnSpPr>
          <p:spPr>
            <a:xfrm>
              <a:off x="4378223" y="1097638"/>
              <a:ext cx="537976" cy="216409"/>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 name="MH_Others_6"/>
            <p:cNvSpPr/>
            <p:nvPr>
              <p:custDataLst>
                <p:tags r:id="rId6"/>
              </p:custDataLst>
            </p:nvPr>
          </p:nvSpPr>
          <p:spPr>
            <a:xfrm>
              <a:off x="4198223" y="1016667"/>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bg1"/>
                </a:solidFill>
              </a:endParaRPr>
            </a:p>
          </p:txBody>
        </p:sp>
        <p:sp>
          <p:nvSpPr>
            <p:cNvPr id="6" name="MH_Entry_1"/>
            <p:cNvSpPr txBox="true">
              <a:spLocks noChangeArrowheads="true"/>
            </p:cNvSpPr>
            <p:nvPr>
              <p:custDataLst>
                <p:tags r:id="rId7"/>
              </p:custDataLst>
            </p:nvPr>
          </p:nvSpPr>
          <p:spPr bwMode="auto">
            <a:xfrm>
              <a:off x="5745533" y="808898"/>
              <a:ext cx="5076927" cy="99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eaLnBrk="1" hangingPunct="1"/>
              <a:r>
                <a:rPr lang="zh-CN" altLang="en-US" sz="2400" b="1" dirty="0">
                  <a:solidFill>
                    <a:schemeClr val="bg1">
                      <a:lumMod val="50000"/>
                    </a:schemeClr>
                  </a:solidFill>
                  <a:latin typeface="微软雅黑" panose="020B0503020204020204" pitchFamily="34" charset="-122"/>
                  <a:ea typeface="微软雅黑" panose="020B0503020204020204" pitchFamily="34" charset="-122"/>
                </a:rPr>
                <a:t>为什么要使用多路复用？</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MH_Number_1">
              <a:hlinkClick r:id="rId8" action="ppaction://hlinksldjump"/>
            </p:cNvPr>
            <p:cNvSpPr txBox="true">
              <a:spLocks noChangeArrowheads="true"/>
            </p:cNvSpPr>
            <p:nvPr>
              <p:custDataLst>
                <p:tags r:id="rId9"/>
              </p:custDataLst>
            </p:nvPr>
          </p:nvSpPr>
          <p:spPr bwMode="auto">
            <a:xfrm>
              <a:off x="4754512" y="1102258"/>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algn="ctr" eaLnBrk="1" hangingPunct="1"/>
              <a:r>
                <a:rPr lang="en-US" altLang="zh-CN" sz="2400" b="1" dirty="0">
                  <a:solidFill>
                    <a:schemeClr val="bg1">
                      <a:lumMod val="50000"/>
                    </a:schemeClr>
                  </a:solidFill>
                  <a:latin typeface="微软雅黑" panose="020B0503020204020204" pitchFamily="34" charset="-122"/>
                  <a:ea typeface="微软雅黑" panose="020B0503020204020204" pitchFamily="34" charset="-122"/>
                </a:rPr>
                <a:t>01</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4210539" y="1938477"/>
            <a:ext cx="6002233" cy="993766"/>
            <a:chOff x="4198223" y="1886132"/>
            <a:chExt cx="6002233" cy="993766"/>
          </a:xfrm>
        </p:grpSpPr>
        <p:cxnSp>
          <p:nvCxnSpPr>
            <p:cNvPr id="28" name="MH_Others_7"/>
            <p:cNvCxnSpPr>
              <a:stCxn id="29" idx="6"/>
            </p:cNvCxnSpPr>
            <p:nvPr>
              <p:custDataLst>
                <p:tags r:id="rId10"/>
              </p:custDataLst>
            </p:nvPr>
          </p:nvCxnSpPr>
          <p:spPr>
            <a:xfrm>
              <a:off x="4378223" y="2174872"/>
              <a:ext cx="537976" cy="216409"/>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9" name="MH_Others_8"/>
            <p:cNvSpPr/>
            <p:nvPr>
              <p:custDataLst>
                <p:tags r:id="rId11"/>
              </p:custDataLst>
            </p:nvPr>
          </p:nvSpPr>
          <p:spPr>
            <a:xfrm>
              <a:off x="4198223" y="2093901"/>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bg1">
                    <a:lumMod val="50000"/>
                  </a:schemeClr>
                </a:solidFill>
              </a:endParaRPr>
            </a:p>
          </p:txBody>
        </p:sp>
        <p:sp>
          <p:nvSpPr>
            <p:cNvPr id="30" name="MH_Entry_2"/>
            <p:cNvSpPr txBox="true">
              <a:spLocks noChangeArrowheads="true"/>
            </p:cNvSpPr>
            <p:nvPr>
              <p:custDataLst>
                <p:tags r:id="rId12"/>
              </p:custDataLst>
            </p:nvPr>
          </p:nvSpPr>
          <p:spPr bwMode="auto">
            <a:xfrm>
              <a:off x="5745534" y="1886132"/>
              <a:ext cx="4454922" cy="99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r>
                <a:rPr lang="en-US" altLang="zh-CN" sz="2400" b="1" dirty="0" err="1">
                  <a:solidFill>
                    <a:schemeClr val="bg1">
                      <a:lumMod val="50000"/>
                    </a:schemeClr>
                  </a:solidFill>
                  <a:latin typeface="微软雅黑" panose="020B0503020204020204" pitchFamily="34" charset="-122"/>
                  <a:ea typeface="微软雅黑" panose="020B0503020204020204" pitchFamily="34" charset="-122"/>
                </a:rPr>
                <a:t>linux</a:t>
              </a:r>
              <a:r>
                <a:rPr lang="zh-CN" altLang="en-US" sz="2400" b="1" dirty="0">
                  <a:solidFill>
                    <a:schemeClr val="bg1">
                      <a:lumMod val="50000"/>
                    </a:schemeClr>
                  </a:solidFill>
                  <a:latin typeface="微软雅黑" panose="020B0503020204020204" pitchFamily="34" charset="-122"/>
                  <a:ea typeface="微软雅黑" panose="020B0503020204020204" pitchFamily="34" charset="-122"/>
                </a:rPr>
                <a:t>网络编程发展过程</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MH_Number_2">
              <a:hlinkClick r:id="rId13" action="ppaction://hlinksldjump"/>
            </p:cNvPr>
            <p:cNvSpPr txBox="true">
              <a:spLocks noChangeArrowheads="true"/>
            </p:cNvSpPr>
            <p:nvPr>
              <p:custDataLst>
                <p:tags r:id="rId14"/>
              </p:custDataLst>
            </p:nvPr>
          </p:nvSpPr>
          <p:spPr bwMode="auto">
            <a:xfrm>
              <a:off x="4754512" y="2179492"/>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algn="ctr" eaLnBrk="1" hangingPunct="1"/>
              <a:r>
                <a:rPr lang="en-US" altLang="zh-CN" sz="2400" b="1" dirty="0">
                  <a:solidFill>
                    <a:schemeClr val="bg1">
                      <a:lumMod val="50000"/>
                    </a:schemeClr>
                  </a:solidFill>
                  <a:latin typeface="微软雅黑" panose="020B0503020204020204" pitchFamily="34" charset="-122"/>
                  <a:ea typeface="微软雅黑" panose="020B0503020204020204" pitchFamily="34" charset="-122"/>
                </a:rPr>
                <a:t>02</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4210539" y="2926162"/>
            <a:ext cx="6002233" cy="993766"/>
            <a:chOff x="4198223" y="1886132"/>
            <a:chExt cx="6002233" cy="993766"/>
          </a:xfrm>
        </p:grpSpPr>
        <p:cxnSp>
          <p:nvCxnSpPr>
            <p:cNvPr id="26" name="MH_Others_7"/>
            <p:cNvCxnSpPr>
              <a:stCxn id="27" idx="6"/>
            </p:cNvCxnSpPr>
            <p:nvPr>
              <p:custDataLst>
                <p:tags r:id="rId15"/>
              </p:custDataLst>
            </p:nvPr>
          </p:nvCxnSpPr>
          <p:spPr>
            <a:xfrm>
              <a:off x="4378223" y="2174872"/>
              <a:ext cx="537976" cy="216409"/>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7" name="MH_Others_8"/>
            <p:cNvSpPr/>
            <p:nvPr>
              <p:custDataLst>
                <p:tags r:id="rId16"/>
              </p:custDataLst>
            </p:nvPr>
          </p:nvSpPr>
          <p:spPr>
            <a:xfrm>
              <a:off x="4198223" y="2093901"/>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bg1">
                    <a:lumMod val="50000"/>
                  </a:schemeClr>
                </a:solidFill>
              </a:endParaRPr>
            </a:p>
          </p:txBody>
        </p:sp>
        <p:sp>
          <p:nvSpPr>
            <p:cNvPr id="32" name="MH_Entry_2"/>
            <p:cNvSpPr txBox="true">
              <a:spLocks noChangeArrowheads="true"/>
            </p:cNvSpPr>
            <p:nvPr>
              <p:custDataLst>
                <p:tags r:id="rId17"/>
              </p:custDataLst>
            </p:nvPr>
          </p:nvSpPr>
          <p:spPr bwMode="auto">
            <a:xfrm>
              <a:off x="5745534" y="1886132"/>
              <a:ext cx="4454922" cy="99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r>
                <a:rPr lang="zh-CN" altLang="en-US" sz="2400" b="1" dirty="0">
                  <a:solidFill>
                    <a:schemeClr val="bg1"/>
                  </a:solidFill>
                  <a:latin typeface="微软雅黑" panose="020B0503020204020204" pitchFamily="34" charset="-122"/>
                  <a:ea typeface="微软雅黑" panose="020B0503020204020204" pitchFamily="34" charset="-122"/>
                </a:rPr>
                <a:t>关于</a:t>
              </a:r>
              <a:r>
                <a:rPr lang="en-US" altLang="zh-CN" sz="2400" b="1" dirty="0">
                  <a:solidFill>
                    <a:schemeClr val="bg1"/>
                  </a:solidFill>
                  <a:latin typeface="微软雅黑" panose="020B0503020204020204" pitchFamily="34" charset="-122"/>
                  <a:ea typeface="微软雅黑" panose="020B0503020204020204" pitchFamily="34" charset="-122"/>
                </a:rPr>
                <a:t>EPOLL</a:t>
              </a:r>
              <a:r>
                <a:rPr lang="zh-CN" altLang="en-US" sz="2400" b="1" dirty="0">
                  <a:solidFill>
                    <a:schemeClr val="bg1"/>
                  </a:solidFill>
                  <a:latin typeface="微软雅黑" panose="020B0503020204020204" pitchFamily="34" charset="-122"/>
                  <a:ea typeface="微软雅黑" panose="020B0503020204020204" pitchFamily="34" charset="-122"/>
                </a:rPr>
                <a:t>使用和细节</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3" name="MH_Number_2">
              <a:hlinkClick r:id="rId13" action="ppaction://hlinksldjump"/>
            </p:cNvPr>
            <p:cNvSpPr txBox="true">
              <a:spLocks noChangeArrowheads="true"/>
            </p:cNvSpPr>
            <p:nvPr>
              <p:custDataLst>
                <p:tags r:id="rId18"/>
              </p:custDataLst>
            </p:nvPr>
          </p:nvSpPr>
          <p:spPr bwMode="auto">
            <a:xfrm>
              <a:off x="4754512" y="2179492"/>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algn="ctr" eaLnBrk="1" hangingPunct="1"/>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03</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4" name="组合 33"/>
          <p:cNvGrpSpPr/>
          <p:nvPr/>
        </p:nvGrpSpPr>
        <p:grpSpPr>
          <a:xfrm>
            <a:off x="4210539" y="3913847"/>
            <a:ext cx="6002233" cy="993766"/>
            <a:chOff x="4198223" y="1886132"/>
            <a:chExt cx="6002233" cy="993766"/>
          </a:xfrm>
        </p:grpSpPr>
        <p:cxnSp>
          <p:nvCxnSpPr>
            <p:cNvPr id="35" name="MH_Others_7"/>
            <p:cNvCxnSpPr>
              <a:stCxn id="36" idx="6"/>
            </p:cNvCxnSpPr>
            <p:nvPr>
              <p:custDataLst>
                <p:tags r:id="rId19"/>
              </p:custDataLst>
            </p:nvPr>
          </p:nvCxnSpPr>
          <p:spPr>
            <a:xfrm>
              <a:off x="4378223" y="2174872"/>
              <a:ext cx="537976" cy="216409"/>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6" name="MH_Others_8"/>
            <p:cNvSpPr/>
            <p:nvPr>
              <p:custDataLst>
                <p:tags r:id="rId20"/>
              </p:custDataLst>
            </p:nvPr>
          </p:nvSpPr>
          <p:spPr>
            <a:xfrm>
              <a:off x="4198223" y="2093901"/>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bg1">
                    <a:lumMod val="50000"/>
                  </a:schemeClr>
                </a:solidFill>
              </a:endParaRPr>
            </a:p>
          </p:txBody>
        </p:sp>
        <p:sp>
          <p:nvSpPr>
            <p:cNvPr id="37" name="MH_Entry_2"/>
            <p:cNvSpPr txBox="true">
              <a:spLocks noChangeArrowheads="true"/>
            </p:cNvSpPr>
            <p:nvPr>
              <p:custDataLst>
                <p:tags r:id="rId21"/>
              </p:custDataLst>
            </p:nvPr>
          </p:nvSpPr>
          <p:spPr bwMode="auto">
            <a:xfrm>
              <a:off x="5745534" y="1886132"/>
              <a:ext cx="4454922" cy="99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r>
                <a:rPr lang="en-US" altLang="zh-CN" sz="2400" b="1" dirty="0" err="1">
                  <a:solidFill>
                    <a:schemeClr val="bg1">
                      <a:lumMod val="50000"/>
                    </a:schemeClr>
                  </a:solidFill>
                  <a:latin typeface="微软雅黑" panose="020B0503020204020204" pitchFamily="34" charset="-122"/>
                  <a:ea typeface="微软雅黑" panose="020B0503020204020204" pitchFamily="34" charset="-122"/>
                </a:rPr>
                <a:t>linux</a:t>
              </a:r>
              <a:r>
                <a:rPr lang="zh-CN" altLang="en-US" sz="2400" b="1" dirty="0">
                  <a:solidFill>
                    <a:schemeClr val="bg1">
                      <a:lumMod val="50000"/>
                    </a:schemeClr>
                  </a:solidFill>
                  <a:latin typeface="微软雅黑" panose="020B0503020204020204" pitchFamily="34" charset="-122"/>
                  <a:ea typeface="微软雅黑" panose="020B0503020204020204" pitchFamily="34" charset="-122"/>
                </a:rPr>
                <a:t>内核中的</a:t>
              </a:r>
              <a:r>
                <a:rPr lang="en-US" altLang="zh-CN" sz="2400" b="1" dirty="0">
                  <a:solidFill>
                    <a:schemeClr val="bg1">
                      <a:lumMod val="50000"/>
                    </a:schemeClr>
                  </a:solidFill>
                  <a:latin typeface="微软雅黑" panose="020B0503020204020204" pitchFamily="34" charset="-122"/>
                  <a:ea typeface="微软雅黑" panose="020B0503020204020204" pitchFamily="34" charset="-122"/>
                </a:rPr>
                <a:t>poll</a:t>
              </a:r>
              <a:r>
                <a:rPr lang="zh-CN" altLang="en-US" sz="2400" b="1" dirty="0">
                  <a:solidFill>
                    <a:schemeClr val="bg1">
                      <a:lumMod val="50000"/>
                    </a:schemeClr>
                  </a:solidFill>
                  <a:latin typeface="微软雅黑" panose="020B0503020204020204" pitchFamily="34" charset="-122"/>
                  <a:ea typeface="微软雅黑" panose="020B0503020204020204" pitchFamily="34" charset="-122"/>
                </a:rPr>
                <a:t>和</a:t>
              </a:r>
              <a:r>
                <a:rPr lang="en-US" altLang="zh-CN" sz="2400" b="1" dirty="0" err="1">
                  <a:solidFill>
                    <a:schemeClr val="bg1">
                      <a:lumMod val="50000"/>
                    </a:schemeClr>
                  </a:solidFill>
                  <a:latin typeface="微软雅黑" panose="020B0503020204020204" pitchFamily="34" charset="-122"/>
                  <a:ea typeface="微软雅黑" panose="020B0503020204020204" pitchFamily="34" charset="-122"/>
                </a:rPr>
                <a:t>epoll</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8" name="MH_Number_2">
              <a:hlinkClick r:id="rId13" action="ppaction://hlinksldjump"/>
            </p:cNvPr>
            <p:cNvSpPr txBox="true">
              <a:spLocks noChangeArrowheads="true"/>
            </p:cNvSpPr>
            <p:nvPr>
              <p:custDataLst>
                <p:tags r:id="rId22"/>
              </p:custDataLst>
            </p:nvPr>
          </p:nvSpPr>
          <p:spPr bwMode="auto">
            <a:xfrm>
              <a:off x="4754512" y="2179492"/>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algn="ctr" eaLnBrk="1" hangingPunct="1"/>
              <a:r>
                <a:rPr lang="en-US" altLang="zh-CN" sz="2800" b="1"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04</a:t>
              </a:r>
              <a:endParaRPr lang="zh-CN" altLang="en-US" sz="2800" b="1"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9" name="组合 38"/>
          <p:cNvGrpSpPr/>
          <p:nvPr/>
        </p:nvGrpSpPr>
        <p:grpSpPr>
          <a:xfrm>
            <a:off x="4210539" y="4901532"/>
            <a:ext cx="6002233" cy="993766"/>
            <a:chOff x="4198223" y="1886132"/>
            <a:chExt cx="6002233" cy="993766"/>
          </a:xfrm>
        </p:grpSpPr>
        <p:cxnSp>
          <p:nvCxnSpPr>
            <p:cNvPr id="40" name="MH_Others_7"/>
            <p:cNvCxnSpPr>
              <a:stCxn id="41" idx="6"/>
            </p:cNvCxnSpPr>
            <p:nvPr>
              <p:custDataLst>
                <p:tags r:id="rId23"/>
              </p:custDataLst>
            </p:nvPr>
          </p:nvCxnSpPr>
          <p:spPr>
            <a:xfrm>
              <a:off x="4378223" y="2174872"/>
              <a:ext cx="537976" cy="216409"/>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1" name="MH_Others_8"/>
            <p:cNvSpPr/>
            <p:nvPr>
              <p:custDataLst>
                <p:tags r:id="rId24"/>
              </p:custDataLst>
            </p:nvPr>
          </p:nvSpPr>
          <p:spPr>
            <a:xfrm>
              <a:off x="4198223" y="2093901"/>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bg1">
                    <a:lumMod val="50000"/>
                  </a:schemeClr>
                </a:solidFill>
              </a:endParaRPr>
            </a:p>
          </p:txBody>
        </p:sp>
        <p:sp>
          <p:nvSpPr>
            <p:cNvPr id="43" name="MH_Entry_2"/>
            <p:cNvSpPr txBox="true">
              <a:spLocks noChangeArrowheads="true"/>
            </p:cNvSpPr>
            <p:nvPr>
              <p:custDataLst>
                <p:tags r:id="rId25"/>
              </p:custDataLst>
            </p:nvPr>
          </p:nvSpPr>
          <p:spPr bwMode="auto">
            <a:xfrm>
              <a:off x="5745534" y="1886132"/>
              <a:ext cx="4454922" cy="99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r>
                <a:rPr lang="zh-CN" altLang="en-US" sz="2400" b="1" dirty="0">
                  <a:solidFill>
                    <a:schemeClr val="bg1">
                      <a:lumMod val="50000"/>
                    </a:schemeClr>
                  </a:solidFill>
                  <a:latin typeface="微软雅黑" panose="020B0503020204020204" pitchFamily="34" charset="-122"/>
                  <a:ea typeface="微软雅黑" panose="020B0503020204020204" pitchFamily="34" charset="-122"/>
                </a:rPr>
                <a:t>多路复用的广泛应用</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4" name="MH_Number_2">
              <a:hlinkClick r:id="rId13" action="ppaction://hlinksldjump"/>
            </p:cNvPr>
            <p:cNvSpPr txBox="true">
              <a:spLocks noChangeArrowheads="true"/>
            </p:cNvSpPr>
            <p:nvPr>
              <p:custDataLst>
                <p:tags r:id="rId26"/>
              </p:custDataLst>
            </p:nvPr>
          </p:nvSpPr>
          <p:spPr bwMode="auto">
            <a:xfrm>
              <a:off x="4754512" y="2179492"/>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algn="ctr" eaLnBrk="1" hangingPunct="1"/>
              <a:r>
                <a:rPr lang="en-US" altLang="zh-CN" sz="2800" b="1"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05</a:t>
              </a:r>
              <a:endParaRPr lang="zh-CN" altLang="en-US" sz="2800" b="1"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ustDataLst>
      <p:tags r:id="rId27"/>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333990" cy="4921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endParaRPr lang="en-US" sz="4000" b="0" strike="noStrike" spc="-1">
              <a:latin typeface="Arial" panose="020B0604020202020204"/>
            </a:endParaRPr>
          </a:p>
          <a:p>
            <a:pPr>
              <a:lnSpc>
                <a:spcPct val="100000"/>
              </a:lnSpc>
            </a:pPr>
            <a:r>
              <a:rPr lang="en-US" sz="3600" b="0" strike="noStrike" spc="-1">
                <a:solidFill>
                  <a:srgbClr val="FFFFFF"/>
                </a:solidFill>
                <a:latin typeface="微软雅黑"/>
                <a:ea typeface="微软雅黑"/>
              </a:rPr>
              <a:t>1.epoll</a:t>
            </a:r>
            <a:r>
              <a:rPr lang="zh-CN" altLang="en-US" sz="3600" b="0" strike="noStrike" spc="-1">
                <a:solidFill>
                  <a:srgbClr val="FFFFFF"/>
                </a:solidFill>
                <a:latin typeface="微软雅黑"/>
                <a:ea typeface="微软雅黑"/>
              </a:rPr>
              <a:t>详细系统调用</a:t>
            </a:r>
            <a:endParaRPr lang="en-US" sz="3600" b="0" strike="noStrike" spc="-1">
              <a:solidFill>
                <a:srgbClr val="FFFFFF"/>
              </a:solidFill>
              <a:latin typeface="微软雅黑"/>
              <a:ea typeface="微软雅黑"/>
            </a:endParaRPr>
          </a:p>
          <a:p>
            <a:pPr>
              <a:lnSpc>
                <a:spcPct val="100000"/>
              </a:lnSpc>
            </a:pPr>
            <a:br>
              <a:rPr lang="en-US" sz="3600" b="0" strike="noStrike" spc="-1">
                <a:solidFill>
                  <a:srgbClr val="FFFFFF"/>
                </a:solidFill>
                <a:latin typeface="微软雅黑"/>
                <a:ea typeface="微软雅黑"/>
              </a:rPr>
            </a:br>
            <a:r>
              <a:rPr lang="en-US" sz="1600" b="0" strike="noStrike" spc="-1">
                <a:solidFill>
                  <a:srgbClr val="FFFFFF"/>
                </a:solidFill>
                <a:latin typeface="微软雅黑"/>
                <a:ea typeface="DejaVu Sans" panose="020B0603030804020204"/>
              </a:rPr>
              <a:t> </a:t>
            </a:r>
            <a:endParaRPr lang="en-US" sz="1600" b="0" strike="noStrike" spc="-1">
              <a:latin typeface="Arial" panose="020B0604020202020204"/>
            </a:endParaRPr>
          </a:p>
          <a:p>
            <a:pPr marL="457200">
              <a:lnSpc>
                <a:spcPct val="100000"/>
              </a:lnSpc>
            </a:pPr>
            <a:br/>
            <a:b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p:txBody>
      </p:sp>
      <p:pic>
        <p:nvPicPr>
          <p:cNvPr id="2" name="图片 1" descr="2021-04-13 15-31-18 的屏幕截图"/>
          <p:cNvPicPr>
            <a:picLocks noChangeAspect="true"/>
          </p:cNvPicPr>
          <p:nvPr/>
        </p:nvPicPr>
        <p:blipFill>
          <a:blip r:embed="rId1"/>
          <a:stretch>
            <a:fillRect/>
          </a:stretch>
        </p:blipFill>
        <p:spPr>
          <a:xfrm>
            <a:off x="2341880" y="2776220"/>
            <a:ext cx="5960110" cy="174117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333990" cy="4921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endParaRPr lang="en-US" sz="3600" b="0" strike="noStrike" spc="-1">
              <a:solidFill>
                <a:srgbClr val="FFFFFF"/>
              </a:solidFill>
              <a:latin typeface="微软雅黑"/>
              <a:ea typeface="微软雅黑"/>
            </a:endParaRPr>
          </a:p>
          <a:p>
            <a:pPr>
              <a:lnSpc>
                <a:spcPct val="100000"/>
              </a:lnSpc>
            </a:pPr>
            <a:br>
              <a:rPr lang="en-US" sz="3600" b="0" strike="noStrike" spc="-1">
                <a:solidFill>
                  <a:srgbClr val="FFFFFF"/>
                </a:solidFill>
                <a:latin typeface="微软雅黑"/>
                <a:ea typeface="微软雅黑"/>
              </a:rPr>
            </a:br>
            <a:r>
              <a:rPr lang="en-US" sz="1600" b="0" strike="noStrike" spc="-1">
                <a:solidFill>
                  <a:srgbClr val="FFFFFF"/>
                </a:solidFill>
                <a:latin typeface="微软雅黑"/>
                <a:ea typeface="DejaVu Sans" panose="020B0603030804020204"/>
              </a:rPr>
              <a:t> </a:t>
            </a:r>
            <a:endParaRPr lang="en-US" sz="1600" b="0" strike="noStrike" spc="-1">
              <a:latin typeface="Arial" panose="020B0604020202020204"/>
            </a:endParaRPr>
          </a:p>
          <a:p>
            <a:pPr marL="457200">
              <a:lnSpc>
                <a:spcPct val="100000"/>
              </a:lnSpc>
            </a:pPr>
            <a:br/>
            <a:b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p:txBody>
      </p:sp>
      <p:pic>
        <p:nvPicPr>
          <p:cNvPr id="3" name="图片 2" descr="2021-04-13 15-31-25 的屏幕截图"/>
          <p:cNvPicPr>
            <a:picLocks noChangeAspect="true"/>
          </p:cNvPicPr>
          <p:nvPr/>
        </p:nvPicPr>
        <p:blipFill>
          <a:blip r:embed="rId1"/>
          <a:stretch>
            <a:fillRect/>
          </a:stretch>
        </p:blipFill>
        <p:spPr>
          <a:xfrm>
            <a:off x="3126740" y="1209040"/>
            <a:ext cx="5734050" cy="1352550"/>
          </a:xfrm>
          <a:prstGeom prst="rect">
            <a:avLst/>
          </a:prstGeom>
        </p:spPr>
      </p:pic>
      <p:pic>
        <p:nvPicPr>
          <p:cNvPr id="4" name="图片 3" descr="2021-04-13 15-31-35 的屏幕截图"/>
          <p:cNvPicPr>
            <a:picLocks noChangeAspect="true"/>
          </p:cNvPicPr>
          <p:nvPr/>
        </p:nvPicPr>
        <p:blipFill>
          <a:blip r:embed="rId2"/>
          <a:stretch>
            <a:fillRect/>
          </a:stretch>
        </p:blipFill>
        <p:spPr>
          <a:xfrm>
            <a:off x="3126740" y="3509010"/>
            <a:ext cx="5534025" cy="172402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333990" cy="4921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marL="457200">
              <a:lnSpc>
                <a:spcPct val="100000"/>
              </a:lnSpc>
            </a:pPr>
            <a:endParaRPr lang="en-US" sz="1600" b="0" strike="noStrike" spc="-1">
              <a:latin typeface="Arial" panose="020B0604020202020204"/>
            </a:endParaRPr>
          </a:p>
        </p:txBody>
      </p:sp>
      <p:pic>
        <p:nvPicPr>
          <p:cNvPr id="3" name="图片 2" descr="2021-04-13 15-33-02 的屏幕截图"/>
          <p:cNvPicPr>
            <a:picLocks noChangeAspect="true"/>
          </p:cNvPicPr>
          <p:nvPr/>
        </p:nvPicPr>
        <p:blipFill>
          <a:blip r:embed="rId1"/>
          <a:stretch>
            <a:fillRect/>
          </a:stretch>
        </p:blipFill>
        <p:spPr>
          <a:xfrm>
            <a:off x="2813050" y="771525"/>
            <a:ext cx="6565900" cy="53276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Others_1"/>
          <p:cNvSpPr/>
          <p:nvPr>
            <p:custDataLst>
              <p:tags r:id="rId1"/>
            </p:custDataLst>
          </p:nvPr>
        </p:nvSpPr>
        <p:spPr>
          <a:xfrm>
            <a:off x="4189069" y="3420"/>
            <a:ext cx="198308" cy="68545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1" name="MH_Others_2"/>
          <p:cNvSpPr txBox="true"/>
          <p:nvPr>
            <p:custDataLst>
              <p:tags r:id="rId2"/>
            </p:custDataLst>
          </p:nvPr>
        </p:nvSpPr>
        <p:spPr>
          <a:xfrm>
            <a:off x="2351585" y="2024658"/>
            <a:ext cx="1034257" cy="1107996"/>
          </a:xfrm>
          <a:prstGeom prst="rect">
            <a:avLst/>
          </a:prstGeom>
          <a:noFill/>
        </p:spPr>
        <p:txBody>
          <a:bodyPr wrap="none" rtlCol="0" anchor="ctr" anchorCtr="false">
            <a:noAutofit/>
          </a:bodyPr>
          <a:lstStyle/>
          <a:p>
            <a:pPr algn="ctr"/>
            <a:r>
              <a:rPr lang="zh-CN" altLang="en-US" sz="6600" b="1">
                <a:solidFill>
                  <a:schemeClr val="bg1"/>
                </a:solidFill>
                <a:latin typeface="幼圆" panose="02010509060101010101" pitchFamily="49" charset="-122"/>
                <a:ea typeface="幼圆" panose="02010509060101010101" pitchFamily="49" charset="-122"/>
              </a:rPr>
              <a:t>目</a:t>
            </a:r>
            <a:endParaRPr lang="zh-CN" altLang="en-US" sz="6600" b="1" dirty="0">
              <a:solidFill>
                <a:schemeClr val="bg1"/>
              </a:solidFill>
              <a:latin typeface="幼圆" panose="02010509060101010101" pitchFamily="49" charset="-122"/>
              <a:ea typeface="幼圆" panose="02010509060101010101" pitchFamily="49" charset="-122"/>
            </a:endParaRPr>
          </a:p>
        </p:txBody>
      </p:sp>
      <p:sp>
        <p:nvSpPr>
          <p:cNvPr id="22" name="MH_Others_3"/>
          <p:cNvSpPr txBox="true"/>
          <p:nvPr>
            <p:custDataLst>
              <p:tags r:id="rId3"/>
            </p:custDataLst>
          </p:nvPr>
        </p:nvSpPr>
        <p:spPr>
          <a:xfrm>
            <a:off x="2340372" y="3723118"/>
            <a:ext cx="1056683" cy="1107996"/>
          </a:xfrm>
          <a:prstGeom prst="rect">
            <a:avLst/>
          </a:prstGeom>
          <a:noFill/>
        </p:spPr>
        <p:txBody>
          <a:bodyPr wrap="square" rtlCol="0" anchor="ctr" anchorCtr="false">
            <a:noAutofit/>
          </a:bodyPr>
          <a:lstStyle/>
          <a:p>
            <a:pPr algn="ctr"/>
            <a:r>
              <a:rPr lang="zh-CN" altLang="en-US" sz="6600" b="1" dirty="0">
                <a:solidFill>
                  <a:schemeClr val="bg1"/>
                </a:solidFill>
                <a:latin typeface="幼圆" panose="02010509060101010101" pitchFamily="49" charset="-122"/>
                <a:ea typeface="幼圆" panose="02010509060101010101" pitchFamily="49" charset="-122"/>
              </a:rPr>
              <a:t>录</a:t>
            </a:r>
            <a:endParaRPr lang="zh-CN" altLang="en-US" sz="6600" b="1" dirty="0">
              <a:solidFill>
                <a:schemeClr val="bg1"/>
              </a:solidFill>
              <a:latin typeface="幼圆" panose="02010509060101010101" pitchFamily="49" charset="-122"/>
              <a:ea typeface="幼圆" panose="02010509060101010101" pitchFamily="49" charset="-122"/>
            </a:endParaRPr>
          </a:p>
        </p:txBody>
      </p:sp>
      <p:sp>
        <p:nvSpPr>
          <p:cNvPr id="23" name="MH_Others_4"/>
          <p:cNvSpPr/>
          <p:nvPr>
            <p:custDataLst>
              <p:tags r:id="rId4"/>
            </p:custDataLst>
          </p:nvPr>
        </p:nvSpPr>
        <p:spPr>
          <a:xfrm>
            <a:off x="2796704" y="3486504"/>
            <a:ext cx="144016" cy="14401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false">
            <a:noAutofit/>
          </a:bodyPr>
          <a:lstStyle/>
          <a:p>
            <a:pPr algn="ctr"/>
            <a:endParaRPr lang="zh-CN" altLang="en-US" sz="3600">
              <a:solidFill>
                <a:schemeClr val="bg1"/>
              </a:solidFill>
            </a:endParaRPr>
          </a:p>
        </p:txBody>
      </p:sp>
      <p:grpSp>
        <p:nvGrpSpPr>
          <p:cNvPr id="2" name="组合 1"/>
          <p:cNvGrpSpPr/>
          <p:nvPr/>
        </p:nvGrpSpPr>
        <p:grpSpPr>
          <a:xfrm>
            <a:off x="4210539" y="950792"/>
            <a:ext cx="6624237" cy="993766"/>
            <a:chOff x="4198223" y="808898"/>
            <a:chExt cx="6624237" cy="993766"/>
          </a:xfrm>
        </p:grpSpPr>
        <p:cxnSp>
          <p:nvCxnSpPr>
            <p:cNvPr id="4" name="MH_Others_5"/>
            <p:cNvCxnSpPr>
              <a:stCxn id="5" idx="6"/>
            </p:cNvCxnSpPr>
            <p:nvPr>
              <p:custDataLst>
                <p:tags r:id="rId5"/>
              </p:custDataLst>
            </p:nvPr>
          </p:nvCxnSpPr>
          <p:spPr>
            <a:xfrm>
              <a:off x="4378223" y="1097638"/>
              <a:ext cx="537976" cy="216409"/>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 name="MH_Others_6"/>
            <p:cNvSpPr/>
            <p:nvPr>
              <p:custDataLst>
                <p:tags r:id="rId6"/>
              </p:custDataLst>
            </p:nvPr>
          </p:nvSpPr>
          <p:spPr>
            <a:xfrm>
              <a:off x="4198223" y="1016667"/>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bg1"/>
                </a:solidFill>
              </a:endParaRPr>
            </a:p>
          </p:txBody>
        </p:sp>
        <p:sp>
          <p:nvSpPr>
            <p:cNvPr id="6" name="MH_Entry_1"/>
            <p:cNvSpPr txBox="true">
              <a:spLocks noChangeArrowheads="true"/>
            </p:cNvSpPr>
            <p:nvPr>
              <p:custDataLst>
                <p:tags r:id="rId7"/>
              </p:custDataLst>
            </p:nvPr>
          </p:nvSpPr>
          <p:spPr bwMode="auto">
            <a:xfrm>
              <a:off x="5745533" y="808898"/>
              <a:ext cx="5076927" cy="99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为什么要使用多路复用？</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 name="MH_Number_1">
              <a:hlinkClick r:id="rId8" action="ppaction://hlinksldjump"/>
            </p:cNvPr>
            <p:cNvSpPr txBox="true">
              <a:spLocks noChangeArrowheads="true"/>
            </p:cNvSpPr>
            <p:nvPr>
              <p:custDataLst>
                <p:tags r:id="rId9"/>
              </p:custDataLst>
            </p:nvPr>
          </p:nvSpPr>
          <p:spPr bwMode="auto">
            <a:xfrm>
              <a:off x="4754512" y="1102258"/>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algn="ctr" eaLnBrk="1" hangingPunct="1"/>
              <a:r>
                <a:rPr lang="en-US" altLang="zh-CN" sz="2800" b="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01</a:t>
              </a:r>
              <a:endParaRPr lang="zh-CN" altLang="en-US" sz="2800" b="1">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8" name="组合 7"/>
          <p:cNvGrpSpPr/>
          <p:nvPr/>
        </p:nvGrpSpPr>
        <p:grpSpPr>
          <a:xfrm>
            <a:off x="4210539" y="1938477"/>
            <a:ext cx="6002233" cy="993766"/>
            <a:chOff x="4198223" y="1886132"/>
            <a:chExt cx="6002233" cy="993766"/>
          </a:xfrm>
        </p:grpSpPr>
        <p:cxnSp>
          <p:nvCxnSpPr>
            <p:cNvPr id="28" name="MH_Others_7"/>
            <p:cNvCxnSpPr>
              <a:stCxn id="29" idx="6"/>
            </p:cNvCxnSpPr>
            <p:nvPr>
              <p:custDataLst>
                <p:tags r:id="rId10"/>
              </p:custDataLst>
            </p:nvPr>
          </p:nvCxnSpPr>
          <p:spPr>
            <a:xfrm>
              <a:off x="4378223" y="2174872"/>
              <a:ext cx="537976" cy="216409"/>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9" name="MH_Others_8"/>
            <p:cNvSpPr/>
            <p:nvPr>
              <p:custDataLst>
                <p:tags r:id="rId11"/>
              </p:custDataLst>
            </p:nvPr>
          </p:nvSpPr>
          <p:spPr>
            <a:xfrm>
              <a:off x="4198223" y="2093901"/>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bg1">
                    <a:lumMod val="50000"/>
                  </a:schemeClr>
                </a:solidFill>
              </a:endParaRPr>
            </a:p>
          </p:txBody>
        </p:sp>
        <p:sp>
          <p:nvSpPr>
            <p:cNvPr id="30" name="MH_Entry_2"/>
            <p:cNvSpPr txBox="true">
              <a:spLocks noChangeArrowheads="true"/>
            </p:cNvSpPr>
            <p:nvPr>
              <p:custDataLst>
                <p:tags r:id="rId12"/>
              </p:custDataLst>
            </p:nvPr>
          </p:nvSpPr>
          <p:spPr bwMode="auto">
            <a:xfrm>
              <a:off x="5745534" y="1886132"/>
              <a:ext cx="4454922" cy="99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r>
                <a:rPr lang="en-US" altLang="zh-CN" sz="2400" b="1" dirty="0" err="1">
                  <a:solidFill>
                    <a:schemeClr val="bg1">
                      <a:lumMod val="50000"/>
                    </a:schemeClr>
                  </a:solidFill>
                  <a:latin typeface="微软雅黑" panose="020B0503020204020204" pitchFamily="34" charset="-122"/>
                  <a:ea typeface="微软雅黑" panose="020B0503020204020204" pitchFamily="34" charset="-122"/>
                </a:rPr>
                <a:t>linux</a:t>
              </a:r>
              <a:r>
                <a:rPr lang="zh-CN" altLang="en-US" sz="2400" b="1" dirty="0">
                  <a:solidFill>
                    <a:schemeClr val="bg1">
                      <a:lumMod val="50000"/>
                    </a:schemeClr>
                  </a:solidFill>
                  <a:latin typeface="微软雅黑" panose="020B0503020204020204" pitchFamily="34" charset="-122"/>
                  <a:ea typeface="微软雅黑" panose="020B0503020204020204" pitchFamily="34" charset="-122"/>
                </a:rPr>
                <a:t>网络编程发展过程</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MH_Number_2">
              <a:hlinkClick r:id="rId13" action="ppaction://hlinksldjump"/>
            </p:cNvPr>
            <p:cNvSpPr txBox="true">
              <a:spLocks noChangeArrowheads="true"/>
            </p:cNvSpPr>
            <p:nvPr>
              <p:custDataLst>
                <p:tags r:id="rId14"/>
              </p:custDataLst>
            </p:nvPr>
          </p:nvSpPr>
          <p:spPr bwMode="auto">
            <a:xfrm>
              <a:off x="4754512" y="2179492"/>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algn="ctr" eaLnBrk="1" hangingPunct="1"/>
              <a:r>
                <a:rPr lang="en-US" altLang="zh-CN" sz="2800" b="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02</a:t>
              </a:r>
              <a:endParaRPr lang="zh-CN" altLang="en-US" sz="2800" b="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25" name="组合 24"/>
          <p:cNvGrpSpPr/>
          <p:nvPr/>
        </p:nvGrpSpPr>
        <p:grpSpPr>
          <a:xfrm>
            <a:off x="4210539" y="2926162"/>
            <a:ext cx="6002233" cy="993766"/>
            <a:chOff x="4198223" y="1886132"/>
            <a:chExt cx="6002233" cy="993766"/>
          </a:xfrm>
        </p:grpSpPr>
        <p:cxnSp>
          <p:nvCxnSpPr>
            <p:cNvPr id="26" name="MH_Others_7"/>
            <p:cNvCxnSpPr>
              <a:stCxn id="27" idx="6"/>
            </p:cNvCxnSpPr>
            <p:nvPr>
              <p:custDataLst>
                <p:tags r:id="rId15"/>
              </p:custDataLst>
            </p:nvPr>
          </p:nvCxnSpPr>
          <p:spPr>
            <a:xfrm>
              <a:off x="4378223" y="2174872"/>
              <a:ext cx="537976" cy="216409"/>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7" name="MH_Others_8"/>
            <p:cNvSpPr/>
            <p:nvPr>
              <p:custDataLst>
                <p:tags r:id="rId16"/>
              </p:custDataLst>
            </p:nvPr>
          </p:nvSpPr>
          <p:spPr>
            <a:xfrm>
              <a:off x="4198223" y="2093901"/>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bg1">
                    <a:lumMod val="50000"/>
                  </a:schemeClr>
                </a:solidFill>
              </a:endParaRPr>
            </a:p>
          </p:txBody>
        </p:sp>
        <p:sp>
          <p:nvSpPr>
            <p:cNvPr id="32" name="MH_Entry_2"/>
            <p:cNvSpPr txBox="true">
              <a:spLocks noChangeArrowheads="true"/>
            </p:cNvSpPr>
            <p:nvPr>
              <p:custDataLst>
                <p:tags r:id="rId17"/>
              </p:custDataLst>
            </p:nvPr>
          </p:nvSpPr>
          <p:spPr bwMode="auto">
            <a:xfrm>
              <a:off x="5745534" y="1886132"/>
              <a:ext cx="4454922" cy="99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r>
                <a:rPr lang="zh-CN" altLang="en-US" sz="2400" b="1" dirty="0">
                  <a:solidFill>
                    <a:schemeClr val="bg1">
                      <a:lumMod val="50000"/>
                    </a:schemeClr>
                  </a:solidFill>
                  <a:latin typeface="微软雅黑" panose="020B0503020204020204" pitchFamily="34" charset="-122"/>
                  <a:ea typeface="微软雅黑" panose="020B0503020204020204" pitchFamily="34" charset="-122"/>
                </a:rPr>
                <a:t>关于</a:t>
              </a:r>
              <a:r>
                <a:rPr lang="en-US" altLang="zh-CN" sz="2400" b="1" dirty="0">
                  <a:solidFill>
                    <a:schemeClr val="bg1">
                      <a:lumMod val="50000"/>
                    </a:schemeClr>
                  </a:solidFill>
                  <a:latin typeface="微软雅黑" panose="020B0503020204020204" pitchFamily="34" charset="-122"/>
                  <a:ea typeface="微软雅黑" panose="020B0503020204020204" pitchFamily="34" charset="-122"/>
                </a:rPr>
                <a:t>EPOLL</a:t>
              </a:r>
              <a:r>
                <a:rPr lang="zh-CN" altLang="en-US" sz="2400" b="1" dirty="0">
                  <a:solidFill>
                    <a:schemeClr val="bg1">
                      <a:lumMod val="50000"/>
                    </a:schemeClr>
                  </a:solidFill>
                  <a:latin typeface="微软雅黑" panose="020B0503020204020204" pitchFamily="34" charset="-122"/>
                  <a:ea typeface="微软雅黑" panose="020B0503020204020204" pitchFamily="34" charset="-122"/>
                </a:rPr>
                <a:t>使用和细节</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3" name="MH_Number_2">
              <a:hlinkClick r:id="rId13" action="ppaction://hlinksldjump"/>
            </p:cNvPr>
            <p:cNvSpPr txBox="true">
              <a:spLocks noChangeArrowheads="true"/>
            </p:cNvSpPr>
            <p:nvPr>
              <p:custDataLst>
                <p:tags r:id="rId18"/>
              </p:custDataLst>
            </p:nvPr>
          </p:nvSpPr>
          <p:spPr bwMode="auto">
            <a:xfrm>
              <a:off x="4754512" y="2179492"/>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algn="ctr" eaLnBrk="1" hangingPunct="1"/>
              <a:r>
                <a:rPr lang="en-US" altLang="zh-CN" sz="2800" b="1"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03</a:t>
              </a:r>
              <a:endParaRPr lang="zh-CN" altLang="en-US" sz="2800" b="1"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4" name="组合 33"/>
          <p:cNvGrpSpPr/>
          <p:nvPr/>
        </p:nvGrpSpPr>
        <p:grpSpPr>
          <a:xfrm>
            <a:off x="4210539" y="3913847"/>
            <a:ext cx="6002233" cy="993766"/>
            <a:chOff x="4198223" y="1886132"/>
            <a:chExt cx="6002233" cy="993766"/>
          </a:xfrm>
        </p:grpSpPr>
        <p:cxnSp>
          <p:nvCxnSpPr>
            <p:cNvPr id="35" name="MH_Others_7"/>
            <p:cNvCxnSpPr>
              <a:stCxn id="36" idx="6"/>
            </p:cNvCxnSpPr>
            <p:nvPr>
              <p:custDataLst>
                <p:tags r:id="rId19"/>
              </p:custDataLst>
            </p:nvPr>
          </p:nvCxnSpPr>
          <p:spPr>
            <a:xfrm>
              <a:off x="4378223" y="2174872"/>
              <a:ext cx="537976" cy="216409"/>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6" name="MH_Others_8"/>
            <p:cNvSpPr/>
            <p:nvPr>
              <p:custDataLst>
                <p:tags r:id="rId20"/>
              </p:custDataLst>
            </p:nvPr>
          </p:nvSpPr>
          <p:spPr>
            <a:xfrm>
              <a:off x="4198223" y="2093901"/>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bg1">
                    <a:lumMod val="50000"/>
                  </a:schemeClr>
                </a:solidFill>
              </a:endParaRPr>
            </a:p>
          </p:txBody>
        </p:sp>
        <p:sp>
          <p:nvSpPr>
            <p:cNvPr id="37" name="MH_Entry_2"/>
            <p:cNvSpPr txBox="true">
              <a:spLocks noChangeArrowheads="true"/>
            </p:cNvSpPr>
            <p:nvPr>
              <p:custDataLst>
                <p:tags r:id="rId21"/>
              </p:custDataLst>
            </p:nvPr>
          </p:nvSpPr>
          <p:spPr bwMode="auto">
            <a:xfrm>
              <a:off x="5745534" y="1886132"/>
              <a:ext cx="4454922" cy="99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r>
                <a:rPr lang="en-US" altLang="zh-CN" sz="2400" b="1" dirty="0" err="1">
                  <a:solidFill>
                    <a:schemeClr val="bg1">
                      <a:lumMod val="50000"/>
                    </a:schemeClr>
                  </a:solidFill>
                  <a:latin typeface="微软雅黑" panose="020B0503020204020204" pitchFamily="34" charset="-122"/>
                  <a:ea typeface="微软雅黑" panose="020B0503020204020204" pitchFamily="34" charset="-122"/>
                </a:rPr>
                <a:t>linux</a:t>
              </a:r>
              <a:r>
                <a:rPr lang="zh-CN" altLang="en-US" sz="2400" b="1" dirty="0">
                  <a:solidFill>
                    <a:schemeClr val="bg1">
                      <a:lumMod val="50000"/>
                    </a:schemeClr>
                  </a:solidFill>
                  <a:latin typeface="微软雅黑" panose="020B0503020204020204" pitchFamily="34" charset="-122"/>
                  <a:ea typeface="微软雅黑" panose="020B0503020204020204" pitchFamily="34" charset="-122"/>
                </a:rPr>
                <a:t>内核中的</a:t>
              </a:r>
              <a:r>
                <a:rPr lang="en-US" altLang="zh-CN" sz="2400" b="1" dirty="0">
                  <a:solidFill>
                    <a:schemeClr val="bg1">
                      <a:lumMod val="50000"/>
                    </a:schemeClr>
                  </a:solidFill>
                  <a:latin typeface="微软雅黑" panose="020B0503020204020204" pitchFamily="34" charset="-122"/>
                  <a:ea typeface="微软雅黑" panose="020B0503020204020204" pitchFamily="34" charset="-122"/>
                </a:rPr>
                <a:t>poll</a:t>
              </a:r>
              <a:r>
                <a:rPr lang="zh-CN" altLang="en-US" sz="2400" b="1" dirty="0">
                  <a:solidFill>
                    <a:schemeClr val="bg1">
                      <a:lumMod val="50000"/>
                    </a:schemeClr>
                  </a:solidFill>
                  <a:latin typeface="微软雅黑" panose="020B0503020204020204" pitchFamily="34" charset="-122"/>
                  <a:ea typeface="微软雅黑" panose="020B0503020204020204" pitchFamily="34" charset="-122"/>
                </a:rPr>
                <a:t>和</a:t>
              </a:r>
              <a:r>
                <a:rPr lang="en-US" altLang="zh-CN" sz="2400" b="1" dirty="0" err="1">
                  <a:solidFill>
                    <a:schemeClr val="bg1">
                      <a:lumMod val="50000"/>
                    </a:schemeClr>
                  </a:solidFill>
                  <a:latin typeface="微软雅黑" panose="020B0503020204020204" pitchFamily="34" charset="-122"/>
                  <a:ea typeface="微软雅黑" panose="020B0503020204020204" pitchFamily="34" charset="-122"/>
                </a:rPr>
                <a:t>epoll</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8" name="MH_Number_2">
              <a:hlinkClick r:id="rId13" action="ppaction://hlinksldjump"/>
            </p:cNvPr>
            <p:cNvSpPr txBox="true">
              <a:spLocks noChangeArrowheads="true"/>
            </p:cNvSpPr>
            <p:nvPr>
              <p:custDataLst>
                <p:tags r:id="rId22"/>
              </p:custDataLst>
            </p:nvPr>
          </p:nvSpPr>
          <p:spPr bwMode="auto">
            <a:xfrm>
              <a:off x="4754512" y="2179492"/>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algn="ctr" eaLnBrk="1" hangingPunct="1"/>
              <a:r>
                <a:rPr lang="en-US" altLang="zh-CN" sz="2800" b="1"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04</a:t>
              </a:r>
              <a:endParaRPr lang="zh-CN" altLang="en-US" sz="2800" b="1"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9" name="组合 38"/>
          <p:cNvGrpSpPr/>
          <p:nvPr/>
        </p:nvGrpSpPr>
        <p:grpSpPr>
          <a:xfrm>
            <a:off x="4210539" y="4901532"/>
            <a:ext cx="6002233" cy="993766"/>
            <a:chOff x="4198223" y="1886132"/>
            <a:chExt cx="6002233" cy="993766"/>
          </a:xfrm>
        </p:grpSpPr>
        <p:cxnSp>
          <p:nvCxnSpPr>
            <p:cNvPr id="40" name="MH_Others_7"/>
            <p:cNvCxnSpPr>
              <a:stCxn id="41" idx="6"/>
            </p:cNvCxnSpPr>
            <p:nvPr>
              <p:custDataLst>
                <p:tags r:id="rId23"/>
              </p:custDataLst>
            </p:nvPr>
          </p:nvCxnSpPr>
          <p:spPr>
            <a:xfrm>
              <a:off x="4378223" y="2174872"/>
              <a:ext cx="537976" cy="216409"/>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1" name="MH_Others_8"/>
            <p:cNvSpPr/>
            <p:nvPr>
              <p:custDataLst>
                <p:tags r:id="rId24"/>
              </p:custDataLst>
            </p:nvPr>
          </p:nvSpPr>
          <p:spPr>
            <a:xfrm>
              <a:off x="4198223" y="2093901"/>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bg1">
                    <a:lumMod val="50000"/>
                  </a:schemeClr>
                </a:solidFill>
              </a:endParaRPr>
            </a:p>
          </p:txBody>
        </p:sp>
        <p:sp>
          <p:nvSpPr>
            <p:cNvPr id="43" name="MH_Entry_2"/>
            <p:cNvSpPr txBox="true">
              <a:spLocks noChangeArrowheads="true"/>
            </p:cNvSpPr>
            <p:nvPr>
              <p:custDataLst>
                <p:tags r:id="rId25"/>
              </p:custDataLst>
            </p:nvPr>
          </p:nvSpPr>
          <p:spPr bwMode="auto">
            <a:xfrm>
              <a:off x="5745534" y="1886132"/>
              <a:ext cx="4454922" cy="99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r>
                <a:rPr lang="zh-CN" altLang="en-US" sz="2400" b="1" dirty="0">
                  <a:solidFill>
                    <a:schemeClr val="bg1">
                      <a:lumMod val="50000"/>
                    </a:schemeClr>
                  </a:solidFill>
                  <a:latin typeface="微软雅黑" panose="020B0503020204020204" pitchFamily="34" charset="-122"/>
                  <a:ea typeface="微软雅黑" panose="020B0503020204020204" pitchFamily="34" charset="-122"/>
                </a:rPr>
                <a:t>多路复用的广泛应用</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4" name="MH_Number_2">
              <a:hlinkClick r:id="rId13" action="ppaction://hlinksldjump"/>
            </p:cNvPr>
            <p:cNvSpPr txBox="true">
              <a:spLocks noChangeArrowheads="true"/>
            </p:cNvSpPr>
            <p:nvPr>
              <p:custDataLst>
                <p:tags r:id="rId26"/>
              </p:custDataLst>
            </p:nvPr>
          </p:nvSpPr>
          <p:spPr bwMode="auto">
            <a:xfrm>
              <a:off x="4754512" y="2179492"/>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algn="ctr" eaLnBrk="1" hangingPunct="1"/>
              <a:r>
                <a:rPr lang="en-US" altLang="zh-CN" sz="2800" b="1"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05</a:t>
              </a:r>
              <a:endParaRPr lang="zh-CN" altLang="en-US" sz="2800" b="1"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ustDataLst>
      <p:tags r:id="rId27"/>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333990" cy="4921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l">
              <a:lnSpc>
                <a:spcPct val="100000"/>
              </a:lnSpc>
            </a:pPr>
            <a:r>
              <a:rPr lang="en-US" sz="3600" b="0" strike="noStrike" spc="-1">
                <a:solidFill>
                  <a:srgbClr val="FFFFFF"/>
                </a:solidFill>
                <a:latin typeface="微软雅黑"/>
                <a:ea typeface="微软雅黑"/>
              </a:rPr>
              <a:t>epoll</a:t>
            </a:r>
            <a:r>
              <a:rPr lang="zh-CN" altLang="en-US" sz="3600" b="0" strike="noStrike" spc="-1">
                <a:solidFill>
                  <a:srgbClr val="FFFFFF"/>
                </a:solidFill>
                <a:latin typeface="微软雅黑"/>
                <a:ea typeface="微软雅黑"/>
              </a:rPr>
              <a:t>的使用</a:t>
            </a:r>
            <a:endParaRPr lang="en-US" sz="3600" b="0" strike="noStrike" spc="-1">
              <a:solidFill>
                <a:srgbClr val="FFFFFF"/>
              </a:solidFill>
              <a:latin typeface="微软雅黑"/>
              <a:ea typeface="微软雅黑"/>
            </a:endParaRPr>
          </a:p>
          <a:p>
            <a:pPr>
              <a:lnSpc>
                <a:spcPct val="100000"/>
              </a:lnSpc>
            </a:pPr>
            <a:br>
              <a:rPr lang="en-US" sz="3600" b="0" strike="noStrike" spc="-1">
                <a:solidFill>
                  <a:srgbClr val="FFFFFF"/>
                </a:solidFill>
                <a:latin typeface="微软雅黑"/>
                <a:ea typeface="微软雅黑"/>
              </a:rPr>
            </a:br>
            <a:r>
              <a:rPr lang="en-US" sz="1600" b="0" strike="noStrike" spc="-1">
                <a:solidFill>
                  <a:srgbClr val="FFFFFF"/>
                </a:solidFill>
                <a:latin typeface="微软雅黑"/>
                <a:ea typeface="DejaVu Sans" panose="020B0603030804020204"/>
              </a:rPr>
              <a:t> </a:t>
            </a:r>
            <a:endParaRPr lang="en-US" sz="1600" b="0" strike="noStrike" spc="-1">
              <a:latin typeface="Arial" panose="020B0604020202020204"/>
            </a:endParaRPr>
          </a:p>
          <a:p>
            <a:pPr marL="457200">
              <a:lnSpc>
                <a:spcPct val="100000"/>
              </a:lnSpc>
            </a:pPr>
            <a:br/>
            <a:b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p:txBody>
      </p:sp>
      <p:pic>
        <p:nvPicPr>
          <p:cNvPr id="3" name="图片 2" descr="2021-04-13 15-34-45 的屏幕截图"/>
          <p:cNvPicPr>
            <a:picLocks noChangeAspect="true"/>
          </p:cNvPicPr>
          <p:nvPr/>
        </p:nvPicPr>
        <p:blipFill>
          <a:blip r:embed="rId1"/>
          <a:stretch>
            <a:fillRect/>
          </a:stretch>
        </p:blipFill>
        <p:spPr>
          <a:xfrm>
            <a:off x="4464685" y="587375"/>
            <a:ext cx="6061075" cy="608647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333990" cy="4921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l">
              <a:lnSpc>
                <a:spcPct val="100000"/>
              </a:lnSpc>
            </a:pPr>
            <a:r>
              <a:rPr lang="en-US" sz="3600" b="0" strike="noStrike" spc="-1">
                <a:solidFill>
                  <a:srgbClr val="FFFFFF"/>
                </a:solidFill>
                <a:latin typeface="微软雅黑"/>
                <a:ea typeface="微软雅黑"/>
              </a:rPr>
              <a:t>epoll</a:t>
            </a:r>
            <a:r>
              <a:rPr lang="zh-CN" altLang="en-US" sz="3600" b="0" strike="noStrike" spc="-1">
                <a:solidFill>
                  <a:srgbClr val="FFFFFF"/>
                </a:solidFill>
                <a:latin typeface="微软雅黑"/>
                <a:ea typeface="微软雅黑"/>
              </a:rPr>
              <a:t>的使用</a:t>
            </a:r>
            <a:endParaRPr lang="en-US" sz="3600" b="0" strike="noStrike" spc="-1">
              <a:solidFill>
                <a:srgbClr val="FFFFFF"/>
              </a:solidFill>
              <a:latin typeface="微软雅黑"/>
              <a:ea typeface="微软雅黑"/>
            </a:endParaRPr>
          </a:p>
          <a:p>
            <a:pPr>
              <a:lnSpc>
                <a:spcPct val="100000"/>
              </a:lnSpc>
            </a:pPr>
            <a:br>
              <a:rPr lang="en-US" sz="3600" b="0" strike="noStrike" spc="-1">
                <a:solidFill>
                  <a:srgbClr val="FFFFFF"/>
                </a:solidFill>
                <a:latin typeface="微软雅黑"/>
                <a:ea typeface="微软雅黑"/>
              </a:rPr>
            </a:br>
            <a:r>
              <a:rPr lang="en-US" sz="1600" b="0" strike="noStrike" spc="-1">
                <a:solidFill>
                  <a:srgbClr val="FFFFFF"/>
                </a:solidFill>
                <a:latin typeface="微软雅黑"/>
                <a:ea typeface="DejaVu Sans" panose="020B0603030804020204"/>
              </a:rPr>
              <a:t> </a:t>
            </a:r>
            <a:endParaRPr lang="en-US" sz="1600" b="0" strike="noStrike" spc="-1">
              <a:latin typeface="Arial" panose="020B0604020202020204"/>
            </a:endParaRPr>
          </a:p>
          <a:p>
            <a:pPr marL="457200">
              <a:lnSpc>
                <a:spcPct val="100000"/>
              </a:lnSpc>
            </a:pPr>
            <a:br/>
            <a:b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p:txBody>
      </p:sp>
      <p:pic>
        <p:nvPicPr>
          <p:cNvPr id="2" name="图片 1" descr="2021-04-13 15-39-23 的屏幕截图"/>
          <p:cNvPicPr>
            <a:picLocks noChangeAspect="true"/>
          </p:cNvPicPr>
          <p:nvPr/>
        </p:nvPicPr>
        <p:blipFill>
          <a:blip r:embed="rId1"/>
          <a:stretch>
            <a:fillRect/>
          </a:stretch>
        </p:blipFill>
        <p:spPr>
          <a:xfrm>
            <a:off x="4201795" y="323850"/>
            <a:ext cx="7479665" cy="621093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333990" cy="4921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l">
              <a:lnSpc>
                <a:spcPct val="100000"/>
              </a:lnSpc>
            </a:pPr>
            <a:r>
              <a:rPr lang="en-US" sz="3600" b="0" strike="noStrike" spc="-1">
                <a:solidFill>
                  <a:srgbClr val="FFFFFF"/>
                </a:solidFill>
                <a:latin typeface="微软雅黑"/>
                <a:ea typeface="微软雅黑"/>
              </a:rPr>
              <a:t>epoll</a:t>
            </a:r>
            <a:r>
              <a:rPr lang="zh-CN" altLang="en-US" sz="3600" b="0" strike="noStrike" spc="-1">
                <a:solidFill>
                  <a:srgbClr val="FFFFFF"/>
                </a:solidFill>
                <a:latin typeface="微软雅黑"/>
                <a:ea typeface="微软雅黑"/>
              </a:rPr>
              <a:t>和</a:t>
            </a:r>
            <a:r>
              <a:rPr lang="en-US" altLang="zh-CN" sz="3600" b="0" strike="noStrike" spc="-1">
                <a:solidFill>
                  <a:srgbClr val="FFFFFF"/>
                </a:solidFill>
                <a:latin typeface="微软雅黑"/>
                <a:ea typeface="微软雅黑"/>
              </a:rPr>
              <a:t>poll</a:t>
            </a:r>
            <a:r>
              <a:rPr lang="zh-CN" altLang="en-US" sz="3600" b="0" strike="noStrike" spc="-1">
                <a:solidFill>
                  <a:srgbClr val="FFFFFF"/>
                </a:solidFill>
                <a:latin typeface="微软雅黑"/>
                <a:ea typeface="微软雅黑"/>
              </a:rPr>
              <a:t>与</a:t>
            </a:r>
            <a:endParaRPr lang="en-US" altLang="zh-CN" sz="3600" b="0" strike="noStrike" spc="-1">
              <a:solidFill>
                <a:srgbClr val="FFFFFF"/>
              </a:solidFill>
              <a:latin typeface="微软雅黑"/>
              <a:ea typeface="微软雅黑"/>
            </a:endParaRPr>
          </a:p>
          <a:p>
            <a:pPr algn="l">
              <a:lnSpc>
                <a:spcPct val="100000"/>
              </a:lnSpc>
            </a:pPr>
            <a:r>
              <a:rPr lang="en-US" altLang="zh-CN" sz="3600" b="0" strike="noStrike" spc="-1">
                <a:solidFill>
                  <a:srgbClr val="FFFFFF"/>
                </a:solidFill>
                <a:latin typeface="微软雅黑"/>
                <a:ea typeface="微软雅黑"/>
              </a:rPr>
              <a:t>select</a:t>
            </a:r>
            <a:r>
              <a:rPr lang="zh-CN" altLang="en-US" sz="3600" b="0" strike="noStrike" spc="-1">
                <a:solidFill>
                  <a:srgbClr val="FFFFFF"/>
                </a:solidFill>
                <a:latin typeface="微软雅黑"/>
                <a:ea typeface="微软雅黑"/>
              </a:rPr>
              <a:t>的对比</a:t>
            </a:r>
            <a:endParaRPr lang="en-US" sz="3600" b="0" strike="noStrike" spc="-1">
              <a:solidFill>
                <a:srgbClr val="FFFFFF"/>
              </a:solidFill>
              <a:latin typeface="微软雅黑"/>
              <a:ea typeface="微软雅黑"/>
            </a:endParaRPr>
          </a:p>
          <a:p>
            <a:pPr>
              <a:lnSpc>
                <a:spcPct val="100000"/>
              </a:lnSpc>
            </a:pPr>
            <a:br>
              <a:rPr lang="en-US" sz="3600" b="0" strike="noStrike" spc="-1">
                <a:solidFill>
                  <a:srgbClr val="FFFFFF"/>
                </a:solidFill>
                <a:latin typeface="微软雅黑"/>
                <a:ea typeface="微软雅黑"/>
              </a:rPr>
            </a:br>
            <a:r>
              <a:rPr lang="en-US" sz="1600" b="0" strike="noStrike" spc="-1">
                <a:solidFill>
                  <a:srgbClr val="FFFFFF"/>
                </a:solidFill>
                <a:latin typeface="微软雅黑"/>
                <a:ea typeface="DejaVu Sans" panose="020B0603030804020204"/>
              </a:rPr>
              <a:t> </a:t>
            </a:r>
            <a:endParaRPr lang="en-US" sz="1600" b="0" strike="noStrike" spc="-1">
              <a:latin typeface="Arial" panose="020B0604020202020204"/>
            </a:endParaRPr>
          </a:p>
          <a:p>
            <a:pPr marL="457200">
              <a:lnSpc>
                <a:spcPct val="100000"/>
              </a:lnSpc>
            </a:pPr>
            <a:br/>
            <a:b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p:txBody>
      </p:sp>
      <p:pic>
        <p:nvPicPr>
          <p:cNvPr id="3" name="图片 2" descr="2021-04-13 15-46-58 的屏幕截图"/>
          <p:cNvPicPr>
            <a:picLocks noChangeAspect="true"/>
          </p:cNvPicPr>
          <p:nvPr/>
        </p:nvPicPr>
        <p:blipFill>
          <a:blip r:embed="rId1"/>
          <a:stretch>
            <a:fillRect/>
          </a:stretch>
        </p:blipFill>
        <p:spPr>
          <a:xfrm>
            <a:off x="4744085" y="538480"/>
            <a:ext cx="6268085" cy="578167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585450" cy="58293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l">
              <a:lnSpc>
                <a:spcPct val="100000"/>
              </a:lnSpc>
            </a:pPr>
            <a:r>
              <a:rPr lang="zh-CN" sz="4000" b="0" strike="noStrike" spc="-1">
                <a:solidFill>
                  <a:srgbClr val="FFFFFF"/>
                </a:solidFill>
                <a:latin typeface="微软雅黑"/>
                <a:ea typeface="微软雅黑"/>
              </a:rPr>
              <a:t>关于水</a:t>
            </a:r>
            <a:endParaRPr lang="zh-CN" sz="4000" b="0" strike="noStrike" spc="-1">
              <a:solidFill>
                <a:srgbClr val="FFFFFF"/>
              </a:solidFill>
              <a:latin typeface="微软雅黑"/>
              <a:ea typeface="微软雅黑"/>
            </a:endParaRPr>
          </a:p>
          <a:p>
            <a:pPr algn="l">
              <a:lnSpc>
                <a:spcPct val="100000"/>
              </a:lnSpc>
            </a:pPr>
            <a:r>
              <a:rPr lang="zh-CN" sz="4000" b="0" strike="noStrike" spc="-1">
                <a:solidFill>
                  <a:srgbClr val="FFFFFF"/>
                </a:solidFill>
                <a:latin typeface="微软雅黑"/>
                <a:ea typeface="微软雅黑"/>
              </a:rPr>
              <a:t>平触发</a:t>
            </a:r>
            <a:endParaRPr lang="en-US" sz="4000" b="0" strike="noStrike" spc="-1">
              <a:latin typeface="Arial" panose="020B0604020202020204"/>
            </a:endParaRPr>
          </a:p>
          <a:p>
            <a:pPr algn="l">
              <a:lnSpc>
                <a:spcPct val="100000"/>
              </a:lnSpc>
            </a:pPr>
            <a:endParaRPr lang="zh-CN" altLang="en-US" sz="3600" b="0" strike="noStrike" spc="-1">
              <a:solidFill>
                <a:srgbClr val="FFFFFF"/>
              </a:solidFill>
              <a:latin typeface="微软雅黑"/>
              <a:ea typeface="微软雅黑"/>
            </a:endParaRPr>
          </a:p>
          <a:p>
            <a:pPr algn="l">
              <a:lnSpc>
                <a:spcPct val="100000"/>
              </a:lnSpc>
            </a:pPr>
            <a:endParaRPr lang="zh-CN" altLang="en-US" sz="3600" b="0" strike="noStrike" spc="-1">
              <a:solidFill>
                <a:srgbClr val="FFFFFF"/>
              </a:solidFill>
              <a:latin typeface="微软雅黑"/>
              <a:ea typeface="微软雅黑"/>
            </a:endParaRPr>
          </a:p>
          <a:p>
            <a:pPr algn="l">
              <a:lnSpc>
                <a:spcPct val="100000"/>
              </a:lnSpc>
            </a:pPr>
            <a:br>
              <a:rPr lang="en-US" sz="3600" b="0" strike="noStrike" spc="-1">
                <a:solidFill>
                  <a:srgbClr val="FFFFFF"/>
                </a:solidFill>
                <a:latin typeface="微软雅黑"/>
                <a:ea typeface="微软雅黑"/>
              </a:rPr>
            </a:br>
            <a:r>
              <a:rPr lang="en-US" sz="1600" b="0" strike="noStrike" spc="-1">
                <a:solidFill>
                  <a:srgbClr val="FFFFFF"/>
                </a:solidFill>
                <a:latin typeface="微软雅黑"/>
                <a:ea typeface="DejaVu Sans" panose="020B0603030804020204"/>
              </a:rPr>
              <a:t> </a:t>
            </a:r>
            <a:endParaRPr lang="en-US" sz="1600" b="0" strike="noStrike" spc="-1">
              <a:latin typeface="Arial" panose="020B0604020202020204"/>
            </a:endParaRPr>
          </a:p>
          <a:p>
            <a:pPr marL="457200">
              <a:lnSpc>
                <a:spcPct val="100000"/>
              </a:lnSpc>
            </a:pPr>
            <a:br/>
            <a:b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p:txBody>
      </p:sp>
      <p:pic>
        <p:nvPicPr>
          <p:cNvPr id="5" name="图片 4" descr="2021-04-13 16-00-40 的屏幕截图"/>
          <p:cNvPicPr>
            <a:picLocks noChangeAspect="true"/>
          </p:cNvPicPr>
          <p:nvPr/>
        </p:nvPicPr>
        <p:blipFill>
          <a:blip r:embed="rId1"/>
          <a:stretch>
            <a:fillRect/>
          </a:stretch>
        </p:blipFill>
        <p:spPr>
          <a:xfrm>
            <a:off x="3096260" y="904875"/>
            <a:ext cx="8315960" cy="504825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585450" cy="58293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l">
              <a:lnSpc>
                <a:spcPct val="100000"/>
              </a:lnSpc>
            </a:pPr>
            <a:r>
              <a:rPr lang="zh-CN" sz="4000" b="0" strike="noStrike" spc="-1">
                <a:solidFill>
                  <a:srgbClr val="FFFFFF"/>
                </a:solidFill>
                <a:latin typeface="微软雅黑"/>
                <a:ea typeface="微软雅黑"/>
              </a:rPr>
              <a:t>关于边</a:t>
            </a:r>
            <a:endParaRPr lang="zh-CN" sz="4000" b="0" strike="noStrike" spc="-1">
              <a:solidFill>
                <a:srgbClr val="FFFFFF"/>
              </a:solidFill>
              <a:latin typeface="微软雅黑"/>
              <a:ea typeface="微软雅黑"/>
            </a:endParaRPr>
          </a:p>
          <a:p>
            <a:pPr algn="l">
              <a:lnSpc>
                <a:spcPct val="100000"/>
              </a:lnSpc>
            </a:pPr>
            <a:r>
              <a:rPr lang="zh-CN" sz="4000" b="0" strike="noStrike" spc="-1">
                <a:solidFill>
                  <a:srgbClr val="FFFFFF"/>
                </a:solidFill>
                <a:latin typeface="微软雅黑"/>
                <a:ea typeface="微软雅黑"/>
              </a:rPr>
              <a:t>缘触发</a:t>
            </a:r>
            <a:endParaRPr lang="en-US" sz="4000" b="0" strike="noStrike" spc="-1">
              <a:latin typeface="Arial" panose="020B0604020202020204"/>
            </a:endParaRPr>
          </a:p>
          <a:p>
            <a:pPr algn="l">
              <a:lnSpc>
                <a:spcPct val="100000"/>
              </a:lnSpc>
            </a:pPr>
            <a:endParaRPr lang="zh-CN" altLang="en-US" sz="3600" b="0" strike="noStrike" spc="-1">
              <a:solidFill>
                <a:srgbClr val="FFFFFF"/>
              </a:solidFill>
              <a:latin typeface="微软雅黑"/>
              <a:ea typeface="微软雅黑"/>
            </a:endParaRPr>
          </a:p>
          <a:p>
            <a:pPr algn="l">
              <a:lnSpc>
                <a:spcPct val="100000"/>
              </a:lnSpc>
            </a:pPr>
            <a:endParaRPr lang="zh-CN" altLang="en-US" sz="3600" b="0" strike="noStrike" spc="-1">
              <a:solidFill>
                <a:srgbClr val="FFFFFF"/>
              </a:solidFill>
              <a:latin typeface="微软雅黑"/>
              <a:ea typeface="微软雅黑"/>
            </a:endParaRPr>
          </a:p>
          <a:p>
            <a:pPr algn="l">
              <a:lnSpc>
                <a:spcPct val="100000"/>
              </a:lnSpc>
            </a:pPr>
            <a:br>
              <a:rPr lang="en-US" sz="3600" b="0" strike="noStrike" spc="-1">
                <a:solidFill>
                  <a:srgbClr val="FFFFFF"/>
                </a:solidFill>
                <a:latin typeface="微软雅黑"/>
                <a:ea typeface="微软雅黑"/>
              </a:rPr>
            </a:br>
            <a:r>
              <a:rPr lang="en-US" sz="1600" b="0" strike="noStrike" spc="-1">
                <a:solidFill>
                  <a:srgbClr val="FFFFFF"/>
                </a:solidFill>
                <a:latin typeface="微软雅黑"/>
                <a:ea typeface="DejaVu Sans" panose="020B0603030804020204"/>
              </a:rPr>
              <a:t> </a:t>
            </a:r>
            <a:endParaRPr lang="en-US" sz="1600" b="0" strike="noStrike" spc="-1">
              <a:latin typeface="Arial" panose="020B0604020202020204"/>
            </a:endParaRPr>
          </a:p>
          <a:p>
            <a:pPr marL="457200">
              <a:lnSpc>
                <a:spcPct val="100000"/>
              </a:lnSpc>
            </a:pPr>
            <a:br/>
            <a:b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p:txBody>
      </p:sp>
      <p:pic>
        <p:nvPicPr>
          <p:cNvPr id="2" name="图片 1" descr="2021-04-13 16-01-46 的屏幕截图"/>
          <p:cNvPicPr>
            <a:picLocks noChangeAspect="true"/>
          </p:cNvPicPr>
          <p:nvPr/>
        </p:nvPicPr>
        <p:blipFill>
          <a:blip r:embed="rId1"/>
          <a:stretch>
            <a:fillRect/>
          </a:stretch>
        </p:blipFill>
        <p:spPr>
          <a:xfrm>
            <a:off x="3347720" y="648335"/>
            <a:ext cx="8460740" cy="555752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03275" y="514350"/>
            <a:ext cx="10585450" cy="58293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endParaRPr lang="en-US" altLang="zh-CN" sz="4000" spc="-1">
              <a:solidFill>
                <a:srgbClr val="FFFFFF"/>
              </a:solidFill>
              <a:latin typeface="微软雅黑"/>
              <a:ea typeface="微软雅黑"/>
              <a:sym typeface="+mn-ea"/>
            </a:endParaRPr>
          </a:p>
          <a:p>
            <a:pPr algn="ctr">
              <a:lnSpc>
                <a:spcPct val="100000"/>
              </a:lnSpc>
            </a:pPr>
            <a:endParaRPr lang="en-US" altLang="zh-CN" sz="4000" spc="-1">
              <a:solidFill>
                <a:srgbClr val="FFFFFF"/>
              </a:solidFill>
              <a:latin typeface="微软雅黑"/>
              <a:ea typeface="微软雅黑"/>
              <a:sym typeface="+mn-ea"/>
            </a:endParaRPr>
          </a:p>
          <a:p>
            <a:pPr algn="ctr">
              <a:lnSpc>
                <a:spcPct val="100000"/>
              </a:lnSpc>
            </a:pPr>
            <a:endParaRPr lang="zh-CN" altLang="en-US" sz="4000" b="0" strike="noStrike" spc="-1">
              <a:solidFill>
                <a:schemeClr val="bg1"/>
              </a:solidFill>
              <a:latin typeface="Arial" panose="020B0604020202020204"/>
              <a:ea typeface="宋体" charset="0"/>
            </a:endParaRPr>
          </a:p>
          <a:p>
            <a:pPr algn="ctr">
              <a:lnSpc>
                <a:spcPct val="100000"/>
              </a:lnSpc>
            </a:pPr>
            <a:r>
              <a:rPr lang="zh-CN" altLang="en-US" sz="4000" b="0" strike="noStrike" spc="-1">
                <a:solidFill>
                  <a:schemeClr val="bg1"/>
                </a:solidFill>
                <a:latin typeface="Arial" panose="020B0604020202020204"/>
                <a:ea typeface="宋体" charset="0"/>
              </a:rPr>
              <a:t>内核中的</a:t>
            </a:r>
            <a:r>
              <a:rPr lang="en-US" altLang="zh-CN" sz="4000" b="0" strike="noStrike" spc="-1">
                <a:solidFill>
                  <a:schemeClr val="bg1"/>
                </a:solidFill>
                <a:latin typeface="Arial" panose="020B0604020202020204"/>
                <a:ea typeface="宋体" charset="0"/>
              </a:rPr>
              <a:t>poll</a:t>
            </a:r>
            <a:r>
              <a:rPr lang="zh-CN" altLang="en-US" sz="4000" b="0" strike="noStrike" spc="-1">
                <a:solidFill>
                  <a:schemeClr val="bg1"/>
                </a:solidFill>
                <a:latin typeface="Arial" panose="020B0604020202020204"/>
                <a:ea typeface="宋体" charset="0"/>
              </a:rPr>
              <a:t>、</a:t>
            </a:r>
            <a:r>
              <a:rPr lang="en-US" altLang="zh-CN" sz="4000" b="0" strike="noStrike" spc="-1">
                <a:solidFill>
                  <a:schemeClr val="bg1"/>
                </a:solidFill>
                <a:latin typeface="Arial" panose="020B0604020202020204"/>
                <a:ea typeface="宋体" charset="0"/>
              </a:rPr>
              <a:t>select</a:t>
            </a:r>
            <a:r>
              <a:rPr lang="zh-CN" altLang="en-US" sz="4000" b="0" strike="noStrike" spc="-1">
                <a:solidFill>
                  <a:schemeClr val="bg1"/>
                </a:solidFill>
                <a:latin typeface="Arial" panose="020B0604020202020204"/>
                <a:ea typeface="宋体" charset="0"/>
              </a:rPr>
              <a:t>和</a:t>
            </a:r>
            <a:r>
              <a:rPr lang="en-US" altLang="zh-CN" sz="4000" b="0" strike="noStrike" spc="-1">
                <a:solidFill>
                  <a:schemeClr val="bg1"/>
                </a:solidFill>
                <a:latin typeface="Arial" panose="020B0604020202020204"/>
                <a:ea typeface="宋体" charset="0"/>
              </a:rPr>
              <a:t>epoll</a:t>
            </a:r>
            <a:r>
              <a:rPr lang="zh-CN" altLang="en-US" sz="4000" b="0" strike="noStrike" spc="-1">
                <a:solidFill>
                  <a:schemeClr val="bg1"/>
                </a:solidFill>
                <a:latin typeface="Arial" panose="020B0604020202020204"/>
                <a:ea typeface="宋体" charset="0"/>
              </a:rPr>
              <a:t>都是基于一个文件提供的poll方法</a:t>
            </a:r>
            <a:endParaRPr lang="zh-CN" altLang="en-US" sz="4000" b="0" strike="noStrike" spc="-1">
              <a:latin typeface="Arial" panose="020B0604020202020204"/>
              <a:ea typeface="宋体" charset="0"/>
            </a:endParaRPr>
          </a:p>
          <a:p>
            <a:pPr algn="l">
              <a:lnSpc>
                <a:spcPct val="100000"/>
              </a:lnSpc>
            </a:pPr>
            <a:endParaRPr lang="zh-CN" altLang="en-US" sz="3600" spc="-1">
              <a:solidFill>
                <a:srgbClr val="FFFFFF"/>
              </a:solidFill>
              <a:latin typeface="微软雅黑"/>
              <a:ea typeface="微软雅黑"/>
              <a:sym typeface="+mn-ea"/>
            </a:endParaRPr>
          </a:p>
          <a:p>
            <a:pPr algn="l">
              <a:lnSpc>
                <a:spcPct val="100000"/>
              </a:lnSpc>
            </a:pPr>
            <a:br>
              <a:rPr lang="en-US" sz="3600" b="0" strike="noStrike" spc="-1">
                <a:solidFill>
                  <a:srgbClr val="FFFFFF"/>
                </a:solidFill>
                <a:latin typeface="微软雅黑"/>
                <a:ea typeface="微软雅黑"/>
              </a:rPr>
            </a:br>
            <a:r>
              <a:rPr lang="en-US" sz="1600" b="0" strike="noStrike" spc="-1">
                <a:solidFill>
                  <a:srgbClr val="FFFFFF"/>
                </a:solidFill>
                <a:latin typeface="微软雅黑"/>
                <a:ea typeface="DejaVu Sans" panose="020B0603030804020204"/>
              </a:rPr>
              <a:t> </a:t>
            </a:r>
            <a:endParaRPr lang="en-US" sz="1600" b="0" strike="noStrike" spc="-1">
              <a:latin typeface="Arial" panose="020B0604020202020204"/>
            </a:endParaRPr>
          </a:p>
          <a:p>
            <a:pPr marL="457200">
              <a:lnSpc>
                <a:spcPct val="100000"/>
              </a:lnSpc>
            </a:pPr>
            <a:br/>
            <a:b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585450" cy="58293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en-US" altLang="zh-CN" sz="4000" b="0" strike="noStrike" spc="-1">
                <a:solidFill>
                  <a:srgbClr val="FFFFFF"/>
                </a:solidFill>
                <a:latin typeface="微软雅黑"/>
                <a:ea typeface="微软雅黑"/>
              </a:rPr>
              <a:t>epoll</a:t>
            </a:r>
            <a:r>
              <a:rPr lang="zh-CN" sz="4000" b="0" strike="noStrike" spc="-1">
                <a:solidFill>
                  <a:srgbClr val="FFFFFF"/>
                </a:solidFill>
                <a:latin typeface="微软雅黑"/>
                <a:ea typeface="微软雅黑"/>
              </a:rPr>
              <a:t>使用注意事项</a:t>
            </a:r>
            <a:endParaRPr lang="en-US" sz="4000" b="0" strike="noStrike" spc="-1">
              <a:latin typeface="Arial" panose="020B0604020202020204"/>
            </a:endParaRPr>
          </a:p>
          <a:p>
            <a:pPr algn="l">
              <a:lnSpc>
                <a:spcPct val="100000"/>
              </a:lnSpc>
            </a:pPr>
            <a:endParaRPr lang="zh-CN" altLang="en-US" sz="3600" b="0" strike="noStrike" spc="-1">
              <a:solidFill>
                <a:srgbClr val="FFFFFF"/>
              </a:solidFill>
              <a:latin typeface="微软雅黑"/>
              <a:ea typeface="微软雅黑"/>
            </a:endParaRPr>
          </a:p>
          <a:p>
            <a:pPr algn="l">
              <a:lnSpc>
                <a:spcPct val="100000"/>
              </a:lnSpc>
            </a:pPr>
            <a:r>
              <a:rPr lang="en-US" sz="3600" b="0" strike="noStrike" spc="-1">
                <a:solidFill>
                  <a:srgbClr val="FFFFFF"/>
                </a:solidFill>
                <a:latin typeface="微软雅黑"/>
                <a:ea typeface="微软雅黑"/>
              </a:rPr>
              <a:t>1.close</a:t>
            </a:r>
            <a:r>
              <a:rPr lang="zh-CN" altLang="en-US" sz="3600" b="0" strike="noStrike" spc="-1">
                <a:solidFill>
                  <a:srgbClr val="FFFFFF"/>
                </a:solidFill>
                <a:latin typeface="微软雅黑"/>
                <a:ea typeface="微软雅黑"/>
              </a:rPr>
              <a:t>掉描述符后，会自动从</a:t>
            </a:r>
            <a:r>
              <a:rPr lang="en-US" altLang="zh-CN" sz="3600" b="0" strike="noStrike" spc="-1">
                <a:solidFill>
                  <a:srgbClr val="FFFFFF"/>
                </a:solidFill>
                <a:latin typeface="微软雅黑"/>
                <a:ea typeface="微软雅黑"/>
              </a:rPr>
              <a:t>epoll</a:t>
            </a:r>
            <a:r>
              <a:rPr lang="zh-CN" altLang="en-US" sz="3600" b="0" strike="noStrike" spc="-1">
                <a:solidFill>
                  <a:srgbClr val="FFFFFF"/>
                </a:solidFill>
                <a:latin typeface="微软雅黑"/>
                <a:ea typeface="微软雅黑"/>
              </a:rPr>
              <a:t>集合里去掉</a:t>
            </a:r>
            <a:endParaRPr lang="zh-CN" altLang="en-US" sz="3600" b="0" strike="noStrike" spc="-1">
              <a:solidFill>
                <a:srgbClr val="FFFFFF"/>
              </a:solidFill>
              <a:latin typeface="微软雅黑"/>
              <a:ea typeface="微软雅黑"/>
            </a:endParaRPr>
          </a:p>
          <a:p>
            <a:pPr algn="l">
              <a:lnSpc>
                <a:spcPct val="100000"/>
              </a:lnSpc>
            </a:pPr>
            <a:endParaRPr lang="en-US" altLang="zh-CN" sz="3600" b="0" strike="noStrike" spc="-1">
              <a:solidFill>
                <a:srgbClr val="FFFFFF"/>
              </a:solidFill>
              <a:latin typeface="微软雅黑"/>
              <a:ea typeface="微软雅黑"/>
            </a:endParaRPr>
          </a:p>
          <a:p>
            <a:pPr algn="l">
              <a:lnSpc>
                <a:spcPct val="100000"/>
              </a:lnSpc>
            </a:pPr>
            <a:r>
              <a:rPr lang="en-US" altLang="zh-CN" sz="3600" b="0" strike="noStrike" spc="-1">
                <a:solidFill>
                  <a:srgbClr val="FFFFFF"/>
                </a:solidFill>
                <a:latin typeface="微软雅黑"/>
                <a:ea typeface="微软雅黑"/>
              </a:rPr>
              <a:t>2.</a:t>
            </a:r>
            <a:r>
              <a:rPr lang="zh-CN" altLang="en-US" sz="3600" b="0" strike="noStrike" spc="-1">
                <a:solidFill>
                  <a:srgbClr val="FFFFFF"/>
                </a:solidFill>
                <a:latin typeface="微软雅黑"/>
                <a:ea typeface="微软雅黑"/>
              </a:rPr>
              <a:t>使用边缘触发，一定要使用非阻塞套接字，一次性读完，一直读到</a:t>
            </a:r>
            <a:r>
              <a:rPr lang="en-US" altLang="zh-CN" sz="3600" b="0" strike="noStrike" spc="-1">
                <a:solidFill>
                  <a:srgbClr val="FFFFFF"/>
                </a:solidFill>
                <a:latin typeface="微软雅黑"/>
                <a:ea typeface="微软雅黑"/>
              </a:rPr>
              <a:t>EAGAIN</a:t>
            </a:r>
            <a:r>
              <a:rPr lang="zh-CN" altLang="en-US" sz="3600" b="0" strike="noStrike" spc="-1">
                <a:solidFill>
                  <a:srgbClr val="FFFFFF"/>
                </a:solidFill>
                <a:latin typeface="微软雅黑"/>
                <a:ea typeface="微软雅黑"/>
              </a:rPr>
              <a:t>为止</a:t>
            </a:r>
            <a:endParaRPr lang="zh-CN" altLang="en-US" sz="3600" b="0" strike="noStrike" spc="-1">
              <a:solidFill>
                <a:srgbClr val="FFFFFF"/>
              </a:solidFill>
              <a:latin typeface="微软雅黑"/>
              <a:ea typeface="微软雅黑"/>
            </a:endParaRPr>
          </a:p>
          <a:p>
            <a:pPr algn="l">
              <a:lnSpc>
                <a:spcPct val="100000"/>
              </a:lnSpc>
            </a:pPr>
            <a:endParaRPr lang="zh-CN" altLang="en-US" sz="3600" b="0" strike="noStrike" spc="-1">
              <a:solidFill>
                <a:srgbClr val="FFFFFF"/>
              </a:solidFill>
              <a:latin typeface="微软雅黑"/>
              <a:ea typeface="微软雅黑"/>
            </a:endParaRPr>
          </a:p>
          <a:p>
            <a:pPr algn="l">
              <a:lnSpc>
                <a:spcPct val="100000"/>
              </a:lnSpc>
            </a:pPr>
            <a:r>
              <a:rPr lang="en-US" altLang="zh-CN" sz="3600" b="0" strike="noStrike" spc="-1">
                <a:solidFill>
                  <a:srgbClr val="FFFFFF"/>
                </a:solidFill>
                <a:latin typeface="微软雅黑"/>
                <a:ea typeface="微软雅黑"/>
              </a:rPr>
              <a:t>3.</a:t>
            </a:r>
            <a:r>
              <a:rPr lang="zh-CN" altLang="en-US" sz="3600" b="0" strike="noStrike" spc="-1">
                <a:solidFill>
                  <a:srgbClr val="FFFFFF"/>
                </a:solidFill>
                <a:latin typeface="微软雅黑"/>
                <a:ea typeface="微软雅黑"/>
              </a:rPr>
              <a:t>多线程</a:t>
            </a:r>
            <a:r>
              <a:rPr lang="en-US" altLang="zh-CN" sz="3600" b="0" strike="noStrike" spc="-1">
                <a:solidFill>
                  <a:srgbClr val="FFFFFF"/>
                </a:solidFill>
                <a:latin typeface="微软雅黑"/>
                <a:ea typeface="微软雅黑"/>
              </a:rPr>
              <a:t>epoll_wait</a:t>
            </a:r>
            <a:r>
              <a:rPr lang="zh-CN" altLang="en-US" sz="3600" b="0" strike="noStrike" spc="-1">
                <a:solidFill>
                  <a:srgbClr val="FFFFFF"/>
                </a:solidFill>
                <a:latin typeface="微软雅黑"/>
                <a:ea typeface="微软雅黑"/>
              </a:rPr>
              <a:t>监控服务端套接字一定要注意</a:t>
            </a:r>
            <a:r>
              <a:rPr lang="en-US" altLang="zh-CN" sz="3600" b="0" strike="noStrike" spc="-1">
                <a:solidFill>
                  <a:srgbClr val="FFFFFF"/>
                </a:solidFill>
                <a:latin typeface="微软雅黑"/>
                <a:ea typeface="微软雅黑"/>
              </a:rPr>
              <a:t>linux</a:t>
            </a:r>
            <a:r>
              <a:rPr lang="zh-CN" altLang="en-US" sz="3600" b="0" strike="noStrike" spc="-1">
                <a:solidFill>
                  <a:srgbClr val="FFFFFF"/>
                </a:solidFill>
                <a:latin typeface="微软雅黑"/>
                <a:ea typeface="微软雅黑"/>
              </a:rPr>
              <a:t>惊群现象</a:t>
            </a:r>
            <a:br>
              <a:rPr lang="en-US" sz="3600" b="0" strike="noStrike" spc="-1">
                <a:solidFill>
                  <a:srgbClr val="FFFFFF"/>
                </a:solidFill>
                <a:latin typeface="微软雅黑"/>
                <a:ea typeface="微软雅黑"/>
              </a:rPr>
            </a:br>
            <a:r>
              <a:rPr lang="en-US" sz="1600" b="0" strike="noStrike" spc="-1">
                <a:solidFill>
                  <a:srgbClr val="FFFFFF"/>
                </a:solidFill>
                <a:latin typeface="微软雅黑"/>
                <a:ea typeface="DejaVu Sans" panose="020B0603030804020204"/>
              </a:rPr>
              <a:t> </a:t>
            </a:r>
            <a:endParaRPr lang="en-US" sz="1600" b="0" strike="noStrike" spc="-1">
              <a:solidFill>
                <a:srgbClr val="FFFFFF"/>
              </a:solidFill>
              <a:latin typeface="微软雅黑"/>
              <a:ea typeface="DejaVu Sans" panose="020B0603030804020204"/>
            </a:endParaRPr>
          </a:p>
          <a:p>
            <a:pPr algn="l">
              <a:lnSpc>
                <a:spcPct val="100000"/>
              </a:lnSpc>
            </a:pPr>
            <a:endParaRPr lang="en-US" sz="1600" b="0" strike="noStrike" spc="-1">
              <a:latin typeface="Arial" panose="020B0604020202020204"/>
            </a:endParaRPr>
          </a:p>
          <a:p>
            <a:pPr marL="457200">
              <a:lnSpc>
                <a:spcPct val="100000"/>
              </a:lnSpc>
            </a:pPr>
            <a:br/>
            <a:b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585450" cy="58293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en-US" sz="4000" b="0" strike="noStrike" spc="-1">
                <a:solidFill>
                  <a:srgbClr val="FFFFFF"/>
                </a:solidFill>
                <a:latin typeface="微软雅黑"/>
                <a:ea typeface="微软雅黑"/>
              </a:rPr>
              <a:t>epoll</a:t>
            </a:r>
            <a:r>
              <a:rPr lang="zh-CN" altLang="en-US" sz="4000" b="0" strike="noStrike" spc="-1">
                <a:solidFill>
                  <a:srgbClr val="FFFFFF"/>
                </a:solidFill>
                <a:latin typeface="微软雅黑"/>
                <a:ea typeface="微软雅黑"/>
              </a:rPr>
              <a:t>的优势</a:t>
            </a:r>
            <a:endParaRPr lang="en-US" sz="4000" b="0" strike="noStrike" spc="-1">
              <a:latin typeface="Arial" panose="020B0604020202020204"/>
            </a:endParaRPr>
          </a:p>
          <a:p>
            <a:pPr algn="l">
              <a:lnSpc>
                <a:spcPct val="100000"/>
              </a:lnSpc>
            </a:pPr>
            <a:endParaRPr lang="zh-CN" altLang="en-US" sz="3600" b="0" strike="noStrike" spc="-1">
              <a:solidFill>
                <a:srgbClr val="FFFFFF"/>
              </a:solidFill>
              <a:latin typeface="微软雅黑"/>
              <a:ea typeface="微软雅黑"/>
            </a:endParaRPr>
          </a:p>
          <a:p>
            <a:pPr algn="l">
              <a:lnSpc>
                <a:spcPct val="100000"/>
              </a:lnSpc>
            </a:pPr>
            <a:endParaRPr lang="zh-CN" altLang="en-US" sz="3600" b="0" strike="noStrike" spc="-1">
              <a:solidFill>
                <a:srgbClr val="FFFFFF"/>
              </a:solidFill>
              <a:latin typeface="微软雅黑"/>
              <a:ea typeface="微软雅黑"/>
            </a:endParaRPr>
          </a:p>
          <a:p>
            <a:pPr algn="l">
              <a:lnSpc>
                <a:spcPct val="100000"/>
              </a:lnSpc>
            </a:pPr>
            <a:r>
              <a:rPr lang="zh-CN" altLang="en-US" sz="3600" spc="-1">
                <a:solidFill>
                  <a:srgbClr val="FFFFFF"/>
                </a:solidFill>
                <a:latin typeface="微软雅黑"/>
                <a:ea typeface="微软雅黑"/>
                <a:sym typeface="+mn-ea"/>
              </a:rPr>
              <a:t>主进程负责使用多路复用</a:t>
            </a:r>
            <a:r>
              <a:rPr lang="en-US" altLang="zh-CN" sz="3600" spc="-1">
                <a:solidFill>
                  <a:srgbClr val="FFFFFF"/>
                </a:solidFill>
                <a:latin typeface="微软雅黑"/>
                <a:ea typeface="微软雅黑"/>
                <a:sym typeface="+mn-ea"/>
              </a:rPr>
              <a:t>accept</a:t>
            </a:r>
            <a:r>
              <a:rPr lang="zh-CN" altLang="en-US" sz="3600" spc="-1">
                <a:solidFill>
                  <a:srgbClr val="FFFFFF"/>
                </a:solidFill>
                <a:latin typeface="微软雅黑"/>
                <a:ea typeface="微软雅黑"/>
                <a:sym typeface="+mn-ea"/>
              </a:rPr>
              <a:t>，通过匿名域套接字</a:t>
            </a:r>
            <a:r>
              <a:rPr lang="en-US" altLang="zh-CN" sz="3600" spc="-1">
                <a:solidFill>
                  <a:srgbClr val="FFFFFF"/>
                </a:solidFill>
                <a:latin typeface="微软雅黑"/>
                <a:ea typeface="微软雅黑"/>
                <a:sym typeface="+mn-ea"/>
              </a:rPr>
              <a:t>socketpair</a:t>
            </a:r>
            <a:r>
              <a:rPr lang="zh-CN" altLang="en-US" sz="3600" spc="-1">
                <a:solidFill>
                  <a:srgbClr val="FFFFFF"/>
                </a:solidFill>
                <a:latin typeface="微软雅黑"/>
                <a:ea typeface="微软雅黑"/>
                <a:sym typeface="+mn-ea"/>
              </a:rPr>
              <a:t>发送给子进程，子进程用多路复用负责处理读写</a:t>
            </a:r>
            <a:r>
              <a:rPr lang="en-US" altLang="zh-CN" sz="3600" spc="-1">
                <a:solidFill>
                  <a:srgbClr val="FFFFFF"/>
                </a:solidFill>
                <a:latin typeface="微软雅黑"/>
                <a:ea typeface="微软雅黑"/>
                <a:sym typeface="+mn-ea"/>
              </a:rPr>
              <a:t>IO</a:t>
            </a:r>
            <a:r>
              <a:rPr lang="zh-CN" altLang="en-US" sz="3600" spc="-1">
                <a:solidFill>
                  <a:srgbClr val="FFFFFF"/>
                </a:solidFill>
                <a:latin typeface="微软雅黑"/>
                <a:ea typeface="微软雅黑"/>
                <a:sym typeface="+mn-ea"/>
              </a:rPr>
              <a:t>任务</a:t>
            </a:r>
            <a:br>
              <a:rPr lang="en-US" sz="3600" b="0" strike="noStrike" spc="-1">
                <a:solidFill>
                  <a:srgbClr val="FFFFFF"/>
                </a:solidFill>
                <a:latin typeface="微软雅黑"/>
                <a:ea typeface="微软雅黑"/>
              </a:rPr>
            </a:br>
            <a:r>
              <a:rPr lang="en-US" sz="1600" b="0" strike="noStrike" spc="-1">
                <a:solidFill>
                  <a:srgbClr val="FFFFFF"/>
                </a:solidFill>
                <a:latin typeface="微软雅黑"/>
                <a:ea typeface="DejaVu Sans" panose="020B0603030804020204"/>
              </a:rPr>
              <a:t> </a:t>
            </a:r>
            <a:endParaRPr lang="en-US" sz="1600" b="0" strike="noStrike" spc="-1">
              <a:latin typeface="Arial" panose="020B0604020202020204"/>
            </a:endParaRPr>
          </a:p>
          <a:p>
            <a:pPr marL="457200">
              <a:lnSpc>
                <a:spcPct val="100000"/>
              </a:lnSpc>
            </a:pPr>
            <a:br/>
            <a:b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Others_1"/>
          <p:cNvSpPr/>
          <p:nvPr>
            <p:custDataLst>
              <p:tags r:id="rId1"/>
            </p:custDataLst>
          </p:nvPr>
        </p:nvSpPr>
        <p:spPr>
          <a:xfrm>
            <a:off x="4189069" y="3420"/>
            <a:ext cx="198308" cy="68545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1" name="MH_Others_2"/>
          <p:cNvSpPr txBox="true"/>
          <p:nvPr>
            <p:custDataLst>
              <p:tags r:id="rId2"/>
            </p:custDataLst>
          </p:nvPr>
        </p:nvSpPr>
        <p:spPr>
          <a:xfrm>
            <a:off x="2351585" y="2024658"/>
            <a:ext cx="1034257" cy="1107996"/>
          </a:xfrm>
          <a:prstGeom prst="rect">
            <a:avLst/>
          </a:prstGeom>
          <a:noFill/>
        </p:spPr>
        <p:txBody>
          <a:bodyPr wrap="none" rtlCol="0" anchor="ctr" anchorCtr="false">
            <a:noAutofit/>
          </a:bodyPr>
          <a:lstStyle/>
          <a:p>
            <a:pPr algn="ctr"/>
            <a:r>
              <a:rPr lang="zh-CN" altLang="en-US" sz="6600" b="1">
                <a:solidFill>
                  <a:schemeClr val="bg1"/>
                </a:solidFill>
                <a:latin typeface="幼圆" panose="02010509060101010101" pitchFamily="49" charset="-122"/>
                <a:ea typeface="幼圆" panose="02010509060101010101" pitchFamily="49" charset="-122"/>
              </a:rPr>
              <a:t>目</a:t>
            </a:r>
            <a:endParaRPr lang="zh-CN" altLang="en-US" sz="6600" b="1" dirty="0">
              <a:solidFill>
                <a:schemeClr val="bg1"/>
              </a:solidFill>
              <a:latin typeface="幼圆" panose="02010509060101010101" pitchFamily="49" charset="-122"/>
              <a:ea typeface="幼圆" panose="02010509060101010101" pitchFamily="49" charset="-122"/>
            </a:endParaRPr>
          </a:p>
        </p:txBody>
      </p:sp>
      <p:sp>
        <p:nvSpPr>
          <p:cNvPr id="22" name="MH_Others_3"/>
          <p:cNvSpPr txBox="true"/>
          <p:nvPr>
            <p:custDataLst>
              <p:tags r:id="rId3"/>
            </p:custDataLst>
          </p:nvPr>
        </p:nvSpPr>
        <p:spPr>
          <a:xfrm>
            <a:off x="2340372" y="3723118"/>
            <a:ext cx="1056683" cy="1107996"/>
          </a:xfrm>
          <a:prstGeom prst="rect">
            <a:avLst/>
          </a:prstGeom>
          <a:noFill/>
        </p:spPr>
        <p:txBody>
          <a:bodyPr wrap="square" rtlCol="0" anchor="ctr" anchorCtr="false">
            <a:noAutofit/>
          </a:bodyPr>
          <a:lstStyle/>
          <a:p>
            <a:pPr algn="ctr"/>
            <a:r>
              <a:rPr lang="zh-CN" altLang="en-US" sz="6600" b="1" dirty="0">
                <a:solidFill>
                  <a:schemeClr val="bg1"/>
                </a:solidFill>
                <a:latin typeface="幼圆" panose="02010509060101010101" pitchFamily="49" charset="-122"/>
                <a:ea typeface="幼圆" panose="02010509060101010101" pitchFamily="49" charset="-122"/>
              </a:rPr>
              <a:t>录</a:t>
            </a:r>
            <a:endParaRPr lang="zh-CN" altLang="en-US" sz="6600" b="1" dirty="0">
              <a:solidFill>
                <a:schemeClr val="bg1"/>
              </a:solidFill>
              <a:latin typeface="幼圆" panose="02010509060101010101" pitchFamily="49" charset="-122"/>
              <a:ea typeface="幼圆" panose="02010509060101010101" pitchFamily="49" charset="-122"/>
            </a:endParaRPr>
          </a:p>
        </p:txBody>
      </p:sp>
      <p:sp>
        <p:nvSpPr>
          <p:cNvPr id="23" name="MH_Others_4"/>
          <p:cNvSpPr/>
          <p:nvPr>
            <p:custDataLst>
              <p:tags r:id="rId4"/>
            </p:custDataLst>
          </p:nvPr>
        </p:nvSpPr>
        <p:spPr>
          <a:xfrm>
            <a:off x="2796704" y="3486504"/>
            <a:ext cx="144016" cy="14401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false">
            <a:noAutofit/>
          </a:bodyPr>
          <a:lstStyle/>
          <a:p>
            <a:pPr algn="ctr"/>
            <a:endParaRPr lang="zh-CN" altLang="en-US" sz="3600">
              <a:solidFill>
                <a:schemeClr val="bg1"/>
              </a:solidFill>
            </a:endParaRPr>
          </a:p>
        </p:txBody>
      </p:sp>
      <p:grpSp>
        <p:nvGrpSpPr>
          <p:cNvPr id="2" name="组合 1"/>
          <p:cNvGrpSpPr/>
          <p:nvPr/>
        </p:nvGrpSpPr>
        <p:grpSpPr>
          <a:xfrm>
            <a:off x="4210539" y="950792"/>
            <a:ext cx="6624237" cy="993766"/>
            <a:chOff x="4198223" y="808898"/>
            <a:chExt cx="6624237" cy="993766"/>
          </a:xfrm>
        </p:grpSpPr>
        <p:cxnSp>
          <p:nvCxnSpPr>
            <p:cNvPr id="4" name="MH_Others_5"/>
            <p:cNvCxnSpPr>
              <a:stCxn id="5" idx="6"/>
            </p:cNvCxnSpPr>
            <p:nvPr>
              <p:custDataLst>
                <p:tags r:id="rId5"/>
              </p:custDataLst>
            </p:nvPr>
          </p:nvCxnSpPr>
          <p:spPr>
            <a:xfrm>
              <a:off x="4378223" y="1097638"/>
              <a:ext cx="537976" cy="216409"/>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 name="MH_Others_6"/>
            <p:cNvSpPr/>
            <p:nvPr>
              <p:custDataLst>
                <p:tags r:id="rId6"/>
              </p:custDataLst>
            </p:nvPr>
          </p:nvSpPr>
          <p:spPr>
            <a:xfrm>
              <a:off x="4198223" y="1016667"/>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bg1"/>
                </a:solidFill>
              </a:endParaRPr>
            </a:p>
          </p:txBody>
        </p:sp>
        <p:sp>
          <p:nvSpPr>
            <p:cNvPr id="6" name="MH_Entry_1"/>
            <p:cNvSpPr txBox="true">
              <a:spLocks noChangeArrowheads="true"/>
            </p:cNvSpPr>
            <p:nvPr>
              <p:custDataLst>
                <p:tags r:id="rId7"/>
              </p:custDataLst>
            </p:nvPr>
          </p:nvSpPr>
          <p:spPr bwMode="auto">
            <a:xfrm>
              <a:off x="5745533" y="808898"/>
              <a:ext cx="5076927" cy="99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eaLnBrk="1" hangingPunct="1"/>
              <a:r>
                <a:rPr lang="zh-CN" altLang="en-US" sz="2400" b="1" dirty="0">
                  <a:solidFill>
                    <a:schemeClr val="bg1">
                      <a:lumMod val="50000"/>
                    </a:schemeClr>
                  </a:solidFill>
                  <a:latin typeface="微软雅黑" panose="020B0503020204020204" pitchFamily="34" charset="-122"/>
                  <a:ea typeface="微软雅黑" panose="020B0503020204020204" pitchFamily="34" charset="-122"/>
                </a:rPr>
                <a:t>为什么要使用多路复用？</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MH_Number_1">
              <a:hlinkClick r:id="rId8" action="ppaction://hlinksldjump"/>
            </p:cNvPr>
            <p:cNvSpPr txBox="true">
              <a:spLocks noChangeArrowheads="true"/>
            </p:cNvSpPr>
            <p:nvPr>
              <p:custDataLst>
                <p:tags r:id="rId9"/>
              </p:custDataLst>
            </p:nvPr>
          </p:nvSpPr>
          <p:spPr bwMode="auto">
            <a:xfrm>
              <a:off x="4754512" y="1102258"/>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algn="ctr" eaLnBrk="1" hangingPunct="1"/>
              <a:r>
                <a:rPr lang="en-US" altLang="zh-CN" sz="2400" b="1" dirty="0">
                  <a:solidFill>
                    <a:schemeClr val="bg1">
                      <a:lumMod val="50000"/>
                    </a:schemeClr>
                  </a:solidFill>
                  <a:latin typeface="微软雅黑" panose="020B0503020204020204" pitchFamily="34" charset="-122"/>
                  <a:ea typeface="微软雅黑" panose="020B0503020204020204" pitchFamily="34" charset="-122"/>
                </a:rPr>
                <a:t>01</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4210539" y="1938477"/>
            <a:ext cx="6002233" cy="993766"/>
            <a:chOff x="4198223" y="1886132"/>
            <a:chExt cx="6002233" cy="993766"/>
          </a:xfrm>
        </p:grpSpPr>
        <p:cxnSp>
          <p:nvCxnSpPr>
            <p:cNvPr id="28" name="MH_Others_7"/>
            <p:cNvCxnSpPr>
              <a:stCxn id="29" idx="6"/>
            </p:cNvCxnSpPr>
            <p:nvPr>
              <p:custDataLst>
                <p:tags r:id="rId10"/>
              </p:custDataLst>
            </p:nvPr>
          </p:nvCxnSpPr>
          <p:spPr>
            <a:xfrm>
              <a:off x="4378223" y="2174872"/>
              <a:ext cx="537976" cy="216409"/>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9" name="MH_Others_8"/>
            <p:cNvSpPr/>
            <p:nvPr>
              <p:custDataLst>
                <p:tags r:id="rId11"/>
              </p:custDataLst>
            </p:nvPr>
          </p:nvSpPr>
          <p:spPr>
            <a:xfrm>
              <a:off x="4198223" y="2093901"/>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bg1">
                    <a:lumMod val="50000"/>
                  </a:schemeClr>
                </a:solidFill>
              </a:endParaRPr>
            </a:p>
          </p:txBody>
        </p:sp>
        <p:sp>
          <p:nvSpPr>
            <p:cNvPr id="30" name="MH_Entry_2"/>
            <p:cNvSpPr txBox="true">
              <a:spLocks noChangeArrowheads="true"/>
            </p:cNvSpPr>
            <p:nvPr>
              <p:custDataLst>
                <p:tags r:id="rId12"/>
              </p:custDataLst>
            </p:nvPr>
          </p:nvSpPr>
          <p:spPr bwMode="auto">
            <a:xfrm>
              <a:off x="5745534" y="1886132"/>
              <a:ext cx="4454922" cy="99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r>
                <a:rPr lang="en-US" altLang="zh-CN" sz="2400" b="1" dirty="0" err="1">
                  <a:solidFill>
                    <a:schemeClr val="bg1">
                      <a:lumMod val="50000"/>
                    </a:schemeClr>
                  </a:solidFill>
                  <a:latin typeface="微软雅黑" panose="020B0503020204020204" pitchFamily="34" charset="-122"/>
                  <a:ea typeface="微软雅黑" panose="020B0503020204020204" pitchFamily="34" charset="-122"/>
                </a:rPr>
                <a:t>linux</a:t>
              </a:r>
              <a:r>
                <a:rPr lang="zh-CN" altLang="en-US" sz="2400" b="1" dirty="0">
                  <a:solidFill>
                    <a:schemeClr val="bg1">
                      <a:lumMod val="50000"/>
                    </a:schemeClr>
                  </a:solidFill>
                  <a:latin typeface="微软雅黑" panose="020B0503020204020204" pitchFamily="34" charset="-122"/>
                  <a:ea typeface="微软雅黑" panose="020B0503020204020204" pitchFamily="34" charset="-122"/>
                </a:rPr>
                <a:t>网络编程发展过程</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MH_Number_2">
              <a:hlinkClick r:id="rId13" action="ppaction://hlinksldjump"/>
            </p:cNvPr>
            <p:cNvSpPr txBox="true">
              <a:spLocks noChangeArrowheads="true"/>
            </p:cNvSpPr>
            <p:nvPr>
              <p:custDataLst>
                <p:tags r:id="rId14"/>
              </p:custDataLst>
            </p:nvPr>
          </p:nvSpPr>
          <p:spPr bwMode="auto">
            <a:xfrm>
              <a:off x="4754512" y="2179492"/>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algn="ctr" eaLnBrk="1" hangingPunct="1"/>
              <a:r>
                <a:rPr lang="en-US" altLang="zh-CN" sz="2400" b="1" dirty="0">
                  <a:solidFill>
                    <a:schemeClr val="bg1">
                      <a:lumMod val="50000"/>
                    </a:schemeClr>
                  </a:solidFill>
                  <a:latin typeface="微软雅黑" panose="020B0503020204020204" pitchFamily="34" charset="-122"/>
                  <a:ea typeface="微软雅黑" panose="020B0503020204020204" pitchFamily="34" charset="-122"/>
                </a:rPr>
                <a:t>02</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4210539" y="2926162"/>
            <a:ext cx="6002233" cy="993766"/>
            <a:chOff x="4198223" y="1886132"/>
            <a:chExt cx="6002233" cy="993766"/>
          </a:xfrm>
        </p:grpSpPr>
        <p:cxnSp>
          <p:nvCxnSpPr>
            <p:cNvPr id="26" name="MH_Others_7"/>
            <p:cNvCxnSpPr>
              <a:stCxn id="27" idx="6"/>
            </p:cNvCxnSpPr>
            <p:nvPr>
              <p:custDataLst>
                <p:tags r:id="rId15"/>
              </p:custDataLst>
            </p:nvPr>
          </p:nvCxnSpPr>
          <p:spPr>
            <a:xfrm>
              <a:off x="4378223" y="2174872"/>
              <a:ext cx="537976" cy="216409"/>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7" name="MH_Others_8"/>
            <p:cNvSpPr/>
            <p:nvPr>
              <p:custDataLst>
                <p:tags r:id="rId16"/>
              </p:custDataLst>
            </p:nvPr>
          </p:nvSpPr>
          <p:spPr>
            <a:xfrm>
              <a:off x="4198223" y="2093901"/>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bg1">
                    <a:lumMod val="50000"/>
                  </a:schemeClr>
                </a:solidFill>
              </a:endParaRPr>
            </a:p>
          </p:txBody>
        </p:sp>
        <p:sp>
          <p:nvSpPr>
            <p:cNvPr id="32" name="MH_Entry_2"/>
            <p:cNvSpPr txBox="true">
              <a:spLocks noChangeArrowheads="true"/>
            </p:cNvSpPr>
            <p:nvPr>
              <p:custDataLst>
                <p:tags r:id="rId17"/>
              </p:custDataLst>
            </p:nvPr>
          </p:nvSpPr>
          <p:spPr bwMode="auto">
            <a:xfrm>
              <a:off x="5745534" y="1886132"/>
              <a:ext cx="4454922" cy="99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r>
                <a:rPr lang="zh-CN" altLang="en-US" sz="2400" b="1" dirty="0">
                  <a:solidFill>
                    <a:schemeClr val="bg1">
                      <a:lumMod val="50000"/>
                    </a:schemeClr>
                  </a:solidFill>
                  <a:latin typeface="微软雅黑" panose="020B0503020204020204" pitchFamily="34" charset="-122"/>
                  <a:ea typeface="微软雅黑" panose="020B0503020204020204" pitchFamily="34" charset="-122"/>
                </a:rPr>
                <a:t>关于</a:t>
              </a:r>
              <a:r>
                <a:rPr lang="en-US" altLang="zh-CN" sz="2400" b="1" dirty="0">
                  <a:solidFill>
                    <a:schemeClr val="bg1">
                      <a:lumMod val="50000"/>
                    </a:schemeClr>
                  </a:solidFill>
                  <a:latin typeface="微软雅黑" panose="020B0503020204020204" pitchFamily="34" charset="-122"/>
                  <a:ea typeface="微软雅黑" panose="020B0503020204020204" pitchFamily="34" charset="-122"/>
                </a:rPr>
                <a:t>EPOLL</a:t>
              </a:r>
              <a:r>
                <a:rPr lang="zh-CN" altLang="en-US" sz="2400" b="1" dirty="0">
                  <a:solidFill>
                    <a:schemeClr val="bg1">
                      <a:lumMod val="50000"/>
                    </a:schemeClr>
                  </a:solidFill>
                  <a:latin typeface="微软雅黑" panose="020B0503020204020204" pitchFamily="34" charset="-122"/>
                  <a:ea typeface="微软雅黑" panose="020B0503020204020204" pitchFamily="34" charset="-122"/>
                </a:rPr>
                <a:t>使用和细节</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3" name="MH_Number_2">
              <a:hlinkClick r:id="rId13" action="ppaction://hlinksldjump"/>
            </p:cNvPr>
            <p:cNvSpPr txBox="true">
              <a:spLocks noChangeArrowheads="true"/>
            </p:cNvSpPr>
            <p:nvPr>
              <p:custDataLst>
                <p:tags r:id="rId18"/>
              </p:custDataLst>
            </p:nvPr>
          </p:nvSpPr>
          <p:spPr bwMode="auto">
            <a:xfrm>
              <a:off x="4754512" y="2179492"/>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algn="ctr" eaLnBrk="1" hangingPunct="1"/>
              <a:r>
                <a:rPr lang="en-US" altLang="zh-CN" sz="2800" b="1"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03</a:t>
              </a:r>
              <a:endParaRPr lang="zh-CN" altLang="en-US" sz="2800" b="1"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4" name="组合 33"/>
          <p:cNvGrpSpPr/>
          <p:nvPr/>
        </p:nvGrpSpPr>
        <p:grpSpPr>
          <a:xfrm>
            <a:off x="4210539" y="3913847"/>
            <a:ext cx="6002233" cy="993766"/>
            <a:chOff x="4198223" y="1886132"/>
            <a:chExt cx="6002233" cy="993766"/>
          </a:xfrm>
        </p:grpSpPr>
        <p:cxnSp>
          <p:nvCxnSpPr>
            <p:cNvPr id="35" name="MH_Others_7"/>
            <p:cNvCxnSpPr>
              <a:stCxn id="36" idx="6"/>
            </p:cNvCxnSpPr>
            <p:nvPr>
              <p:custDataLst>
                <p:tags r:id="rId19"/>
              </p:custDataLst>
            </p:nvPr>
          </p:nvCxnSpPr>
          <p:spPr>
            <a:xfrm>
              <a:off x="4378223" y="2174872"/>
              <a:ext cx="537976" cy="216409"/>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6" name="MH_Others_8"/>
            <p:cNvSpPr/>
            <p:nvPr>
              <p:custDataLst>
                <p:tags r:id="rId20"/>
              </p:custDataLst>
            </p:nvPr>
          </p:nvSpPr>
          <p:spPr>
            <a:xfrm>
              <a:off x="4198223" y="2093901"/>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bg1">
                    <a:lumMod val="50000"/>
                  </a:schemeClr>
                </a:solidFill>
              </a:endParaRPr>
            </a:p>
          </p:txBody>
        </p:sp>
        <p:sp>
          <p:nvSpPr>
            <p:cNvPr id="37" name="MH_Entry_2"/>
            <p:cNvSpPr txBox="true">
              <a:spLocks noChangeArrowheads="true"/>
            </p:cNvSpPr>
            <p:nvPr>
              <p:custDataLst>
                <p:tags r:id="rId21"/>
              </p:custDataLst>
            </p:nvPr>
          </p:nvSpPr>
          <p:spPr bwMode="auto">
            <a:xfrm>
              <a:off x="5745534" y="1886132"/>
              <a:ext cx="4454922" cy="99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r>
                <a:rPr lang="en-US" altLang="zh-CN" sz="2400" b="1" dirty="0" err="1">
                  <a:solidFill>
                    <a:schemeClr val="bg1"/>
                  </a:solidFill>
                  <a:latin typeface="微软雅黑" panose="020B0503020204020204" pitchFamily="34" charset="-122"/>
                  <a:ea typeface="微软雅黑" panose="020B0503020204020204" pitchFamily="34" charset="-122"/>
                </a:rPr>
                <a:t>linux</a:t>
              </a:r>
              <a:r>
                <a:rPr lang="zh-CN" altLang="en-US" sz="2400" b="1" dirty="0">
                  <a:solidFill>
                    <a:schemeClr val="bg1"/>
                  </a:solidFill>
                  <a:latin typeface="微软雅黑" panose="020B0503020204020204" pitchFamily="34" charset="-122"/>
                  <a:ea typeface="微软雅黑" panose="020B0503020204020204" pitchFamily="34" charset="-122"/>
                </a:rPr>
                <a:t>内核中的</a:t>
              </a:r>
              <a:r>
                <a:rPr lang="en-US" altLang="zh-CN" sz="2400" b="1" dirty="0">
                  <a:solidFill>
                    <a:schemeClr val="bg1"/>
                  </a:solidFill>
                  <a:latin typeface="微软雅黑" panose="020B0503020204020204" pitchFamily="34" charset="-122"/>
                  <a:ea typeface="微软雅黑" panose="020B0503020204020204" pitchFamily="34" charset="-122"/>
                </a:rPr>
                <a:t>poll</a:t>
              </a:r>
              <a:r>
                <a:rPr lang="zh-CN" altLang="en-US" sz="2400" b="1" dirty="0">
                  <a:solidFill>
                    <a:schemeClr val="bg1"/>
                  </a:solidFill>
                  <a:latin typeface="微软雅黑" panose="020B0503020204020204" pitchFamily="34" charset="-122"/>
                  <a:ea typeface="微软雅黑" panose="020B0503020204020204" pitchFamily="34" charset="-122"/>
                </a:rPr>
                <a:t>和</a:t>
              </a:r>
              <a:r>
                <a:rPr lang="en-US" altLang="zh-CN" sz="2400" b="1" dirty="0" err="1">
                  <a:solidFill>
                    <a:schemeClr val="bg1"/>
                  </a:solidFill>
                  <a:latin typeface="微软雅黑" panose="020B0503020204020204" pitchFamily="34" charset="-122"/>
                  <a:ea typeface="微软雅黑" panose="020B0503020204020204" pitchFamily="34" charset="-122"/>
                </a:rPr>
                <a:t>epoll</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8" name="MH_Number_2">
              <a:hlinkClick r:id="rId13" action="ppaction://hlinksldjump"/>
            </p:cNvPr>
            <p:cNvSpPr txBox="true">
              <a:spLocks noChangeArrowheads="true"/>
            </p:cNvSpPr>
            <p:nvPr>
              <p:custDataLst>
                <p:tags r:id="rId22"/>
              </p:custDataLst>
            </p:nvPr>
          </p:nvSpPr>
          <p:spPr bwMode="auto">
            <a:xfrm>
              <a:off x="4754512" y="2179492"/>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algn="ctr" eaLnBrk="1" hangingPunct="1"/>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04</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9" name="组合 38"/>
          <p:cNvGrpSpPr/>
          <p:nvPr/>
        </p:nvGrpSpPr>
        <p:grpSpPr>
          <a:xfrm>
            <a:off x="4210539" y="4901532"/>
            <a:ext cx="6002233" cy="993766"/>
            <a:chOff x="4198223" y="1886132"/>
            <a:chExt cx="6002233" cy="993766"/>
          </a:xfrm>
        </p:grpSpPr>
        <p:cxnSp>
          <p:nvCxnSpPr>
            <p:cNvPr id="40" name="MH_Others_7"/>
            <p:cNvCxnSpPr>
              <a:stCxn id="41" idx="6"/>
            </p:cNvCxnSpPr>
            <p:nvPr>
              <p:custDataLst>
                <p:tags r:id="rId23"/>
              </p:custDataLst>
            </p:nvPr>
          </p:nvCxnSpPr>
          <p:spPr>
            <a:xfrm>
              <a:off x="4378223" y="2174872"/>
              <a:ext cx="537976" cy="216409"/>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1" name="MH_Others_8"/>
            <p:cNvSpPr/>
            <p:nvPr>
              <p:custDataLst>
                <p:tags r:id="rId24"/>
              </p:custDataLst>
            </p:nvPr>
          </p:nvSpPr>
          <p:spPr>
            <a:xfrm>
              <a:off x="4198223" y="2093901"/>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bg1">
                    <a:lumMod val="50000"/>
                  </a:schemeClr>
                </a:solidFill>
              </a:endParaRPr>
            </a:p>
          </p:txBody>
        </p:sp>
        <p:sp>
          <p:nvSpPr>
            <p:cNvPr id="43" name="MH_Entry_2"/>
            <p:cNvSpPr txBox="true">
              <a:spLocks noChangeArrowheads="true"/>
            </p:cNvSpPr>
            <p:nvPr>
              <p:custDataLst>
                <p:tags r:id="rId25"/>
              </p:custDataLst>
            </p:nvPr>
          </p:nvSpPr>
          <p:spPr bwMode="auto">
            <a:xfrm>
              <a:off x="5745534" y="1886132"/>
              <a:ext cx="4454922" cy="99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r>
                <a:rPr lang="zh-CN" altLang="en-US" sz="2400" b="1" dirty="0">
                  <a:solidFill>
                    <a:schemeClr val="bg1">
                      <a:lumMod val="50000"/>
                    </a:schemeClr>
                  </a:solidFill>
                  <a:latin typeface="微软雅黑" panose="020B0503020204020204" pitchFamily="34" charset="-122"/>
                  <a:ea typeface="微软雅黑" panose="020B0503020204020204" pitchFamily="34" charset="-122"/>
                </a:rPr>
                <a:t>多路复用的广泛应用</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4" name="MH_Number_2">
              <a:hlinkClick r:id="rId13" action="ppaction://hlinksldjump"/>
            </p:cNvPr>
            <p:cNvSpPr txBox="true">
              <a:spLocks noChangeArrowheads="true"/>
            </p:cNvSpPr>
            <p:nvPr>
              <p:custDataLst>
                <p:tags r:id="rId26"/>
              </p:custDataLst>
            </p:nvPr>
          </p:nvSpPr>
          <p:spPr bwMode="auto">
            <a:xfrm>
              <a:off x="4754512" y="2179492"/>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algn="ctr" eaLnBrk="1" hangingPunct="1"/>
              <a:r>
                <a:rPr lang="en-US" altLang="zh-CN" sz="2800" b="1"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05</a:t>
              </a:r>
              <a:endParaRPr lang="zh-CN" altLang="en-US" sz="2800" b="1"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ustDataLst>
      <p:tags r:id="rId27"/>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333990" cy="4921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zh-CN" altLang="en-US" sz="4000" b="0" strike="noStrike" spc="-1" dirty="0">
                <a:solidFill>
                  <a:srgbClr val="FFFFFF"/>
                </a:solidFill>
                <a:latin typeface="微软雅黑"/>
                <a:ea typeface="微软雅黑"/>
              </a:rPr>
              <a:t>四</a:t>
            </a:r>
            <a:r>
              <a:rPr lang="en-US" sz="4000" b="0" strike="noStrike" spc="-1" dirty="0">
                <a:solidFill>
                  <a:srgbClr val="FFFFFF"/>
                </a:solidFill>
                <a:latin typeface="微软雅黑"/>
                <a:ea typeface="微软雅黑"/>
              </a:rPr>
              <a:t>.</a:t>
            </a:r>
            <a:r>
              <a:rPr lang="en-US" sz="4000" b="0" strike="noStrike" spc="-1" dirty="0" err="1">
                <a:solidFill>
                  <a:srgbClr val="FFFFFF"/>
                </a:solidFill>
                <a:latin typeface="微软雅黑"/>
                <a:ea typeface="微软雅黑"/>
              </a:rPr>
              <a:t>linux</a:t>
            </a:r>
            <a:r>
              <a:rPr lang="zh-CN" altLang="en-US" sz="4000" b="0" strike="noStrike" spc="-1" dirty="0">
                <a:solidFill>
                  <a:srgbClr val="FFFFFF"/>
                </a:solidFill>
                <a:latin typeface="微软雅黑"/>
                <a:ea typeface="微软雅黑"/>
              </a:rPr>
              <a:t>内核中的</a:t>
            </a:r>
            <a:r>
              <a:rPr lang="en-US" altLang="zh-CN" sz="4000" b="0" strike="noStrike" spc="-1" dirty="0">
                <a:solidFill>
                  <a:srgbClr val="FFFFFF"/>
                </a:solidFill>
                <a:latin typeface="微软雅黑"/>
                <a:ea typeface="微软雅黑"/>
              </a:rPr>
              <a:t>poll</a:t>
            </a:r>
            <a:r>
              <a:rPr lang="zh-CN" altLang="en-US" sz="4000" b="0" strike="noStrike" spc="-1" dirty="0">
                <a:solidFill>
                  <a:srgbClr val="FFFFFF"/>
                </a:solidFill>
                <a:latin typeface="微软雅黑"/>
                <a:ea typeface="微软雅黑"/>
              </a:rPr>
              <a:t>和</a:t>
            </a:r>
            <a:r>
              <a:rPr lang="en-US" altLang="zh-CN" sz="4000" b="0" strike="noStrike" spc="-1" dirty="0" err="1">
                <a:solidFill>
                  <a:srgbClr val="FFFFFF"/>
                </a:solidFill>
                <a:latin typeface="微软雅黑"/>
                <a:ea typeface="微软雅黑"/>
              </a:rPr>
              <a:t>epoll</a:t>
            </a:r>
            <a:endParaRPr lang="en-US" sz="4000" b="0" strike="noStrike" spc="-1" dirty="0">
              <a:latin typeface="Arial" panose="020B0604020202020204"/>
            </a:endParaRPr>
          </a:p>
          <a:p>
            <a:pPr algn="ctr">
              <a:lnSpc>
                <a:spcPct val="100000"/>
              </a:lnSpc>
            </a:pPr>
            <a:endParaRPr lang="en-US" sz="4000" b="0" strike="noStrike" spc="-1" dirty="0">
              <a:latin typeface="Arial" panose="020B0604020202020204"/>
            </a:endParaRPr>
          </a:p>
          <a:p>
            <a:pPr>
              <a:lnSpc>
                <a:spcPct val="100000"/>
              </a:lnSpc>
            </a:pPr>
            <a:endParaRPr lang="en-US" sz="3600" b="0" strike="noStrike" spc="-1" dirty="0">
              <a:solidFill>
                <a:srgbClr val="FFFFFF"/>
              </a:solidFill>
              <a:latin typeface="微软雅黑"/>
              <a:ea typeface="微软雅黑"/>
            </a:endParaRPr>
          </a:p>
          <a:p>
            <a:pPr>
              <a:lnSpc>
                <a:spcPct val="100000"/>
              </a:lnSpc>
            </a:pPr>
            <a:r>
              <a:rPr lang="en-US" sz="3600" b="0" strike="noStrike" spc="-1" dirty="0">
                <a:solidFill>
                  <a:srgbClr val="FFFFFF"/>
                </a:solidFill>
                <a:latin typeface="微软雅黑"/>
                <a:ea typeface="微软雅黑"/>
              </a:rPr>
              <a:t>1.poll</a:t>
            </a:r>
            <a:r>
              <a:rPr lang="zh-CN" altLang="en-US" sz="3600" b="0" strike="noStrike" spc="-1" dirty="0">
                <a:solidFill>
                  <a:srgbClr val="FFFFFF"/>
                </a:solidFill>
                <a:latin typeface="微软雅黑"/>
                <a:ea typeface="微软雅黑"/>
              </a:rPr>
              <a:t>是如何运行的？</a:t>
            </a:r>
            <a:endParaRPr lang="en-US" sz="3600" b="0" strike="noStrike" spc="-1" dirty="0">
              <a:latin typeface="Arial" panose="020B0604020202020204"/>
            </a:endParaRPr>
          </a:p>
          <a:p>
            <a:pPr>
              <a:lnSpc>
                <a:spcPct val="100000"/>
              </a:lnSpc>
            </a:pPr>
            <a:endParaRPr lang="en-US" sz="3600" b="0" strike="noStrike" spc="-1" dirty="0">
              <a:latin typeface="Arial" panose="020B0604020202020204"/>
            </a:endParaRPr>
          </a:p>
          <a:p>
            <a:pPr>
              <a:lnSpc>
                <a:spcPct val="100000"/>
              </a:lnSpc>
            </a:pPr>
            <a:r>
              <a:rPr lang="en-US" sz="3600" b="0" strike="noStrike" spc="-1" dirty="0">
                <a:solidFill>
                  <a:srgbClr val="FFFFFF"/>
                </a:solidFill>
                <a:latin typeface="微软雅黑"/>
                <a:ea typeface="微软雅黑"/>
              </a:rPr>
              <a:t>2.</a:t>
            </a:r>
            <a:r>
              <a:rPr lang="en-US" sz="3600" spc="-1" dirty="0">
                <a:solidFill>
                  <a:srgbClr val="FFFFFF"/>
                </a:solidFill>
                <a:latin typeface="微软雅黑"/>
                <a:ea typeface="微软雅黑"/>
                <a:sym typeface="+mn-ea"/>
              </a:rPr>
              <a:t>epoll</a:t>
            </a:r>
            <a:r>
              <a:rPr lang="zh-CN" altLang="en-US" sz="3600" spc="-1" dirty="0">
                <a:solidFill>
                  <a:srgbClr val="FFFFFF"/>
                </a:solidFill>
                <a:latin typeface="微软雅黑"/>
                <a:ea typeface="微软雅黑"/>
                <a:sym typeface="+mn-ea"/>
              </a:rPr>
              <a:t>是如何运行的？</a:t>
            </a:r>
            <a:br>
              <a:rPr lang="en-US" sz="3600" b="0" strike="noStrike" spc="-1" dirty="0">
                <a:solidFill>
                  <a:srgbClr val="FFFFFF"/>
                </a:solidFill>
                <a:latin typeface="微软雅黑"/>
                <a:ea typeface="微软雅黑"/>
              </a:rPr>
            </a:br>
            <a:r>
              <a:rPr lang="en-US" sz="1600" b="0" strike="noStrike" spc="-1" dirty="0">
                <a:solidFill>
                  <a:srgbClr val="FFFFFF"/>
                </a:solidFill>
                <a:latin typeface="微软雅黑"/>
                <a:ea typeface="DejaVu Sans" panose="020B0603030804020204"/>
              </a:rPr>
              <a:t> </a:t>
            </a:r>
            <a:endParaRPr lang="en-US" sz="1600" b="0" strike="noStrike" spc="-1" dirty="0">
              <a:latin typeface="Arial" panose="020B0604020202020204"/>
            </a:endParaRPr>
          </a:p>
          <a:p>
            <a:pPr marL="457200">
              <a:lnSpc>
                <a:spcPct val="100000"/>
              </a:lnSpc>
            </a:pPr>
            <a:br>
              <a:rPr dirty="0"/>
            </a:br>
            <a:br>
              <a:rPr dirty="0"/>
            </a:br>
            <a:endParaRPr lang="en-US" sz="1600" b="0" strike="noStrike" spc="-1" dirty="0">
              <a:latin typeface="Arial" panose="020B0604020202020204"/>
            </a:endParaRPr>
          </a:p>
          <a:p>
            <a:pPr marL="457200">
              <a:lnSpc>
                <a:spcPct val="100000"/>
              </a:lnSpc>
            </a:pPr>
            <a:endParaRPr lang="en-US" sz="1600" b="0" strike="noStrike" spc="-1" dirty="0">
              <a:latin typeface="Arial" panose="020B0604020202020204"/>
            </a:endParaRPr>
          </a:p>
          <a:p>
            <a:pPr marL="457200">
              <a:lnSpc>
                <a:spcPct val="100000"/>
              </a:lnSpc>
            </a:pPr>
            <a:endParaRPr lang="en-US" sz="1600" b="0" strike="noStrike" spc="-1" dirty="0">
              <a:latin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333990" cy="4921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endParaRPr lang="en-US" sz="4000" b="0" strike="noStrike" spc="-1" dirty="0">
              <a:solidFill>
                <a:srgbClr val="FFFFFF"/>
              </a:solidFill>
              <a:latin typeface="微软雅黑"/>
              <a:ea typeface="微软雅黑"/>
            </a:endParaRPr>
          </a:p>
          <a:p>
            <a:pPr algn="ctr">
              <a:lnSpc>
                <a:spcPct val="100000"/>
              </a:lnSpc>
            </a:pPr>
            <a:endParaRPr lang="en-US" sz="4000" b="0" strike="noStrike" spc="-1" dirty="0">
              <a:solidFill>
                <a:srgbClr val="FFFFFF"/>
              </a:solidFill>
              <a:latin typeface="微软雅黑"/>
              <a:ea typeface="微软雅黑"/>
            </a:endParaRPr>
          </a:p>
          <a:p>
            <a:pPr algn="ctr">
              <a:lnSpc>
                <a:spcPct val="100000"/>
              </a:lnSpc>
            </a:pPr>
            <a:endParaRPr lang="en-US" sz="4000" b="0" strike="noStrike" spc="-1" dirty="0">
              <a:solidFill>
                <a:srgbClr val="FFFFFF"/>
              </a:solidFill>
              <a:latin typeface="微软雅黑"/>
              <a:ea typeface="微软雅黑"/>
            </a:endParaRPr>
          </a:p>
          <a:p>
            <a:pPr algn="ctr">
              <a:lnSpc>
                <a:spcPct val="100000"/>
              </a:lnSpc>
            </a:pPr>
            <a:r>
              <a:rPr lang="zh-CN" sz="4000" b="0" strike="noStrike" spc="-1" dirty="0">
                <a:solidFill>
                  <a:srgbClr val="FFFFFF"/>
                </a:solidFill>
                <a:latin typeface="微软雅黑"/>
                <a:ea typeface="微软雅黑"/>
              </a:rPr>
              <a:t>你是否了解</a:t>
            </a:r>
            <a:r>
              <a:rPr lang="en-US" altLang="zh-CN" sz="4000" b="0" strike="noStrike" spc="-1" dirty="0" err="1">
                <a:solidFill>
                  <a:srgbClr val="FFFFFF"/>
                </a:solidFill>
                <a:latin typeface="微软雅黑"/>
                <a:ea typeface="微软雅黑"/>
              </a:rPr>
              <a:t>linux</a:t>
            </a:r>
            <a:r>
              <a:rPr lang="zh-CN" altLang="en-US" sz="4000" b="0" strike="noStrike" spc="-1" dirty="0">
                <a:solidFill>
                  <a:srgbClr val="FFFFFF"/>
                </a:solidFill>
                <a:latin typeface="微软雅黑"/>
                <a:ea typeface="微软雅黑"/>
              </a:rPr>
              <a:t>的休眠机制</a:t>
            </a:r>
            <a:r>
              <a:rPr lang="zh-CN" altLang="en-US" sz="4000" spc="-1" dirty="0">
                <a:solidFill>
                  <a:srgbClr val="FFFFFF"/>
                </a:solidFill>
                <a:latin typeface="微软雅黑"/>
                <a:ea typeface="微软雅黑"/>
              </a:rPr>
              <a:t>？它</a:t>
            </a:r>
            <a:r>
              <a:rPr lang="zh-CN" altLang="en-US" sz="4000" b="0" strike="noStrike" spc="-1" dirty="0">
                <a:solidFill>
                  <a:srgbClr val="FFFFFF"/>
                </a:solidFill>
                <a:latin typeface="微软雅黑"/>
                <a:ea typeface="微软雅黑"/>
              </a:rPr>
              <a:t>是我们高性能编程的绊脚石</a:t>
            </a:r>
            <a:endParaRPr lang="en-US" sz="4000" b="0" strike="noStrike" spc="-1" dirty="0">
              <a:latin typeface="Arial" panose="020B0604020202020204"/>
            </a:endParaRPr>
          </a:p>
          <a:p>
            <a:pPr algn="ctr">
              <a:lnSpc>
                <a:spcPct val="100000"/>
              </a:lnSpc>
            </a:pPr>
            <a:endParaRPr lang="en-US" sz="4000" b="0" strike="noStrike" spc="-1" dirty="0">
              <a:latin typeface="Arial" panose="020B0604020202020204"/>
            </a:endParaRPr>
          </a:p>
          <a:p>
            <a:pPr>
              <a:lnSpc>
                <a:spcPct val="100000"/>
              </a:lnSpc>
            </a:pPr>
            <a:endParaRPr lang="en-US" sz="3600" b="0" strike="noStrike" spc="-1" dirty="0">
              <a:solidFill>
                <a:srgbClr val="FFFFFF"/>
              </a:solidFill>
              <a:latin typeface="微软雅黑"/>
              <a:ea typeface="微软雅黑"/>
            </a:endParaRPr>
          </a:p>
          <a:p>
            <a:pPr>
              <a:lnSpc>
                <a:spcPct val="100000"/>
              </a:lnSpc>
            </a:pPr>
            <a:br>
              <a:rPr lang="en-US" sz="3600" b="0" strike="noStrike" spc="-1" dirty="0">
                <a:solidFill>
                  <a:srgbClr val="FFFFFF"/>
                </a:solidFill>
                <a:latin typeface="微软雅黑"/>
                <a:ea typeface="微软雅黑"/>
              </a:rPr>
            </a:br>
            <a:r>
              <a:rPr lang="en-US" sz="1600" b="0" strike="noStrike" spc="-1" dirty="0">
                <a:solidFill>
                  <a:srgbClr val="FFFFFF"/>
                </a:solidFill>
                <a:latin typeface="微软雅黑"/>
                <a:ea typeface="DejaVu Sans" panose="020B0603030804020204"/>
              </a:rPr>
              <a:t> </a:t>
            </a:r>
            <a:endParaRPr lang="en-US" sz="1600" b="0" strike="noStrike" spc="-1" dirty="0">
              <a:latin typeface="Arial" panose="020B0604020202020204"/>
            </a:endParaRPr>
          </a:p>
          <a:p>
            <a:pPr marL="457200">
              <a:lnSpc>
                <a:spcPct val="100000"/>
              </a:lnSpc>
            </a:pPr>
            <a:br>
              <a:rPr dirty="0"/>
            </a:br>
            <a:br>
              <a:rPr dirty="0"/>
            </a:br>
            <a:endParaRPr lang="en-US" sz="1600" b="0" strike="noStrike" spc="-1" dirty="0">
              <a:latin typeface="Arial" panose="020B0604020202020204"/>
            </a:endParaRPr>
          </a:p>
          <a:p>
            <a:pPr marL="457200">
              <a:lnSpc>
                <a:spcPct val="100000"/>
              </a:lnSpc>
            </a:pPr>
            <a:endParaRPr lang="en-US" sz="1600" b="0" strike="noStrike" spc="-1" dirty="0">
              <a:latin typeface="Arial" panose="020B0604020202020204"/>
            </a:endParaRPr>
          </a:p>
          <a:p>
            <a:pPr marL="457200">
              <a:lnSpc>
                <a:spcPct val="100000"/>
              </a:lnSpc>
            </a:pPr>
            <a:endParaRPr lang="en-US" sz="1600" b="0" strike="noStrike" spc="-1" dirty="0">
              <a:latin typeface="Arial" panose="020B0604020202020204"/>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333990" cy="4921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en-US" sz="4000" b="0" strike="noStrike" spc="-1" dirty="0">
                <a:solidFill>
                  <a:srgbClr val="FFFFFF"/>
                </a:solidFill>
                <a:latin typeface="微软雅黑"/>
                <a:ea typeface="微软雅黑"/>
              </a:rPr>
              <a:t>1.poll</a:t>
            </a:r>
            <a:r>
              <a:rPr lang="zh-CN" altLang="en-US" sz="4000" b="0" strike="noStrike" spc="-1" dirty="0">
                <a:solidFill>
                  <a:srgbClr val="FFFFFF"/>
                </a:solidFill>
                <a:latin typeface="微软雅黑"/>
                <a:ea typeface="微软雅黑"/>
              </a:rPr>
              <a:t>是如何运行的</a:t>
            </a:r>
            <a:endParaRPr lang="zh-CN" altLang="en-US" sz="4000" b="0" strike="noStrike" spc="-1" dirty="0">
              <a:solidFill>
                <a:srgbClr val="FFFFFF"/>
              </a:solidFill>
              <a:latin typeface="微软雅黑"/>
              <a:ea typeface="微软雅黑"/>
            </a:endParaRPr>
          </a:p>
          <a:p>
            <a:pPr algn="l">
              <a:lnSpc>
                <a:spcPct val="100000"/>
              </a:lnSpc>
            </a:pPr>
            <a:endParaRPr lang="en-US" altLang="zh-CN" sz="4000" b="0" strike="noStrike" spc="-1" dirty="0">
              <a:solidFill>
                <a:srgbClr val="FFFFFF"/>
              </a:solidFill>
              <a:latin typeface="微软雅黑"/>
              <a:ea typeface="微软雅黑"/>
            </a:endParaRPr>
          </a:p>
          <a:p>
            <a:pPr algn="l">
              <a:lnSpc>
                <a:spcPct val="100000"/>
              </a:lnSpc>
            </a:pPr>
            <a:endParaRPr lang="en-US" altLang="zh-CN" sz="3600" b="0" strike="noStrike" spc="-1" dirty="0">
              <a:solidFill>
                <a:srgbClr val="FFFFFF"/>
              </a:solidFill>
              <a:latin typeface="微软雅黑"/>
              <a:ea typeface="微软雅黑"/>
            </a:endParaRPr>
          </a:p>
          <a:p>
            <a:pPr algn="l">
              <a:lnSpc>
                <a:spcPct val="100000"/>
              </a:lnSpc>
            </a:pPr>
            <a:r>
              <a:rPr lang="en-US" altLang="zh-CN" sz="3600" b="0" strike="noStrike" spc="-1" dirty="0">
                <a:solidFill>
                  <a:srgbClr val="FFFFFF"/>
                </a:solidFill>
                <a:latin typeface="微软雅黑"/>
                <a:ea typeface="微软雅黑"/>
              </a:rPr>
              <a:t>1</a:t>
            </a:r>
            <a:r>
              <a:rPr lang="zh-CN" altLang="en-US" sz="3600" b="0" strike="noStrike" spc="-1" dirty="0">
                <a:solidFill>
                  <a:srgbClr val="FFFFFF"/>
                </a:solidFill>
                <a:latin typeface="微软雅黑"/>
                <a:ea typeface="微软雅黑"/>
              </a:rPr>
              <a:t>）我们需要知道：</a:t>
            </a:r>
            <a:endParaRPr lang="en-US" altLang="zh-CN" sz="3600" b="0" strike="noStrike" spc="-1" dirty="0">
              <a:solidFill>
                <a:srgbClr val="FFFFFF"/>
              </a:solidFill>
              <a:latin typeface="微软雅黑"/>
              <a:ea typeface="微软雅黑"/>
            </a:endParaRPr>
          </a:p>
          <a:p>
            <a:pPr algn="l">
              <a:lnSpc>
                <a:spcPct val="100000"/>
              </a:lnSpc>
            </a:pPr>
            <a:r>
              <a:rPr lang="en-US" altLang="zh-CN" sz="3600" spc="-1" dirty="0">
                <a:solidFill>
                  <a:srgbClr val="FFFFFF"/>
                </a:solidFill>
                <a:latin typeface="微软雅黑"/>
                <a:ea typeface="微软雅黑"/>
              </a:rPr>
              <a:t>              </a:t>
            </a:r>
            <a:r>
              <a:rPr lang="zh-CN" altLang="en-US" sz="3600" b="0" strike="noStrike" spc="-1" dirty="0">
                <a:solidFill>
                  <a:srgbClr val="FFFFFF"/>
                </a:solidFill>
                <a:latin typeface="微软雅黑"/>
                <a:ea typeface="微软雅黑"/>
              </a:rPr>
              <a:t>内核如何知道描述符准备就绪的？</a:t>
            </a:r>
            <a:endParaRPr lang="zh-CN" altLang="en-US" sz="3600" b="0" strike="noStrike" spc="-1" dirty="0">
              <a:solidFill>
                <a:srgbClr val="FFFFFF"/>
              </a:solidFill>
              <a:latin typeface="微软雅黑"/>
              <a:ea typeface="微软雅黑"/>
            </a:endParaRPr>
          </a:p>
          <a:p>
            <a:pPr algn="l">
              <a:lnSpc>
                <a:spcPct val="100000"/>
              </a:lnSpc>
            </a:pPr>
            <a:endParaRPr lang="zh-CN" altLang="en-US" sz="3600" b="0" strike="noStrike" spc="-1" dirty="0">
              <a:solidFill>
                <a:srgbClr val="FFFFFF"/>
              </a:solidFill>
              <a:latin typeface="微软雅黑"/>
              <a:ea typeface="微软雅黑"/>
            </a:endParaRPr>
          </a:p>
          <a:p>
            <a:pPr algn="l">
              <a:lnSpc>
                <a:spcPct val="100000"/>
              </a:lnSpc>
            </a:pPr>
            <a:r>
              <a:rPr lang="en-US" altLang="zh-CN" sz="3600" b="0" strike="noStrike" spc="-1" dirty="0">
                <a:solidFill>
                  <a:srgbClr val="FFFFFF"/>
                </a:solidFill>
                <a:latin typeface="微软雅黑"/>
                <a:ea typeface="微软雅黑"/>
              </a:rPr>
              <a:t>2</a:t>
            </a:r>
            <a:r>
              <a:rPr lang="zh-CN" altLang="en-US" sz="3600" b="0" strike="noStrike" spc="-1" dirty="0">
                <a:solidFill>
                  <a:srgbClr val="FFFFFF"/>
                </a:solidFill>
                <a:latin typeface="微软雅黑"/>
                <a:ea typeface="微软雅黑"/>
              </a:rPr>
              <a:t>）我们需要知道：</a:t>
            </a:r>
            <a:endParaRPr lang="en-US" altLang="zh-CN" sz="3600" b="0" strike="noStrike" spc="-1" dirty="0">
              <a:solidFill>
                <a:srgbClr val="FFFFFF"/>
              </a:solidFill>
              <a:latin typeface="微软雅黑"/>
              <a:ea typeface="微软雅黑"/>
            </a:endParaRPr>
          </a:p>
          <a:p>
            <a:pPr algn="l">
              <a:lnSpc>
                <a:spcPct val="100000"/>
              </a:lnSpc>
            </a:pPr>
            <a:r>
              <a:rPr lang="en-US" altLang="zh-CN" sz="3600" spc="-1" dirty="0">
                <a:solidFill>
                  <a:srgbClr val="FFFFFF"/>
                </a:solidFill>
                <a:latin typeface="微软雅黑"/>
                <a:ea typeface="微软雅黑"/>
              </a:rPr>
              <a:t>                      </a:t>
            </a:r>
            <a:r>
              <a:rPr lang="zh-CN" altLang="en-US" sz="3600" b="0" strike="noStrike" spc="-1" dirty="0">
                <a:solidFill>
                  <a:srgbClr val="FFFFFF"/>
                </a:solidFill>
                <a:latin typeface="微软雅黑"/>
                <a:ea typeface="微软雅黑"/>
              </a:rPr>
              <a:t>内核是如何休眠的</a:t>
            </a:r>
            <a:endParaRPr lang="en-US" sz="4000" b="0" strike="noStrike" spc="-1" dirty="0">
              <a:latin typeface="Arial" panose="020B0604020202020204"/>
            </a:endParaRPr>
          </a:p>
          <a:p>
            <a:pPr>
              <a:lnSpc>
                <a:spcPct val="100000"/>
              </a:lnSpc>
            </a:pPr>
            <a:endParaRPr lang="en-US" sz="3600" b="0" strike="noStrike" spc="-1" dirty="0">
              <a:solidFill>
                <a:srgbClr val="FFFFFF"/>
              </a:solidFill>
              <a:latin typeface="微软雅黑"/>
              <a:ea typeface="微软雅黑"/>
            </a:endParaRPr>
          </a:p>
          <a:p>
            <a:pPr>
              <a:lnSpc>
                <a:spcPct val="100000"/>
              </a:lnSpc>
            </a:pPr>
            <a:br>
              <a:rPr lang="en-US" sz="3600" b="0" strike="noStrike" spc="-1" dirty="0">
                <a:solidFill>
                  <a:srgbClr val="FFFFFF"/>
                </a:solidFill>
                <a:latin typeface="微软雅黑"/>
                <a:ea typeface="微软雅黑"/>
              </a:rPr>
            </a:br>
            <a:r>
              <a:rPr lang="en-US" sz="1600" b="0" strike="noStrike" spc="-1" dirty="0">
                <a:solidFill>
                  <a:srgbClr val="FFFFFF"/>
                </a:solidFill>
                <a:latin typeface="微软雅黑"/>
                <a:ea typeface="DejaVu Sans" panose="020B0603030804020204"/>
              </a:rPr>
              <a:t> </a:t>
            </a:r>
            <a:endParaRPr lang="en-US" sz="1600" b="0" strike="noStrike" spc="-1" dirty="0">
              <a:latin typeface="Arial" panose="020B0604020202020204"/>
            </a:endParaRPr>
          </a:p>
          <a:p>
            <a:pPr marL="457200">
              <a:lnSpc>
                <a:spcPct val="100000"/>
              </a:lnSpc>
            </a:pPr>
            <a:br>
              <a:rPr dirty="0"/>
            </a:br>
            <a:br>
              <a:rPr dirty="0"/>
            </a:br>
            <a:endParaRPr lang="en-US" sz="1600" b="0" strike="noStrike" spc="-1" dirty="0">
              <a:latin typeface="Arial" panose="020B0604020202020204"/>
            </a:endParaRPr>
          </a:p>
          <a:p>
            <a:pPr marL="457200">
              <a:lnSpc>
                <a:spcPct val="100000"/>
              </a:lnSpc>
            </a:pPr>
            <a:endParaRPr lang="en-US" sz="1600" b="0" strike="noStrike" spc="-1" dirty="0">
              <a:latin typeface="Arial" panose="020B0604020202020204"/>
            </a:endParaRPr>
          </a:p>
          <a:p>
            <a:pPr marL="457200">
              <a:lnSpc>
                <a:spcPct val="100000"/>
              </a:lnSpc>
            </a:pPr>
            <a:endParaRPr lang="en-US" sz="1600" b="0" strike="noStrike" spc="-1" dirty="0">
              <a:latin typeface="Arial" panose="020B0604020202020204"/>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333990" cy="4921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endParaRPr lang="en-US" sz="4000" b="0" strike="noStrike" spc="-1">
              <a:latin typeface="Arial" panose="020B0604020202020204"/>
            </a:endParaRPr>
          </a:p>
          <a:p>
            <a:pPr algn="ctr">
              <a:lnSpc>
                <a:spcPct val="100000"/>
              </a:lnSpc>
            </a:pPr>
            <a:endParaRPr lang="en-US" sz="4000" b="0" strike="noStrike" spc="-1">
              <a:latin typeface="Arial" panose="020B0604020202020204"/>
            </a:endParaRPr>
          </a:p>
          <a:p>
            <a:pPr>
              <a:lnSpc>
                <a:spcPct val="100000"/>
              </a:lnSpc>
            </a:pPr>
            <a:endParaRPr lang="en-US" sz="3600" b="0" strike="noStrike" spc="-1">
              <a:solidFill>
                <a:srgbClr val="FFFFFF"/>
              </a:solidFill>
              <a:latin typeface="微软雅黑"/>
              <a:ea typeface="微软雅黑"/>
            </a:endParaRPr>
          </a:p>
          <a:p>
            <a:pPr>
              <a:lnSpc>
                <a:spcPct val="100000"/>
              </a:lnSpc>
            </a:pPr>
            <a:br>
              <a:rPr lang="en-US" sz="3600" b="0" strike="noStrike" spc="-1">
                <a:solidFill>
                  <a:srgbClr val="FFFFFF"/>
                </a:solidFill>
                <a:latin typeface="微软雅黑"/>
                <a:ea typeface="微软雅黑"/>
              </a:rPr>
            </a:br>
            <a:r>
              <a:rPr lang="en-US" sz="1600" b="0" strike="noStrike" spc="-1">
                <a:solidFill>
                  <a:srgbClr val="FFFFFF"/>
                </a:solidFill>
                <a:latin typeface="微软雅黑"/>
                <a:ea typeface="DejaVu Sans" panose="020B0603030804020204"/>
              </a:rPr>
              <a:t> </a:t>
            </a:r>
            <a:endParaRPr lang="en-US" sz="1600" b="0" strike="noStrike" spc="-1">
              <a:latin typeface="Arial" panose="020B0604020202020204"/>
            </a:endParaRPr>
          </a:p>
          <a:p>
            <a:pPr marL="457200">
              <a:lnSpc>
                <a:spcPct val="100000"/>
              </a:lnSpc>
            </a:pPr>
            <a:br/>
            <a:b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p:txBody>
      </p:sp>
      <p:pic>
        <p:nvPicPr>
          <p:cNvPr id="2" name="图片 1" descr="2021-04-20 10-02-16 的屏幕截图"/>
          <p:cNvPicPr>
            <a:picLocks noChangeAspect="true"/>
          </p:cNvPicPr>
          <p:nvPr/>
        </p:nvPicPr>
        <p:blipFill>
          <a:blip r:embed="rId1"/>
          <a:stretch>
            <a:fillRect/>
          </a:stretch>
        </p:blipFill>
        <p:spPr>
          <a:xfrm>
            <a:off x="1633855" y="1922780"/>
            <a:ext cx="8924925" cy="432435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333990" cy="4921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endParaRPr lang="en-US" sz="4000" b="0" strike="noStrike" spc="-1">
              <a:latin typeface="Arial" panose="020B0604020202020204"/>
            </a:endParaRPr>
          </a:p>
          <a:p>
            <a:pPr algn="ctr">
              <a:lnSpc>
                <a:spcPct val="100000"/>
              </a:lnSpc>
            </a:pPr>
            <a:endParaRPr lang="en-US" sz="4000" b="0" strike="noStrike" spc="-1">
              <a:latin typeface="Arial" panose="020B0604020202020204"/>
            </a:endParaRPr>
          </a:p>
          <a:p>
            <a:pPr>
              <a:lnSpc>
                <a:spcPct val="100000"/>
              </a:lnSpc>
            </a:pPr>
            <a:r>
              <a:rPr lang="zh-CN" altLang="en-US" sz="3600" b="0" strike="noStrike" spc="-1">
                <a:solidFill>
                  <a:srgbClr val="FFFFFF"/>
                </a:solidFill>
                <a:latin typeface="微软雅黑"/>
                <a:ea typeface="微软雅黑"/>
              </a:rPr>
              <a:t>注意</a:t>
            </a:r>
            <a:r>
              <a:rPr lang="en-US" altLang="zh-CN" sz="3600" b="0" strike="noStrike" spc="-1">
                <a:solidFill>
                  <a:srgbClr val="FFFFFF"/>
                </a:solidFill>
                <a:latin typeface="微软雅黑"/>
                <a:ea typeface="微软雅黑"/>
              </a:rPr>
              <a:t>do_poll</a:t>
            </a:r>
            <a:r>
              <a:rPr lang="zh-CN" altLang="en-US" sz="3600" b="0" strike="noStrike" spc="-1">
                <a:solidFill>
                  <a:srgbClr val="FFFFFF"/>
                </a:solidFill>
                <a:latin typeface="微软雅黑"/>
                <a:ea typeface="微软雅黑"/>
              </a:rPr>
              <a:t>是个大循环，如果超时或者有事件准备好，被中断会再次循环检查描述符集合，时间复杂度是</a:t>
            </a:r>
            <a:r>
              <a:rPr lang="en-US" altLang="zh-CN" sz="3600" b="0" strike="noStrike" spc="-1">
                <a:solidFill>
                  <a:srgbClr val="FFFFFF"/>
                </a:solidFill>
                <a:latin typeface="微软雅黑"/>
                <a:ea typeface="微软雅黑"/>
              </a:rPr>
              <a:t>O(n)</a:t>
            </a:r>
            <a:endParaRPr lang="en-US" sz="3600" b="0" strike="noStrike" spc="-1">
              <a:solidFill>
                <a:srgbClr val="FFFFFF"/>
              </a:solidFill>
              <a:latin typeface="微软雅黑"/>
              <a:ea typeface="微软雅黑"/>
            </a:endParaRPr>
          </a:p>
          <a:p>
            <a:pPr>
              <a:lnSpc>
                <a:spcPct val="100000"/>
              </a:lnSpc>
            </a:pPr>
            <a:br>
              <a:rPr lang="en-US" sz="3600" b="0" strike="noStrike" spc="-1">
                <a:solidFill>
                  <a:srgbClr val="FFFFFF"/>
                </a:solidFill>
                <a:latin typeface="微软雅黑"/>
                <a:ea typeface="微软雅黑"/>
              </a:rPr>
            </a:br>
            <a:r>
              <a:rPr lang="en-US" sz="1600" b="0" strike="noStrike" spc="-1">
                <a:solidFill>
                  <a:srgbClr val="FFFFFF"/>
                </a:solidFill>
                <a:latin typeface="微软雅黑"/>
                <a:ea typeface="DejaVu Sans" panose="020B0603030804020204"/>
              </a:rPr>
              <a:t> </a:t>
            </a:r>
            <a:endParaRPr lang="en-US" sz="1600" b="0" strike="noStrike" spc="-1">
              <a:latin typeface="Arial" panose="020B0604020202020204"/>
            </a:endParaRPr>
          </a:p>
          <a:p>
            <a:pPr marL="457200">
              <a:lnSpc>
                <a:spcPct val="100000"/>
              </a:lnSpc>
            </a:pPr>
            <a:br/>
            <a:b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333990" cy="4921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en-US" sz="4000" b="0" strike="noStrike" spc="-1">
                <a:solidFill>
                  <a:srgbClr val="FFFFFF"/>
                </a:solidFill>
                <a:latin typeface="微软雅黑"/>
                <a:ea typeface="微软雅黑"/>
              </a:rPr>
              <a:t>2.epoll</a:t>
            </a:r>
            <a:r>
              <a:rPr lang="zh-CN" altLang="en-US" sz="4000" b="0" strike="noStrike" spc="-1">
                <a:solidFill>
                  <a:srgbClr val="FFFFFF"/>
                </a:solidFill>
                <a:latin typeface="微软雅黑"/>
                <a:ea typeface="微软雅黑"/>
              </a:rPr>
              <a:t>是如何运行的</a:t>
            </a:r>
            <a:endParaRPr lang="en-US" sz="4000" b="0" strike="noStrike" spc="-1">
              <a:latin typeface="Arial" panose="020B0604020202020204"/>
            </a:endParaRPr>
          </a:p>
          <a:p>
            <a:pPr>
              <a:lnSpc>
                <a:spcPct val="100000"/>
              </a:lnSpc>
            </a:pPr>
            <a:endParaRPr lang="en-US" sz="3600" b="0" strike="noStrike" spc="-1">
              <a:solidFill>
                <a:srgbClr val="FFFFFF"/>
              </a:solidFill>
              <a:latin typeface="微软雅黑"/>
              <a:ea typeface="微软雅黑"/>
            </a:endParaRPr>
          </a:p>
          <a:p>
            <a:pPr>
              <a:lnSpc>
                <a:spcPct val="100000"/>
              </a:lnSpc>
            </a:pPr>
            <a:endParaRPr lang="zh-CN" altLang="en-US" sz="3600" b="0" strike="noStrike" spc="-1">
              <a:solidFill>
                <a:srgbClr val="FFFFFF"/>
              </a:solidFill>
              <a:latin typeface="微软雅黑"/>
              <a:ea typeface="微软雅黑"/>
            </a:endParaRPr>
          </a:p>
          <a:p>
            <a:pPr>
              <a:lnSpc>
                <a:spcPct val="100000"/>
              </a:lnSpc>
            </a:pPr>
            <a:r>
              <a:rPr lang="zh-CN" altLang="en-US" sz="3600" b="0" strike="noStrike" spc="-1">
                <a:solidFill>
                  <a:srgbClr val="FFFFFF"/>
                </a:solidFill>
                <a:latin typeface="微软雅黑"/>
                <a:ea typeface="微软雅黑"/>
              </a:rPr>
              <a:t>维持一个过万的连接可不是一个小工程，单独一次上下文切换就要几微秒，思索</a:t>
            </a:r>
            <a:r>
              <a:rPr lang="en-US" altLang="zh-CN" sz="3600" b="0" strike="noStrike" spc="-1">
                <a:solidFill>
                  <a:srgbClr val="FFFFFF"/>
                </a:solidFill>
                <a:latin typeface="微软雅黑"/>
                <a:ea typeface="微软雅黑"/>
              </a:rPr>
              <a:t>epoll</a:t>
            </a:r>
            <a:r>
              <a:rPr lang="zh-CN" altLang="en-US" sz="3600" b="0" strike="noStrike" spc="-1">
                <a:solidFill>
                  <a:srgbClr val="FFFFFF"/>
                </a:solidFill>
                <a:latin typeface="微软雅黑"/>
                <a:ea typeface="微软雅黑"/>
              </a:rPr>
              <a:t>加入一个进程有过万的连接</a:t>
            </a:r>
            <a:r>
              <a:rPr lang="en-US" altLang="zh-CN" sz="3600" b="0" strike="noStrike" spc="-1">
                <a:solidFill>
                  <a:srgbClr val="FFFFFF"/>
                </a:solidFill>
                <a:latin typeface="微软雅黑"/>
                <a:ea typeface="微软雅黑"/>
              </a:rPr>
              <a:t>?</a:t>
            </a:r>
            <a:endParaRPr lang="en-US" sz="3600" b="0" strike="noStrike" spc="-1">
              <a:solidFill>
                <a:srgbClr val="FFFFFF"/>
              </a:solidFill>
              <a:latin typeface="微软雅黑"/>
              <a:ea typeface="微软雅黑"/>
            </a:endParaRPr>
          </a:p>
          <a:p>
            <a:pPr>
              <a:lnSpc>
                <a:spcPct val="100000"/>
              </a:lnSpc>
            </a:pPr>
            <a:br>
              <a:rPr lang="en-US" sz="3600" b="0" strike="noStrike" spc="-1">
                <a:solidFill>
                  <a:srgbClr val="FFFFFF"/>
                </a:solidFill>
                <a:latin typeface="微软雅黑"/>
                <a:ea typeface="微软雅黑"/>
              </a:rPr>
            </a:br>
            <a:r>
              <a:rPr lang="en-US" sz="1600" b="0" strike="noStrike" spc="-1">
                <a:solidFill>
                  <a:srgbClr val="FFFFFF"/>
                </a:solidFill>
                <a:latin typeface="微软雅黑"/>
                <a:ea typeface="DejaVu Sans" panose="020B0603030804020204"/>
              </a:rPr>
              <a:t> </a:t>
            </a:r>
            <a:endParaRPr lang="en-US" sz="1600" b="0" strike="noStrike" spc="-1">
              <a:latin typeface="Arial" panose="020B0604020202020204"/>
            </a:endParaRPr>
          </a:p>
          <a:p>
            <a:pPr marL="457200">
              <a:lnSpc>
                <a:spcPct val="100000"/>
              </a:lnSpc>
            </a:pPr>
            <a:br/>
            <a:b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333990" cy="4921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en-US" sz="4000" b="0" strike="noStrike" spc="-1">
                <a:solidFill>
                  <a:srgbClr val="FFFFFF"/>
                </a:solidFill>
                <a:latin typeface="微软雅黑"/>
                <a:ea typeface="微软雅黑"/>
              </a:rPr>
              <a:t>eventpoll</a:t>
            </a:r>
            <a:r>
              <a:rPr lang="zh-CN" altLang="en-US" sz="4000" b="0" strike="noStrike" spc="-1">
                <a:solidFill>
                  <a:srgbClr val="FFFFFF"/>
                </a:solidFill>
                <a:latin typeface="微软雅黑"/>
                <a:ea typeface="微软雅黑"/>
              </a:rPr>
              <a:t>的核心结构</a:t>
            </a:r>
            <a:endParaRPr lang="en-US" sz="4000" b="0" strike="noStrike" spc="-1">
              <a:latin typeface="Arial" panose="020B0604020202020204"/>
            </a:endParaRPr>
          </a:p>
          <a:p>
            <a:pPr algn="ctr">
              <a:lnSpc>
                <a:spcPct val="100000"/>
              </a:lnSpc>
            </a:pPr>
            <a:endParaRPr lang="en-US" sz="4000" b="0" strike="noStrike" spc="-1">
              <a:latin typeface="Arial" panose="020B0604020202020204"/>
            </a:endParaRPr>
          </a:p>
          <a:p>
            <a:pPr>
              <a:lnSpc>
                <a:spcPct val="100000"/>
              </a:lnSpc>
            </a:pPr>
            <a:endParaRPr lang="en-US" sz="3600" b="0" strike="noStrike" spc="-1">
              <a:solidFill>
                <a:srgbClr val="FFFFFF"/>
              </a:solidFill>
              <a:latin typeface="微软雅黑"/>
              <a:ea typeface="微软雅黑"/>
            </a:endParaRPr>
          </a:p>
          <a:p>
            <a:pPr>
              <a:lnSpc>
                <a:spcPct val="100000"/>
              </a:lnSpc>
            </a:pPr>
            <a:br>
              <a:rPr lang="en-US" sz="3600" b="0" strike="noStrike" spc="-1">
                <a:solidFill>
                  <a:srgbClr val="FFFFFF"/>
                </a:solidFill>
                <a:latin typeface="微软雅黑"/>
                <a:ea typeface="微软雅黑"/>
              </a:rPr>
            </a:br>
            <a:r>
              <a:rPr lang="en-US" sz="1600" b="0" strike="noStrike" spc="-1">
                <a:solidFill>
                  <a:srgbClr val="FFFFFF"/>
                </a:solidFill>
                <a:latin typeface="微软雅黑"/>
                <a:ea typeface="DejaVu Sans" panose="020B0603030804020204"/>
              </a:rPr>
              <a:t> </a:t>
            </a:r>
            <a:endParaRPr lang="en-US" sz="1600" b="0" strike="noStrike" spc="-1">
              <a:latin typeface="Arial" panose="020B0604020202020204"/>
            </a:endParaRPr>
          </a:p>
          <a:p>
            <a:pPr marL="457200">
              <a:lnSpc>
                <a:spcPct val="100000"/>
              </a:lnSpc>
            </a:pPr>
            <a:br/>
            <a:b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p:txBody>
      </p:sp>
      <p:pic>
        <p:nvPicPr>
          <p:cNvPr id="4" name="图片 3" descr="2021-04-20 10-56-02 的屏幕截图"/>
          <p:cNvPicPr>
            <a:picLocks noChangeAspect="true"/>
          </p:cNvPicPr>
          <p:nvPr/>
        </p:nvPicPr>
        <p:blipFill>
          <a:blip r:embed="rId1"/>
          <a:stretch>
            <a:fillRect/>
          </a:stretch>
        </p:blipFill>
        <p:spPr>
          <a:xfrm>
            <a:off x="2673985" y="2445385"/>
            <a:ext cx="6638925" cy="274320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452120"/>
            <a:ext cx="10333990" cy="54756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en-US" altLang="en-US" sz="3600" b="0" strike="noStrike" spc="-1">
                <a:solidFill>
                  <a:schemeClr val="bg1"/>
                </a:solidFill>
                <a:latin typeface="Arial" panose="020B0604020202020204"/>
              </a:rPr>
              <a:t>epoll_create</a:t>
            </a:r>
            <a:r>
              <a:rPr lang="zh-CN" altLang="en-US" sz="3600" b="0" strike="noStrike" spc="-1">
                <a:solidFill>
                  <a:schemeClr val="bg1"/>
                </a:solidFill>
                <a:latin typeface="Arial" panose="020B0604020202020204"/>
                <a:ea typeface="宋体" charset="0"/>
              </a:rPr>
              <a:t>做了什么</a:t>
            </a:r>
            <a:r>
              <a:rPr lang="en-US" altLang="zh-CN" sz="3600" b="0" strike="noStrike" spc="-1">
                <a:solidFill>
                  <a:schemeClr val="bg1"/>
                </a:solidFill>
                <a:latin typeface="Arial" panose="020B0604020202020204"/>
                <a:ea typeface="宋体" charset="0"/>
              </a:rPr>
              <a:t>?</a:t>
            </a:r>
            <a:endParaRPr lang="en-US" altLang="zh-CN" sz="3600" b="0" strike="noStrike" spc="-1">
              <a:solidFill>
                <a:schemeClr val="bg1"/>
              </a:solidFill>
              <a:latin typeface="Arial" panose="020B0604020202020204"/>
              <a:ea typeface="宋体" charset="0"/>
            </a:endParaRPr>
          </a:p>
          <a:p>
            <a:pPr algn="ctr">
              <a:lnSpc>
                <a:spcPct val="100000"/>
              </a:lnSpc>
            </a:pPr>
            <a:endParaRPr lang="en-US" sz="2800" b="0" strike="noStrike" spc="-1">
              <a:latin typeface="Arial" panose="020B0604020202020204"/>
            </a:endParaRPr>
          </a:p>
          <a:p>
            <a:pPr>
              <a:lnSpc>
                <a:spcPct val="100000"/>
              </a:lnSpc>
            </a:pPr>
            <a:r>
              <a:rPr lang="en-US" sz="2800" b="0" strike="noStrike" spc="-1">
                <a:solidFill>
                  <a:srgbClr val="FFFFFF"/>
                </a:solidFill>
                <a:latin typeface="微软雅黑"/>
                <a:ea typeface="微软雅黑"/>
              </a:rPr>
              <a:t>wq： 等待队列链表。软中断数据就绪的时候会通过 wq 来找到阻塞在 epoll 对象上的用户进程。</a:t>
            </a:r>
            <a:endParaRPr lang="en-US" sz="2800" b="0" strike="noStrike" spc="-1">
              <a:solidFill>
                <a:srgbClr val="FFFFFF"/>
              </a:solidFill>
              <a:latin typeface="微软雅黑"/>
              <a:ea typeface="微软雅黑"/>
            </a:endParaRPr>
          </a:p>
          <a:p>
            <a:pPr>
              <a:lnSpc>
                <a:spcPct val="100000"/>
              </a:lnSpc>
            </a:pPr>
            <a:endParaRPr lang="en-US" sz="2800" b="0" strike="noStrike" spc="-1">
              <a:solidFill>
                <a:srgbClr val="FFFFFF"/>
              </a:solidFill>
              <a:latin typeface="微软雅黑"/>
              <a:ea typeface="微软雅黑"/>
            </a:endParaRPr>
          </a:p>
          <a:p>
            <a:pPr>
              <a:lnSpc>
                <a:spcPct val="100000"/>
              </a:lnSpc>
            </a:pPr>
            <a:r>
              <a:rPr lang="en-US" sz="2800" b="0" strike="noStrike" spc="-1">
                <a:solidFill>
                  <a:srgbClr val="FFFFFF"/>
                </a:solidFill>
                <a:latin typeface="微软雅黑"/>
                <a:ea typeface="微软雅黑"/>
              </a:rPr>
              <a:t>rbr： 一棵红黑树。为了支持对海量连接的高效查找、插入和删除，eventpoll 内部使用了一棵红黑树。通过这棵树来管理用户进程下添加进来的所有 socket 连接。</a:t>
            </a:r>
            <a:endParaRPr lang="en-US" sz="2800" b="0" strike="noStrike" spc="-1">
              <a:solidFill>
                <a:srgbClr val="FFFFFF"/>
              </a:solidFill>
              <a:latin typeface="微软雅黑"/>
              <a:ea typeface="微软雅黑"/>
            </a:endParaRPr>
          </a:p>
          <a:p>
            <a:pPr>
              <a:lnSpc>
                <a:spcPct val="100000"/>
              </a:lnSpc>
            </a:pPr>
            <a:endParaRPr lang="en-US" sz="2800" b="0" strike="noStrike" spc="-1">
              <a:solidFill>
                <a:srgbClr val="FFFFFF"/>
              </a:solidFill>
              <a:latin typeface="微软雅黑"/>
              <a:ea typeface="微软雅黑"/>
            </a:endParaRPr>
          </a:p>
          <a:p>
            <a:pPr>
              <a:lnSpc>
                <a:spcPct val="100000"/>
              </a:lnSpc>
            </a:pPr>
            <a:r>
              <a:rPr lang="en-US" sz="2800" b="0" strike="noStrike" spc="-1">
                <a:solidFill>
                  <a:srgbClr val="FFFFFF"/>
                </a:solidFill>
                <a:latin typeface="微软雅黑"/>
                <a:ea typeface="微软雅黑"/>
              </a:rPr>
              <a:t>rdllist： 就绪的描述符的链表。当有的连接就绪的时候，内核会把就绪的连接放到 rdllist 链表里。这样应用进程只需要判断链表就能找出就绪进程，而不用去遍历整棵树。</a:t>
            </a:r>
            <a:endParaRPr lang="en-US" sz="2800" b="0" strike="noStrike" spc="-1">
              <a:solidFill>
                <a:srgbClr val="FFFFFF"/>
              </a:solidFill>
              <a:latin typeface="微软雅黑"/>
              <a:ea typeface="微软雅黑"/>
            </a:endParaRPr>
          </a:p>
          <a:p>
            <a:pPr>
              <a:lnSpc>
                <a:spcPct val="100000"/>
              </a:lnSpc>
            </a:pPr>
            <a:br>
              <a:rPr lang="en-US" sz="2800" b="0" strike="noStrike" spc="-1">
                <a:solidFill>
                  <a:srgbClr val="FFFFFF"/>
                </a:solidFill>
                <a:latin typeface="微软雅黑"/>
                <a:ea typeface="微软雅黑"/>
              </a:rPr>
            </a:br>
            <a:r>
              <a:rPr lang="en-US" sz="2800" b="0" strike="noStrike" spc="-1">
                <a:solidFill>
                  <a:srgbClr val="FFFFFF"/>
                </a:solidFill>
                <a:latin typeface="微软雅黑"/>
                <a:ea typeface="DejaVu Sans" panose="020B0603030804020204"/>
              </a:rPr>
              <a:t> </a:t>
            </a:r>
            <a:endParaRPr lang="en-US" sz="2800" b="0" strike="noStrike" spc="-1">
              <a:latin typeface="Arial" panose="020B0604020202020204"/>
            </a:endParaRPr>
          </a:p>
          <a:p>
            <a:pPr marL="457200">
              <a:lnSpc>
                <a:spcPct val="100000"/>
              </a:lnSpc>
            </a:pPr>
            <a:br>
              <a:rPr sz="2800"/>
            </a:br>
            <a:br>
              <a:rPr sz="2800"/>
            </a:br>
            <a:endParaRPr lang="en-US" sz="2800" b="0" strike="noStrike" spc="-1">
              <a:latin typeface="Arial" panose="020B0604020202020204"/>
            </a:endParaRPr>
          </a:p>
          <a:p>
            <a:pPr marL="457200">
              <a:lnSpc>
                <a:spcPct val="100000"/>
              </a:lnSpc>
            </a:pPr>
            <a:endParaRPr lang="en-US" sz="2800" b="0" strike="noStrike" spc="-1">
              <a:latin typeface="Arial" panose="020B0604020202020204"/>
            </a:endParaRPr>
          </a:p>
          <a:p>
            <a:pPr marL="457200">
              <a:lnSpc>
                <a:spcPct val="100000"/>
              </a:lnSpc>
            </a:pPr>
            <a:endParaRPr lang="en-US" sz="2800" b="0" strike="noStrike" spc="-1">
              <a:latin typeface="Arial" panose="020B0604020202020204"/>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16280"/>
            <a:ext cx="10333990" cy="54248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en-US" altLang="en-US" sz="3600" b="0" strike="noStrike" spc="-1">
                <a:solidFill>
                  <a:schemeClr val="bg1"/>
                </a:solidFill>
                <a:latin typeface="Arial" panose="020B0604020202020204"/>
              </a:rPr>
              <a:t>epoll_ctl</a:t>
            </a:r>
            <a:r>
              <a:rPr lang="zh-CN" altLang="en-US" sz="3600" b="0" strike="noStrike" spc="-1">
                <a:solidFill>
                  <a:schemeClr val="bg1"/>
                </a:solidFill>
                <a:latin typeface="Arial" panose="020B0604020202020204"/>
                <a:ea typeface="宋体" charset="0"/>
              </a:rPr>
              <a:t>是整个</a:t>
            </a:r>
            <a:r>
              <a:rPr lang="en-US" altLang="zh-CN" sz="3600" b="0" strike="noStrike" spc="-1">
                <a:solidFill>
                  <a:schemeClr val="bg1"/>
                </a:solidFill>
                <a:latin typeface="Arial" panose="020B0604020202020204"/>
                <a:ea typeface="宋体" charset="0"/>
              </a:rPr>
              <a:t>epoll</a:t>
            </a:r>
            <a:r>
              <a:rPr lang="zh-CN" altLang="en-US" sz="3600" b="0" strike="noStrike" spc="-1">
                <a:solidFill>
                  <a:schemeClr val="bg1"/>
                </a:solidFill>
                <a:latin typeface="Arial" panose="020B0604020202020204"/>
                <a:ea typeface="宋体" charset="0"/>
              </a:rPr>
              <a:t>的核心</a:t>
            </a:r>
            <a:endParaRPr lang="en-US" sz="2800" b="0" strike="noStrike" spc="-1">
              <a:latin typeface="Arial" panose="020B0604020202020204"/>
            </a:endParaRPr>
          </a:p>
          <a:p>
            <a:pPr>
              <a:lnSpc>
                <a:spcPct val="100000"/>
              </a:lnSpc>
            </a:pPr>
            <a:endParaRPr lang="en-US" sz="2800" b="0" strike="noStrike" spc="-1">
              <a:solidFill>
                <a:srgbClr val="FFFFFF"/>
              </a:solidFill>
              <a:latin typeface="微软雅黑"/>
              <a:ea typeface="微软雅黑"/>
            </a:endParaRPr>
          </a:p>
          <a:p>
            <a:pPr>
              <a:lnSpc>
                <a:spcPct val="100000"/>
              </a:lnSpc>
            </a:pPr>
            <a:r>
              <a:rPr lang="en-US" sz="2800" b="0" strike="noStrike" spc="-1">
                <a:solidFill>
                  <a:srgbClr val="FFFFFF"/>
                </a:solidFill>
                <a:latin typeface="微软雅黑"/>
                <a:ea typeface="微软雅黑"/>
              </a:rPr>
              <a:t>1.分配一个红黑树节点对象 epitem</a:t>
            </a:r>
            <a:endParaRPr lang="en-US" sz="2800" b="0" strike="noStrike" spc="-1">
              <a:solidFill>
                <a:srgbClr val="FFFFFF"/>
              </a:solidFill>
              <a:latin typeface="微软雅黑"/>
              <a:ea typeface="微软雅黑"/>
            </a:endParaRPr>
          </a:p>
          <a:p>
            <a:pPr>
              <a:lnSpc>
                <a:spcPct val="100000"/>
              </a:lnSpc>
            </a:pPr>
            <a:endParaRPr lang="en-US" sz="2800" b="0" strike="noStrike" spc="-1">
              <a:solidFill>
                <a:srgbClr val="FFFFFF"/>
              </a:solidFill>
              <a:latin typeface="微软雅黑"/>
              <a:ea typeface="微软雅黑"/>
            </a:endParaRPr>
          </a:p>
          <a:p>
            <a:pPr>
              <a:lnSpc>
                <a:spcPct val="100000"/>
              </a:lnSpc>
            </a:pPr>
            <a:r>
              <a:rPr lang="en-US" sz="2800" b="0" strike="noStrike" spc="-1">
                <a:solidFill>
                  <a:srgbClr val="FFFFFF"/>
                </a:solidFill>
                <a:latin typeface="微软雅黑"/>
                <a:ea typeface="微软雅黑"/>
              </a:rPr>
              <a:t>2.添加等待事件到 socket 的等待队列中，其回调函数是 ep_poll_callback</a:t>
            </a:r>
            <a:endParaRPr lang="en-US" sz="2800" b="0" strike="noStrike" spc="-1">
              <a:solidFill>
                <a:srgbClr val="FFFFFF"/>
              </a:solidFill>
              <a:latin typeface="微软雅黑"/>
              <a:ea typeface="微软雅黑"/>
            </a:endParaRPr>
          </a:p>
          <a:p>
            <a:pPr>
              <a:lnSpc>
                <a:spcPct val="100000"/>
              </a:lnSpc>
            </a:pPr>
            <a:endParaRPr lang="en-US" sz="2800" b="0" strike="noStrike" spc="-1">
              <a:solidFill>
                <a:srgbClr val="FFFFFF"/>
              </a:solidFill>
              <a:latin typeface="微软雅黑"/>
              <a:ea typeface="微软雅黑"/>
            </a:endParaRPr>
          </a:p>
          <a:p>
            <a:pPr>
              <a:lnSpc>
                <a:spcPct val="100000"/>
              </a:lnSpc>
            </a:pPr>
            <a:r>
              <a:rPr lang="en-US" sz="2800" b="0" strike="noStrike" spc="-1">
                <a:solidFill>
                  <a:srgbClr val="FFFFFF"/>
                </a:solidFill>
                <a:latin typeface="微软雅黑"/>
                <a:ea typeface="微软雅黑"/>
              </a:rPr>
              <a:t>3.将 epitem 插入到 epoll 对象的红黑树里</a:t>
            </a:r>
            <a:endParaRPr lang="en-US" sz="2800" b="0" strike="noStrike" spc="-1">
              <a:solidFill>
                <a:srgbClr val="FFFFFF"/>
              </a:solidFill>
              <a:latin typeface="微软雅黑"/>
              <a:ea typeface="微软雅黑"/>
            </a:endParaRPr>
          </a:p>
          <a:p>
            <a:pPr>
              <a:lnSpc>
                <a:spcPct val="100000"/>
              </a:lnSpc>
            </a:pPr>
            <a:br>
              <a:rPr lang="en-US" sz="2800" b="0" strike="noStrike" spc="-1">
                <a:solidFill>
                  <a:srgbClr val="FFFFFF"/>
                </a:solidFill>
                <a:latin typeface="微软雅黑"/>
                <a:ea typeface="微软雅黑"/>
              </a:rPr>
            </a:br>
            <a:r>
              <a:rPr lang="en-US" sz="2800" b="0" strike="noStrike" spc="-1">
                <a:solidFill>
                  <a:srgbClr val="FFFFFF"/>
                </a:solidFill>
                <a:latin typeface="微软雅黑"/>
                <a:ea typeface="DejaVu Sans" panose="020B0603030804020204"/>
              </a:rPr>
              <a:t> </a:t>
            </a:r>
            <a:endParaRPr lang="en-US" sz="2800" b="0" strike="noStrike" spc="-1">
              <a:latin typeface="Arial" panose="020B0604020202020204"/>
            </a:endParaRPr>
          </a:p>
          <a:p>
            <a:pPr marL="457200">
              <a:lnSpc>
                <a:spcPct val="100000"/>
              </a:lnSpc>
            </a:pPr>
            <a:br>
              <a:rPr sz="2800"/>
            </a:br>
            <a:br>
              <a:rPr sz="2800"/>
            </a:br>
            <a:endParaRPr lang="en-US" sz="2800" b="0" strike="noStrike" spc="-1">
              <a:latin typeface="Arial" panose="020B0604020202020204"/>
            </a:endParaRPr>
          </a:p>
          <a:p>
            <a:pPr marL="457200">
              <a:lnSpc>
                <a:spcPct val="100000"/>
              </a:lnSpc>
            </a:pPr>
            <a:endParaRPr lang="en-US" sz="2800" b="0" strike="noStrike" spc="-1">
              <a:latin typeface="Arial" panose="020B0604020202020204"/>
            </a:endParaRPr>
          </a:p>
          <a:p>
            <a:pPr marL="457200">
              <a:lnSpc>
                <a:spcPct val="100000"/>
              </a:lnSpc>
            </a:pPr>
            <a:endParaRPr lang="en-US" sz="2800" b="0" strike="noStrike" spc="-1">
              <a:latin typeface="Arial" panose="020B0604020202020204"/>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16280"/>
            <a:ext cx="10333990" cy="54248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endParaRPr lang="en-US" sz="2800" b="0" strike="noStrike" spc="-1">
              <a:solidFill>
                <a:srgbClr val="FFFFFF"/>
              </a:solidFill>
              <a:latin typeface="微软雅黑"/>
              <a:ea typeface="微软雅黑"/>
            </a:endParaRPr>
          </a:p>
          <a:p>
            <a:pPr>
              <a:lnSpc>
                <a:spcPct val="100000"/>
              </a:lnSpc>
            </a:pPr>
            <a:br>
              <a:rPr lang="en-US" sz="2800" b="0" strike="noStrike" spc="-1">
                <a:solidFill>
                  <a:srgbClr val="FFFFFF"/>
                </a:solidFill>
                <a:latin typeface="微软雅黑"/>
                <a:ea typeface="微软雅黑"/>
              </a:rPr>
            </a:br>
            <a:r>
              <a:rPr lang="en-US" sz="2800" b="0" strike="noStrike" spc="-1">
                <a:solidFill>
                  <a:srgbClr val="FFFFFF"/>
                </a:solidFill>
                <a:latin typeface="微软雅黑"/>
                <a:ea typeface="DejaVu Sans" panose="020B0603030804020204"/>
              </a:rPr>
              <a:t> </a:t>
            </a:r>
            <a:endParaRPr lang="en-US" sz="2800" b="0" strike="noStrike" spc="-1">
              <a:latin typeface="Arial" panose="020B0604020202020204"/>
            </a:endParaRPr>
          </a:p>
          <a:p>
            <a:pPr marL="457200">
              <a:lnSpc>
                <a:spcPct val="100000"/>
              </a:lnSpc>
            </a:pPr>
            <a:br>
              <a:rPr sz="2800"/>
            </a:br>
            <a:br>
              <a:rPr sz="2800"/>
            </a:br>
            <a:endParaRPr lang="en-US" sz="2800" b="0" strike="noStrike" spc="-1">
              <a:latin typeface="Arial" panose="020B0604020202020204"/>
            </a:endParaRPr>
          </a:p>
          <a:p>
            <a:pPr marL="457200">
              <a:lnSpc>
                <a:spcPct val="100000"/>
              </a:lnSpc>
            </a:pPr>
            <a:endParaRPr lang="en-US" sz="2800" b="0" strike="noStrike" spc="-1">
              <a:latin typeface="Arial" panose="020B0604020202020204"/>
            </a:endParaRPr>
          </a:p>
          <a:p>
            <a:pPr marL="457200">
              <a:lnSpc>
                <a:spcPct val="100000"/>
              </a:lnSpc>
            </a:pPr>
            <a:endParaRPr lang="en-US" sz="2800" b="0" strike="noStrike" spc="-1">
              <a:latin typeface="Arial" panose="020B0604020202020204"/>
            </a:endParaRPr>
          </a:p>
        </p:txBody>
      </p:sp>
      <p:pic>
        <p:nvPicPr>
          <p:cNvPr id="2" name="图片 1" descr="2021-04-20 14-28-50 的屏幕截图"/>
          <p:cNvPicPr>
            <a:picLocks noChangeAspect="true"/>
          </p:cNvPicPr>
          <p:nvPr/>
        </p:nvPicPr>
        <p:blipFill>
          <a:blip r:embed="rId1"/>
          <a:stretch>
            <a:fillRect/>
          </a:stretch>
        </p:blipFill>
        <p:spPr>
          <a:xfrm>
            <a:off x="2015490" y="716280"/>
            <a:ext cx="8159750" cy="5424805"/>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16280"/>
            <a:ext cx="10333990" cy="54248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en-US" sz="3600" b="0" strike="noStrike" spc="-1">
                <a:solidFill>
                  <a:schemeClr val="bg1"/>
                </a:solidFill>
                <a:latin typeface="Arial" panose="020B0604020202020204"/>
              </a:rPr>
              <a:t>epoll_wait</a:t>
            </a:r>
            <a:r>
              <a:rPr lang="zh-CN" altLang="en-US" sz="3600" b="0" strike="noStrike" spc="-1">
                <a:solidFill>
                  <a:schemeClr val="bg1"/>
                </a:solidFill>
                <a:latin typeface="Arial" panose="020B0604020202020204"/>
                <a:ea typeface="宋体" charset="0"/>
              </a:rPr>
              <a:t>做了什么</a:t>
            </a:r>
            <a:r>
              <a:rPr lang="en-US" altLang="zh-CN" sz="3600" b="0" strike="noStrike" spc="-1">
                <a:solidFill>
                  <a:schemeClr val="bg1"/>
                </a:solidFill>
                <a:latin typeface="Arial" panose="020B0604020202020204"/>
                <a:ea typeface="宋体" charset="0"/>
              </a:rPr>
              <a:t>?</a:t>
            </a:r>
            <a:endParaRPr lang="en-US" sz="2800" b="0" strike="noStrike" spc="-1">
              <a:latin typeface="Arial" panose="020B0604020202020204"/>
            </a:endParaRPr>
          </a:p>
          <a:p>
            <a:pPr>
              <a:lnSpc>
                <a:spcPct val="100000"/>
              </a:lnSpc>
            </a:pPr>
            <a:endParaRPr lang="en-US" sz="2800" b="0" strike="noStrike" spc="-1">
              <a:solidFill>
                <a:srgbClr val="FFFFFF"/>
              </a:solidFill>
              <a:latin typeface="微软雅黑"/>
              <a:ea typeface="微软雅黑"/>
            </a:endParaRPr>
          </a:p>
          <a:p>
            <a:pPr>
              <a:lnSpc>
                <a:spcPct val="100000"/>
              </a:lnSpc>
            </a:pPr>
            <a:endParaRPr lang="en-US" sz="2800" b="0" strike="noStrike" spc="-1">
              <a:solidFill>
                <a:srgbClr val="FFFFFF"/>
              </a:solidFill>
              <a:latin typeface="微软雅黑"/>
              <a:ea typeface="微软雅黑"/>
            </a:endParaRPr>
          </a:p>
          <a:p>
            <a:pPr>
              <a:lnSpc>
                <a:spcPct val="100000"/>
              </a:lnSpc>
            </a:pPr>
            <a:r>
              <a:rPr lang="en-US" sz="2800" b="0" strike="noStrike" spc="-1">
                <a:solidFill>
                  <a:srgbClr val="FFFFFF"/>
                </a:solidFill>
                <a:latin typeface="微软雅黑"/>
                <a:ea typeface="微软雅黑"/>
              </a:rPr>
              <a:t>epoll_wait 做的事情不复杂，当它被调用时它观察 eventpoll-&gt;rdllist 链表里有没有数据即可。有数据就返回，没有数据就创建一个等待队列项，将其添加到 eventpoll 的等待队列上，然后把自己阻塞掉就完事。</a:t>
            </a:r>
            <a:endParaRPr lang="en-US" sz="2800" b="0" strike="noStrike" spc="-1">
              <a:solidFill>
                <a:srgbClr val="FFFFFF"/>
              </a:solidFill>
              <a:latin typeface="微软雅黑"/>
              <a:ea typeface="微软雅黑"/>
            </a:endParaRPr>
          </a:p>
          <a:p>
            <a:pPr>
              <a:lnSpc>
                <a:spcPct val="100000"/>
              </a:lnSpc>
            </a:pPr>
            <a:br>
              <a:rPr lang="en-US" sz="2800" b="0" strike="noStrike" spc="-1">
                <a:solidFill>
                  <a:srgbClr val="FFFFFF"/>
                </a:solidFill>
                <a:latin typeface="微软雅黑"/>
                <a:ea typeface="微软雅黑"/>
              </a:rPr>
            </a:br>
            <a:r>
              <a:rPr lang="en-US" sz="2800" b="0" strike="noStrike" spc="-1">
                <a:solidFill>
                  <a:srgbClr val="FFFFFF"/>
                </a:solidFill>
                <a:latin typeface="微软雅黑"/>
                <a:ea typeface="DejaVu Sans" panose="020B0603030804020204"/>
              </a:rPr>
              <a:t> </a:t>
            </a:r>
            <a:endParaRPr lang="en-US" sz="2800" b="0" strike="noStrike" spc="-1">
              <a:latin typeface="Arial" panose="020B0604020202020204"/>
            </a:endParaRPr>
          </a:p>
          <a:p>
            <a:pPr marL="457200">
              <a:lnSpc>
                <a:spcPct val="100000"/>
              </a:lnSpc>
            </a:pPr>
            <a:br>
              <a:rPr sz="2800"/>
            </a:br>
            <a:br>
              <a:rPr sz="2800"/>
            </a:br>
            <a:endParaRPr lang="en-US" sz="2800" b="0" strike="noStrike" spc="-1">
              <a:latin typeface="Arial" panose="020B0604020202020204"/>
            </a:endParaRPr>
          </a:p>
          <a:p>
            <a:pPr marL="457200">
              <a:lnSpc>
                <a:spcPct val="100000"/>
              </a:lnSpc>
            </a:pPr>
            <a:endParaRPr lang="en-US" sz="2800" b="0" strike="noStrike" spc="-1">
              <a:latin typeface="Arial" panose="020B0604020202020204"/>
            </a:endParaRPr>
          </a:p>
          <a:p>
            <a:pPr marL="457200">
              <a:lnSpc>
                <a:spcPct val="100000"/>
              </a:lnSpc>
            </a:pPr>
            <a:endParaRPr lang="en-US" sz="2800" b="0" strike="noStrike" spc="-1">
              <a:latin typeface="Arial" panose="020B0604020202020204"/>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16280"/>
            <a:ext cx="10333990" cy="54248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marL="457200">
              <a:lnSpc>
                <a:spcPct val="100000"/>
              </a:lnSpc>
            </a:pPr>
            <a:endParaRPr lang="en-US" sz="2800" b="0" strike="noStrike" spc="-1">
              <a:latin typeface="Arial" panose="020B0604020202020204"/>
            </a:endParaRPr>
          </a:p>
        </p:txBody>
      </p:sp>
      <p:pic>
        <p:nvPicPr>
          <p:cNvPr id="2" name="图片 1" descr="2021-04-20 14-39-00 的屏幕截图"/>
          <p:cNvPicPr>
            <a:picLocks noChangeAspect="true"/>
          </p:cNvPicPr>
          <p:nvPr/>
        </p:nvPicPr>
        <p:blipFill>
          <a:blip r:embed="rId1"/>
          <a:stretch>
            <a:fillRect/>
          </a:stretch>
        </p:blipFill>
        <p:spPr>
          <a:xfrm>
            <a:off x="2155825" y="816610"/>
            <a:ext cx="7880985" cy="49561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333990" cy="4921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en-US" sz="3600" b="0" strike="noStrike" spc="-1" dirty="0">
                <a:solidFill>
                  <a:srgbClr val="FFFFFF"/>
                </a:solidFill>
                <a:latin typeface="微软雅黑"/>
                <a:ea typeface="微软雅黑"/>
              </a:rPr>
              <a:t>1.</a:t>
            </a:r>
            <a:r>
              <a:rPr lang="zh-CN" altLang="en-US" sz="3600" b="0" strike="noStrike" spc="-1" dirty="0">
                <a:solidFill>
                  <a:srgbClr val="FFFFFF"/>
                </a:solidFill>
                <a:latin typeface="微软雅黑"/>
                <a:ea typeface="微软雅黑"/>
              </a:rPr>
              <a:t>内核的简单休眠</a:t>
            </a:r>
            <a:endParaRPr lang="en-US" sz="3600" b="0" strike="noStrike" spc="-1" dirty="0">
              <a:latin typeface="Arial" panose="020B0604020202020204"/>
            </a:endParaRPr>
          </a:p>
          <a:p>
            <a:pPr>
              <a:lnSpc>
                <a:spcPct val="100000"/>
              </a:lnSpc>
            </a:pPr>
            <a:endParaRPr lang="zh-CN" altLang="en-US" sz="1600" b="0" strike="noStrike" spc="-1" dirty="0">
              <a:solidFill>
                <a:srgbClr val="FFFFFF"/>
              </a:solidFill>
              <a:latin typeface="微软雅黑"/>
              <a:ea typeface="宋体" charset="0"/>
            </a:endParaRPr>
          </a:p>
          <a:p>
            <a:pPr>
              <a:lnSpc>
                <a:spcPct val="100000"/>
              </a:lnSpc>
            </a:pPr>
            <a:endParaRPr lang="zh-CN" altLang="en-US" sz="2000" b="1" strike="noStrike" spc="-1" dirty="0">
              <a:solidFill>
                <a:srgbClr val="FFFFFF"/>
              </a:solidFill>
              <a:latin typeface="微软雅黑"/>
              <a:ea typeface="宋体" charset="0"/>
            </a:endParaRPr>
          </a:p>
          <a:p>
            <a:pPr>
              <a:lnSpc>
                <a:spcPct val="100000"/>
              </a:lnSpc>
            </a:pPr>
            <a:r>
              <a:rPr lang="zh-CN" altLang="en-US" sz="2400" b="1" strike="noStrike" spc="-1" dirty="0">
                <a:solidFill>
                  <a:srgbClr val="FFFFFF"/>
                </a:solidFill>
                <a:latin typeface="微软雅黑"/>
                <a:ea typeface="宋体" charset="0"/>
              </a:rPr>
              <a:t>重要的可中断简单休眠函数</a:t>
            </a:r>
            <a:endParaRPr lang="zh-CN" altLang="en-US" sz="2000" b="1" strike="noStrike" spc="-1" dirty="0">
              <a:solidFill>
                <a:srgbClr val="FFFFFF"/>
              </a:solidFill>
              <a:latin typeface="微软雅黑"/>
              <a:ea typeface="宋体" charset="0"/>
            </a:endParaRPr>
          </a:p>
          <a:p>
            <a:pPr>
              <a:lnSpc>
                <a:spcPct val="100000"/>
              </a:lnSpc>
            </a:pPr>
            <a:endParaRPr lang="zh-CN" altLang="en-US" sz="2000" b="1" strike="noStrike" spc="-1" dirty="0">
              <a:solidFill>
                <a:srgbClr val="FFFFFF"/>
              </a:solidFill>
              <a:latin typeface="微软雅黑"/>
              <a:ea typeface="宋体" charset="0"/>
            </a:endParaRPr>
          </a:p>
          <a:p>
            <a:pPr>
              <a:lnSpc>
                <a:spcPct val="100000"/>
              </a:lnSpc>
            </a:pPr>
            <a:endParaRPr lang="en-US" sz="2000" b="1" strike="noStrike" spc="-1" dirty="0">
              <a:latin typeface="Arial" panose="020B0604020202020204"/>
            </a:endParaRPr>
          </a:p>
          <a:p>
            <a:pPr marL="457200">
              <a:lnSpc>
                <a:spcPct val="100000"/>
              </a:lnSpc>
            </a:pPr>
            <a:r>
              <a:rPr lang="en-US" altLang="zh-CN" sz="2400" b="1" spc="-1" dirty="0">
                <a:solidFill>
                  <a:srgbClr val="FFFFFF"/>
                </a:solidFill>
                <a:latin typeface="微软雅黑"/>
                <a:ea typeface="宋体" charset="0"/>
                <a:sym typeface="+mn-ea"/>
              </a:rPr>
              <a:t>//</a:t>
            </a:r>
            <a:r>
              <a:rPr lang="zh-CN" altLang="en-US" sz="2400" b="1" spc="-1" dirty="0">
                <a:solidFill>
                  <a:srgbClr val="FFFFFF"/>
                </a:solidFill>
                <a:latin typeface="微软雅黑"/>
                <a:ea typeface="宋体" charset="0"/>
                <a:sym typeface="+mn-ea"/>
              </a:rPr>
              <a:t>初始化等待队列</a:t>
            </a:r>
            <a:endParaRPr lang="zh-CN" altLang="en-US" sz="2400" b="1" spc="-1" dirty="0">
              <a:solidFill>
                <a:srgbClr val="FFFFFF"/>
              </a:solidFill>
              <a:latin typeface="微软雅黑"/>
              <a:ea typeface="宋体" charset="0"/>
              <a:sym typeface="+mn-ea"/>
            </a:endParaRPr>
          </a:p>
          <a:p>
            <a:pPr marL="457200">
              <a:lnSpc>
                <a:spcPct val="100000"/>
              </a:lnSpc>
            </a:pPr>
            <a:r>
              <a:rPr lang="zh-CN" altLang="en-US" sz="2400" b="1" spc="-1" dirty="0">
                <a:solidFill>
                  <a:srgbClr val="FFFFFF"/>
                </a:solidFill>
                <a:latin typeface="微软雅黑"/>
                <a:ea typeface="宋体" charset="0"/>
                <a:sym typeface="+mn-ea"/>
              </a:rPr>
              <a:t>init_waitqueue_head</a:t>
            </a:r>
            <a:r>
              <a:rPr lang="en-US" altLang="zh-CN" sz="2400" b="1" spc="-1" dirty="0">
                <a:solidFill>
                  <a:srgbClr val="FFFFFF"/>
                </a:solidFill>
                <a:latin typeface="微软雅黑"/>
                <a:ea typeface="宋体" charset="0"/>
                <a:sym typeface="+mn-ea"/>
              </a:rPr>
              <a:t>(</a:t>
            </a:r>
            <a:r>
              <a:rPr lang="en-US" altLang="zh-CN" sz="2400" b="1" spc="-1" dirty="0" err="1">
                <a:solidFill>
                  <a:srgbClr val="FFFFFF"/>
                </a:solidFill>
                <a:latin typeface="微软雅黑"/>
                <a:ea typeface="宋体" charset="0"/>
                <a:sym typeface="+mn-ea"/>
              </a:rPr>
              <a:t>wait_queue_head_t</a:t>
            </a:r>
            <a:r>
              <a:rPr lang="en-US" altLang="zh-CN" sz="2400" b="1" spc="-1" dirty="0">
                <a:solidFill>
                  <a:srgbClr val="FFFFFF"/>
                </a:solidFill>
                <a:latin typeface="微软雅黑"/>
                <a:ea typeface="宋体" charset="0"/>
                <a:sym typeface="+mn-ea"/>
              </a:rPr>
              <a:t>* queue);</a:t>
            </a:r>
            <a:endParaRPr lang="en-US" altLang="zh-CN" sz="2400" b="1" spc="-1" dirty="0">
              <a:solidFill>
                <a:srgbClr val="FFFFFF"/>
              </a:solidFill>
              <a:latin typeface="微软雅黑"/>
              <a:ea typeface="宋体" charset="0"/>
              <a:sym typeface="+mn-ea"/>
            </a:endParaRPr>
          </a:p>
          <a:p>
            <a:pPr marL="457200">
              <a:lnSpc>
                <a:spcPct val="100000"/>
              </a:lnSpc>
            </a:pPr>
            <a:endParaRPr lang="zh-CN" altLang="en-US" sz="2400" b="1" spc="-1" dirty="0">
              <a:solidFill>
                <a:srgbClr val="FFFFFF"/>
              </a:solidFill>
              <a:latin typeface="微软雅黑"/>
              <a:ea typeface="宋体" charset="0"/>
              <a:sym typeface="+mn-ea"/>
            </a:endParaRPr>
          </a:p>
          <a:p>
            <a:pPr marL="457200">
              <a:lnSpc>
                <a:spcPct val="100000"/>
              </a:lnSpc>
            </a:pPr>
            <a:r>
              <a:rPr lang="en-US" altLang="zh-CN" sz="2400" b="1" spc="-1" dirty="0">
                <a:solidFill>
                  <a:srgbClr val="FFFFFF"/>
                </a:solidFill>
                <a:latin typeface="微软雅黑"/>
                <a:ea typeface="宋体" charset="0"/>
                <a:sym typeface="+mn-ea"/>
              </a:rPr>
              <a:t>//</a:t>
            </a:r>
            <a:r>
              <a:rPr lang="zh-CN" altLang="en-US" sz="2400" b="1" spc="-1" dirty="0">
                <a:solidFill>
                  <a:srgbClr val="FFFFFF"/>
                </a:solidFill>
                <a:latin typeface="微软雅黑"/>
                <a:ea typeface="宋体" charset="0"/>
                <a:sym typeface="+mn-ea"/>
              </a:rPr>
              <a:t>加入休眠队列</a:t>
            </a:r>
            <a:endParaRPr lang="zh-CN" altLang="en-US" sz="2400" b="1" spc="-1" dirty="0">
              <a:solidFill>
                <a:srgbClr val="FFFFFF"/>
              </a:solidFill>
              <a:latin typeface="微软雅黑"/>
              <a:ea typeface="宋体" charset="0"/>
              <a:sym typeface="+mn-ea"/>
            </a:endParaRPr>
          </a:p>
          <a:p>
            <a:pPr marL="457200">
              <a:lnSpc>
                <a:spcPct val="100000"/>
              </a:lnSpc>
            </a:pPr>
            <a:r>
              <a:rPr lang="zh-CN" altLang="en-US" sz="2400" b="1" spc="-1" dirty="0">
                <a:solidFill>
                  <a:srgbClr val="FFFFFF"/>
                </a:solidFill>
                <a:latin typeface="微软雅黑"/>
                <a:ea typeface="宋体" charset="0"/>
                <a:sym typeface="+mn-ea"/>
              </a:rPr>
              <a:t>wait_event_interruptible(wq, condition)</a:t>
            </a:r>
            <a:endParaRPr lang="zh-CN" altLang="en-US" sz="2400" b="1" spc="-1" dirty="0">
              <a:solidFill>
                <a:srgbClr val="FFFFFF"/>
              </a:solidFill>
              <a:latin typeface="微软雅黑"/>
              <a:ea typeface="宋体" charset="0"/>
              <a:sym typeface="+mn-ea"/>
            </a:endParaRPr>
          </a:p>
          <a:p>
            <a:pPr marL="457200">
              <a:lnSpc>
                <a:spcPct val="100000"/>
              </a:lnSpc>
            </a:pPr>
            <a:endParaRPr lang="zh-CN" altLang="en-US" sz="2400" b="1" spc="-1" dirty="0">
              <a:solidFill>
                <a:srgbClr val="FFFFFF"/>
              </a:solidFill>
              <a:latin typeface="微软雅黑"/>
              <a:ea typeface="宋体" charset="0"/>
            </a:endParaRPr>
          </a:p>
          <a:p>
            <a:pPr marL="457200">
              <a:lnSpc>
                <a:spcPct val="100000"/>
              </a:lnSpc>
            </a:pPr>
            <a:r>
              <a:rPr lang="en-US" altLang="zh-CN" sz="2400" b="1" spc="-1" dirty="0">
                <a:solidFill>
                  <a:srgbClr val="FFFFFF"/>
                </a:solidFill>
                <a:latin typeface="微软雅黑"/>
                <a:ea typeface="宋体" charset="0"/>
              </a:rPr>
              <a:t>//</a:t>
            </a:r>
            <a:r>
              <a:rPr lang="zh-CN" altLang="en-US" sz="2400" b="1" spc="-1" dirty="0">
                <a:solidFill>
                  <a:srgbClr val="FFFFFF"/>
                </a:solidFill>
                <a:latin typeface="微软雅黑"/>
                <a:ea typeface="宋体" charset="0"/>
              </a:rPr>
              <a:t>唤醒休眠进程</a:t>
            </a:r>
            <a:endParaRPr lang="zh-CN" altLang="en-US" sz="2400" b="1" spc="-1" dirty="0">
              <a:solidFill>
                <a:srgbClr val="FFFFFF"/>
              </a:solidFill>
              <a:latin typeface="微软雅黑"/>
              <a:ea typeface="宋体" charset="0"/>
            </a:endParaRPr>
          </a:p>
          <a:p>
            <a:pPr marL="457200">
              <a:lnSpc>
                <a:spcPct val="100000"/>
              </a:lnSpc>
            </a:pPr>
            <a:r>
              <a:rPr lang="zh-CN" altLang="en-US" sz="2400" b="1" spc="-1" dirty="0">
                <a:solidFill>
                  <a:srgbClr val="FFFFFF"/>
                </a:solidFill>
                <a:latin typeface="微软雅黑"/>
                <a:ea typeface="宋体" charset="0"/>
              </a:rPr>
              <a:t>wake_up_interruptible(</a:t>
            </a:r>
            <a:r>
              <a:rPr lang="en-US" altLang="zh-CN" sz="2400" b="1" spc="-1" dirty="0" err="1">
                <a:solidFill>
                  <a:srgbClr val="FFFFFF"/>
                </a:solidFill>
                <a:latin typeface="微软雅黑"/>
                <a:ea typeface="宋体" charset="0"/>
              </a:rPr>
              <a:t>wait_queue_header_t</a:t>
            </a:r>
            <a:r>
              <a:rPr lang="en-US" altLang="zh-CN" sz="2400" b="1" spc="-1" dirty="0">
                <a:solidFill>
                  <a:srgbClr val="FFFFFF"/>
                </a:solidFill>
                <a:latin typeface="微软雅黑"/>
                <a:ea typeface="宋体" charset="0"/>
              </a:rPr>
              <a:t> *queue</a:t>
            </a:r>
            <a:r>
              <a:rPr lang="zh-CN" altLang="en-US" sz="2400" b="1" spc="-1" dirty="0">
                <a:solidFill>
                  <a:srgbClr val="FFFFFF"/>
                </a:solidFill>
                <a:latin typeface="微软雅黑"/>
                <a:ea typeface="宋体" charset="0"/>
              </a:rPr>
              <a:t>);</a:t>
            </a:r>
            <a:br>
              <a:rPr lang="zh-CN" altLang="en-US" spc="-1" dirty="0">
                <a:solidFill>
                  <a:srgbClr val="FFFFFF"/>
                </a:solidFill>
                <a:latin typeface="微软雅黑"/>
                <a:ea typeface="宋体" charset="0"/>
              </a:rPr>
            </a:br>
            <a:endParaRPr lang="en-US" sz="1600" b="0" strike="noStrike" spc="-1" dirty="0">
              <a:latin typeface="Arial" panose="020B0604020202020204"/>
            </a:endParaRPr>
          </a:p>
          <a:p>
            <a:pPr marL="457200">
              <a:lnSpc>
                <a:spcPct val="100000"/>
              </a:lnSpc>
            </a:pPr>
            <a:endParaRPr lang="en-US" sz="1600" b="0" strike="noStrike" spc="-1" dirty="0">
              <a:latin typeface="Arial" panose="020B0604020202020204"/>
            </a:endParaRPr>
          </a:p>
          <a:p>
            <a:pPr marL="457200">
              <a:lnSpc>
                <a:spcPct val="100000"/>
              </a:lnSpc>
            </a:pPr>
            <a:endParaRPr lang="en-US" sz="1600" b="0" strike="noStrike" spc="-1" dirty="0">
              <a:latin typeface="Arial" panose="020B0604020202020204"/>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16280"/>
            <a:ext cx="10333990" cy="54248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zh-CN" sz="3600" b="0" strike="noStrike" spc="-1">
                <a:solidFill>
                  <a:schemeClr val="bg1"/>
                </a:solidFill>
                <a:latin typeface="Arial" panose="020B0604020202020204"/>
                <a:ea typeface="宋体" charset="0"/>
              </a:rPr>
              <a:t>什么时候唤醒</a:t>
            </a:r>
            <a:r>
              <a:rPr lang="en-US" altLang="zh-CN" sz="3600" b="0" strike="noStrike" spc="-1">
                <a:solidFill>
                  <a:schemeClr val="bg1"/>
                </a:solidFill>
                <a:latin typeface="Arial" panose="020B0604020202020204"/>
                <a:ea typeface="宋体" charset="0"/>
              </a:rPr>
              <a:t>?</a:t>
            </a:r>
            <a:endParaRPr lang="en-US" sz="2800" b="0" strike="noStrike" spc="-1">
              <a:latin typeface="Arial" panose="020B0604020202020204"/>
            </a:endParaRPr>
          </a:p>
          <a:p>
            <a:pPr>
              <a:lnSpc>
                <a:spcPct val="100000"/>
              </a:lnSpc>
            </a:pPr>
            <a:endParaRPr lang="en-US" sz="2800" b="0" strike="noStrike" spc="-1">
              <a:solidFill>
                <a:srgbClr val="FFFFFF"/>
              </a:solidFill>
              <a:latin typeface="微软雅黑"/>
              <a:ea typeface="微软雅黑"/>
            </a:endParaRPr>
          </a:p>
          <a:p>
            <a:pPr>
              <a:lnSpc>
                <a:spcPct val="100000"/>
              </a:lnSpc>
            </a:pPr>
            <a:r>
              <a:rPr lang="en-US" sz="2800" b="0" strike="noStrike" spc="-1">
                <a:solidFill>
                  <a:srgbClr val="FFFFFF"/>
                </a:solidFill>
                <a:latin typeface="微软雅黑"/>
                <a:ea typeface="微软雅黑"/>
              </a:rPr>
              <a:t>linux</a:t>
            </a:r>
            <a:r>
              <a:rPr lang="zh-CN" altLang="en-US" sz="2800" b="0" strike="noStrike" spc="-1">
                <a:solidFill>
                  <a:srgbClr val="FFFFFF"/>
                </a:solidFill>
                <a:latin typeface="微软雅黑"/>
                <a:ea typeface="微软雅黑"/>
              </a:rPr>
              <a:t>内核中关于</a:t>
            </a:r>
            <a:r>
              <a:rPr lang="en-US" sz="2800" b="0" strike="noStrike" spc="-1">
                <a:solidFill>
                  <a:srgbClr val="FFFFFF"/>
                </a:solidFill>
                <a:latin typeface="微软雅黑"/>
                <a:ea typeface="微软雅黑"/>
              </a:rPr>
              <a:t>TCP</a:t>
            </a:r>
            <a:r>
              <a:rPr lang="zh-CN" altLang="en-US" sz="2800" b="0" strike="noStrike" spc="-1">
                <a:solidFill>
                  <a:srgbClr val="FFFFFF"/>
                </a:solidFill>
                <a:latin typeface="微软雅黑"/>
                <a:ea typeface="微软雅黑"/>
              </a:rPr>
              <a:t>中有就绪队列和等待队列</a:t>
            </a:r>
            <a:r>
              <a:rPr lang="en-US" sz="2800" b="0" strike="noStrike" spc="-1">
                <a:solidFill>
                  <a:srgbClr val="FFFFFF"/>
                </a:solidFill>
                <a:latin typeface="微软雅黑"/>
                <a:ea typeface="微软雅黑"/>
              </a:rPr>
              <a:t>。</a:t>
            </a:r>
            <a:endParaRPr lang="en-US" sz="2800" b="0" strike="noStrike" spc="-1">
              <a:solidFill>
                <a:srgbClr val="FFFFFF"/>
              </a:solidFill>
              <a:latin typeface="微软雅黑"/>
              <a:ea typeface="微软雅黑"/>
            </a:endParaRPr>
          </a:p>
          <a:p>
            <a:pPr>
              <a:lnSpc>
                <a:spcPct val="100000"/>
              </a:lnSpc>
            </a:pPr>
            <a:br>
              <a:rPr lang="en-US" sz="2800" b="0" strike="noStrike" spc="-1">
                <a:solidFill>
                  <a:srgbClr val="FFFFFF"/>
                </a:solidFill>
                <a:latin typeface="微软雅黑"/>
                <a:ea typeface="微软雅黑"/>
              </a:rPr>
            </a:br>
            <a:r>
              <a:rPr lang="en-US" sz="2800" b="0" strike="noStrike" spc="-1">
                <a:solidFill>
                  <a:srgbClr val="FFFFFF"/>
                </a:solidFill>
                <a:latin typeface="微软雅黑"/>
                <a:ea typeface="DejaVu Sans" panose="020B0603030804020204"/>
              </a:rPr>
              <a:t> </a:t>
            </a:r>
            <a:endParaRPr lang="en-US" sz="2800" b="0" strike="noStrike" spc="-1">
              <a:latin typeface="Arial" panose="020B0604020202020204"/>
            </a:endParaRPr>
          </a:p>
          <a:p>
            <a:pPr marL="457200">
              <a:lnSpc>
                <a:spcPct val="100000"/>
              </a:lnSpc>
            </a:pPr>
            <a:br>
              <a:rPr sz="2800"/>
            </a:br>
            <a:br>
              <a:rPr sz="2800"/>
            </a:br>
            <a:endParaRPr lang="en-US" sz="2800" b="0" strike="noStrike" spc="-1">
              <a:latin typeface="Arial" panose="020B0604020202020204"/>
            </a:endParaRPr>
          </a:p>
          <a:p>
            <a:pPr marL="457200">
              <a:lnSpc>
                <a:spcPct val="100000"/>
              </a:lnSpc>
            </a:pPr>
            <a:endParaRPr lang="en-US" sz="2800" b="0" strike="noStrike" spc="-1">
              <a:latin typeface="Arial" panose="020B0604020202020204"/>
            </a:endParaRPr>
          </a:p>
          <a:p>
            <a:pPr marL="457200">
              <a:lnSpc>
                <a:spcPct val="100000"/>
              </a:lnSpc>
            </a:pPr>
            <a:endParaRPr lang="en-US" sz="2800" b="0" strike="noStrike" spc="-1">
              <a:latin typeface="Arial" panose="020B0604020202020204"/>
            </a:endParaRPr>
          </a:p>
        </p:txBody>
      </p:sp>
      <p:pic>
        <p:nvPicPr>
          <p:cNvPr id="2" name="图片 1" descr="2021-04-20 14-33-42 的屏幕截图"/>
          <p:cNvPicPr>
            <a:picLocks noChangeAspect="true"/>
          </p:cNvPicPr>
          <p:nvPr/>
        </p:nvPicPr>
        <p:blipFill>
          <a:blip r:embed="rId1"/>
          <a:stretch>
            <a:fillRect/>
          </a:stretch>
        </p:blipFill>
        <p:spPr>
          <a:xfrm>
            <a:off x="1998345" y="2446655"/>
            <a:ext cx="7774305" cy="3793490"/>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16280"/>
            <a:ext cx="10333990" cy="54248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zh-CN" sz="3600" b="0" strike="noStrike" spc="-1">
                <a:solidFill>
                  <a:schemeClr val="bg1"/>
                </a:solidFill>
                <a:latin typeface="Arial" panose="020B0604020202020204"/>
                <a:ea typeface="宋体" charset="0"/>
              </a:rPr>
              <a:t>查找就绪回调函数进行唤醒</a:t>
            </a:r>
            <a:endParaRPr lang="en-US" sz="2800" b="0" strike="noStrike" spc="-1">
              <a:latin typeface="Arial" panose="020B0604020202020204"/>
            </a:endParaRPr>
          </a:p>
          <a:p>
            <a:pPr>
              <a:lnSpc>
                <a:spcPct val="100000"/>
              </a:lnSpc>
            </a:pPr>
            <a:endParaRPr lang="en-US" sz="2800" b="0" strike="noStrike" spc="-1">
              <a:solidFill>
                <a:srgbClr val="FFFFFF"/>
              </a:solidFill>
              <a:latin typeface="微软雅黑"/>
              <a:ea typeface="微软雅黑"/>
            </a:endParaRPr>
          </a:p>
          <a:p>
            <a:pPr>
              <a:lnSpc>
                <a:spcPct val="100000"/>
              </a:lnSpc>
            </a:pPr>
            <a:r>
              <a:rPr lang="en-US" sz="2800" b="0" strike="noStrike" spc="-1">
                <a:solidFill>
                  <a:srgbClr val="FFFFFF"/>
                </a:solidFill>
                <a:latin typeface="微软雅黑"/>
                <a:ea typeface="微软雅黑"/>
              </a:rPr>
              <a:t>linux</a:t>
            </a:r>
            <a:r>
              <a:rPr lang="zh-CN" altLang="en-US" sz="2800" b="0" strike="noStrike" spc="-1">
                <a:solidFill>
                  <a:srgbClr val="FFFFFF"/>
                </a:solidFill>
                <a:latin typeface="微软雅黑"/>
                <a:ea typeface="微软雅黑"/>
              </a:rPr>
              <a:t>内核中关于</a:t>
            </a:r>
            <a:r>
              <a:rPr lang="en-US" sz="2800" b="0" strike="noStrike" spc="-1">
                <a:solidFill>
                  <a:srgbClr val="FFFFFF"/>
                </a:solidFill>
                <a:latin typeface="微软雅黑"/>
                <a:ea typeface="微软雅黑"/>
              </a:rPr>
              <a:t>TCP</a:t>
            </a:r>
            <a:r>
              <a:rPr lang="zh-CN" altLang="en-US" sz="2800" b="0" strike="noStrike" spc="-1">
                <a:solidFill>
                  <a:srgbClr val="FFFFFF"/>
                </a:solidFill>
                <a:latin typeface="微软雅黑"/>
                <a:ea typeface="微软雅黑"/>
              </a:rPr>
              <a:t>中有就绪队列和等待队列</a:t>
            </a:r>
            <a:r>
              <a:rPr lang="en-US" sz="2800" b="0" strike="noStrike" spc="-1">
                <a:solidFill>
                  <a:srgbClr val="FFFFFF"/>
                </a:solidFill>
                <a:latin typeface="微软雅黑"/>
                <a:ea typeface="微软雅黑"/>
              </a:rPr>
              <a:t>。</a:t>
            </a:r>
            <a:endParaRPr lang="en-US" sz="2800" b="0" strike="noStrike" spc="-1">
              <a:solidFill>
                <a:srgbClr val="FFFFFF"/>
              </a:solidFill>
              <a:latin typeface="微软雅黑"/>
              <a:ea typeface="微软雅黑"/>
            </a:endParaRPr>
          </a:p>
          <a:p>
            <a:pPr>
              <a:lnSpc>
                <a:spcPct val="100000"/>
              </a:lnSpc>
            </a:pPr>
            <a:br>
              <a:rPr lang="en-US" sz="2800" b="0" strike="noStrike" spc="-1">
                <a:solidFill>
                  <a:srgbClr val="FFFFFF"/>
                </a:solidFill>
                <a:latin typeface="微软雅黑"/>
                <a:ea typeface="微软雅黑"/>
              </a:rPr>
            </a:br>
            <a:r>
              <a:rPr lang="en-US" sz="2800" b="0" strike="noStrike" spc="-1">
                <a:solidFill>
                  <a:srgbClr val="FFFFFF"/>
                </a:solidFill>
                <a:latin typeface="微软雅黑"/>
                <a:ea typeface="DejaVu Sans" panose="020B0603030804020204"/>
              </a:rPr>
              <a:t> </a:t>
            </a:r>
            <a:endParaRPr lang="en-US" sz="2800" b="0" strike="noStrike" spc="-1">
              <a:latin typeface="Arial" panose="020B0604020202020204"/>
            </a:endParaRPr>
          </a:p>
          <a:p>
            <a:pPr marL="457200">
              <a:lnSpc>
                <a:spcPct val="100000"/>
              </a:lnSpc>
            </a:pPr>
            <a:br>
              <a:rPr sz="2800"/>
            </a:br>
            <a:br>
              <a:rPr sz="2800"/>
            </a:br>
            <a:endParaRPr lang="en-US" sz="2800" b="0" strike="noStrike" spc="-1">
              <a:latin typeface="Arial" panose="020B0604020202020204"/>
            </a:endParaRPr>
          </a:p>
          <a:p>
            <a:pPr marL="457200">
              <a:lnSpc>
                <a:spcPct val="100000"/>
              </a:lnSpc>
            </a:pPr>
            <a:endParaRPr lang="en-US" sz="2800" b="0" strike="noStrike" spc="-1">
              <a:latin typeface="Arial" panose="020B0604020202020204"/>
            </a:endParaRPr>
          </a:p>
          <a:p>
            <a:pPr marL="457200">
              <a:lnSpc>
                <a:spcPct val="100000"/>
              </a:lnSpc>
            </a:pPr>
            <a:endParaRPr lang="en-US" sz="2800" b="0" strike="noStrike" spc="-1">
              <a:latin typeface="Arial" panose="020B0604020202020204"/>
            </a:endParaRPr>
          </a:p>
        </p:txBody>
      </p:sp>
      <p:pic>
        <p:nvPicPr>
          <p:cNvPr id="3" name="图片 2" descr="2021-04-20 14-34-23 的屏幕截图"/>
          <p:cNvPicPr>
            <a:picLocks noChangeAspect="true"/>
          </p:cNvPicPr>
          <p:nvPr/>
        </p:nvPicPr>
        <p:blipFill>
          <a:blip r:embed="rId1"/>
          <a:stretch>
            <a:fillRect/>
          </a:stretch>
        </p:blipFill>
        <p:spPr>
          <a:xfrm>
            <a:off x="2107565" y="2482850"/>
            <a:ext cx="7891780" cy="3650615"/>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Others_1"/>
          <p:cNvSpPr/>
          <p:nvPr>
            <p:custDataLst>
              <p:tags r:id="rId1"/>
            </p:custDataLst>
          </p:nvPr>
        </p:nvSpPr>
        <p:spPr>
          <a:xfrm>
            <a:off x="4189069" y="3420"/>
            <a:ext cx="198308" cy="68545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1" name="MH_Others_2"/>
          <p:cNvSpPr txBox="true"/>
          <p:nvPr>
            <p:custDataLst>
              <p:tags r:id="rId2"/>
            </p:custDataLst>
          </p:nvPr>
        </p:nvSpPr>
        <p:spPr>
          <a:xfrm>
            <a:off x="2351585" y="2024658"/>
            <a:ext cx="1034257" cy="1107996"/>
          </a:xfrm>
          <a:prstGeom prst="rect">
            <a:avLst/>
          </a:prstGeom>
          <a:noFill/>
        </p:spPr>
        <p:txBody>
          <a:bodyPr wrap="none" rtlCol="0" anchor="ctr" anchorCtr="false">
            <a:noAutofit/>
          </a:bodyPr>
          <a:lstStyle/>
          <a:p>
            <a:pPr algn="ctr"/>
            <a:r>
              <a:rPr lang="zh-CN" altLang="en-US" sz="6600" b="1">
                <a:solidFill>
                  <a:schemeClr val="bg1"/>
                </a:solidFill>
                <a:latin typeface="幼圆" panose="02010509060101010101" pitchFamily="49" charset="-122"/>
                <a:ea typeface="幼圆" panose="02010509060101010101" pitchFamily="49" charset="-122"/>
              </a:rPr>
              <a:t>目</a:t>
            </a:r>
            <a:endParaRPr lang="zh-CN" altLang="en-US" sz="6600" b="1" dirty="0">
              <a:solidFill>
                <a:schemeClr val="bg1"/>
              </a:solidFill>
              <a:latin typeface="幼圆" panose="02010509060101010101" pitchFamily="49" charset="-122"/>
              <a:ea typeface="幼圆" panose="02010509060101010101" pitchFamily="49" charset="-122"/>
            </a:endParaRPr>
          </a:p>
        </p:txBody>
      </p:sp>
      <p:sp>
        <p:nvSpPr>
          <p:cNvPr id="22" name="MH_Others_3"/>
          <p:cNvSpPr txBox="true"/>
          <p:nvPr>
            <p:custDataLst>
              <p:tags r:id="rId3"/>
            </p:custDataLst>
          </p:nvPr>
        </p:nvSpPr>
        <p:spPr>
          <a:xfrm>
            <a:off x="2340372" y="3723118"/>
            <a:ext cx="1056683" cy="1107996"/>
          </a:xfrm>
          <a:prstGeom prst="rect">
            <a:avLst/>
          </a:prstGeom>
          <a:noFill/>
        </p:spPr>
        <p:txBody>
          <a:bodyPr wrap="square" rtlCol="0" anchor="ctr" anchorCtr="false">
            <a:noAutofit/>
          </a:bodyPr>
          <a:lstStyle/>
          <a:p>
            <a:pPr algn="ctr"/>
            <a:r>
              <a:rPr lang="zh-CN" altLang="en-US" sz="6600" b="1" dirty="0">
                <a:solidFill>
                  <a:schemeClr val="bg1"/>
                </a:solidFill>
                <a:latin typeface="幼圆" panose="02010509060101010101" pitchFamily="49" charset="-122"/>
                <a:ea typeface="幼圆" panose="02010509060101010101" pitchFamily="49" charset="-122"/>
              </a:rPr>
              <a:t>录</a:t>
            </a:r>
            <a:endParaRPr lang="zh-CN" altLang="en-US" sz="6600" b="1" dirty="0">
              <a:solidFill>
                <a:schemeClr val="bg1"/>
              </a:solidFill>
              <a:latin typeface="幼圆" panose="02010509060101010101" pitchFamily="49" charset="-122"/>
              <a:ea typeface="幼圆" panose="02010509060101010101" pitchFamily="49" charset="-122"/>
            </a:endParaRPr>
          </a:p>
        </p:txBody>
      </p:sp>
      <p:sp>
        <p:nvSpPr>
          <p:cNvPr id="23" name="MH_Others_4"/>
          <p:cNvSpPr/>
          <p:nvPr>
            <p:custDataLst>
              <p:tags r:id="rId4"/>
            </p:custDataLst>
          </p:nvPr>
        </p:nvSpPr>
        <p:spPr>
          <a:xfrm>
            <a:off x="2796704" y="3486504"/>
            <a:ext cx="144016" cy="14401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false">
            <a:noAutofit/>
          </a:bodyPr>
          <a:lstStyle/>
          <a:p>
            <a:pPr algn="ctr"/>
            <a:endParaRPr lang="zh-CN" altLang="en-US" sz="3600">
              <a:solidFill>
                <a:schemeClr val="bg1"/>
              </a:solidFill>
            </a:endParaRPr>
          </a:p>
        </p:txBody>
      </p:sp>
      <p:grpSp>
        <p:nvGrpSpPr>
          <p:cNvPr id="2" name="组合 1"/>
          <p:cNvGrpSpPr/>
          <p:nvPr/>
        </p:nvGrpSpPr>
        <p:grpSpPr>
          <a:xfrm>
            <a:off x="4210539" y="950792"/>
            <a:ext cx="6624237" cy="993766"/>
            <a:chOff x="4198223" y="808898"/>
            <a:chExt cx="6624237" cy="993766"/>
          </a:xfrm>
        </p:grpSpPr>
        <p:cxnSp>
          <p:nvCxnSpPr>
            <p:cNvPr id="4" name="MH_Others_5"/>
            <p:cNvCxnSpPr>
              <a:stCxn id="5" idx="6"/>
            </p:cNvCxnSpPr>
            <p:nvPr>
              <p:custDataLst>
                <p:tags r:id="rId5"/>
              </p:custDataLst>
            </p:nvPr>
          </p:nvCxnSpPr>
          <p:spPr>
            <a:xfrm>
              <a:off x="4378223" y="1097638"/>
              <a:ext cx="537976" cy="216409"/>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 name="MH_Others_6"/>
            <p:cNvSpPr/>
            <p:nvPr>
              <p:custDataLst>
                <p:tags r:id="rId6"/>
              </p:custDataLst>
            </p:nvPr>
          </p:nvSpPr>
          <p:spPr>
            <a:xfrm>
              <a:off x="4198223" y="1016667"/>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bg1"/>
                </a:solidFill>
              </a:endParaRPr>
            </a:p>
          </p:txBody>
        </p:sp>
        <p:sp>
          <p:nvSpPr>
            <p:cNvPr id="6" name="MH_Entry_1"/>
            <p:cNvSpPr txBox="true">
              <a:spLocks noChangeArrowheads="true"/>
            </p:cNvSpPr>
            <p:nvPr>
              <p:custDataLst>
                <p:tags r:id="rId7"/>
              </p:custDataLst>
            </p:nvPr>
          </p:nvSpPr>
          <p:spPr bwMode="auto">
            <a:xfrm>
              <a:off x="5745533" y="808898"/>
              <a:ext cx="5076927" cy="99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eaLnBrk="1" hangingPunct="1"/>
              <a:r>
                <a:rPr lang="zh-CN" altLang="en-US" sz="2400" b="1" dirty="0">
                  <a:solidFill>
                    <a:schemeClr val="bg1">
                      <a:lumMod val="50000"/>
                    </a:schemeClr>
                  </a:solidFill>
                  <a:latin typeface="微软雅黑" panose="020B0503020204020204" pitchFamily="34" charset="-122"/>
                  <a:ea typeface="微软雅黑" panose="020B0503020204020204" pitchFamily="34" charset="-122"/>
                </a:rPr>
                <a:t>为什么要使用多路复用？</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MH_Number_1">
              <a:hlinkClick r:id="rId8" action="ppaction://hlinksldjump"/>
            </p:cNvPr>
            <p:cNvSpPr txBox="true">
              <a:spLocks noChangeArrowheads="true"/>
            </p:cNvSpPr>
            <p:nvPr>
              <p:custDataLst>
                <p:tags r:id="rId9"/>
              </p:custDataLst>
            </p:nvPr>
          </p:nvSpPr>
          <p:spPr bwMode="auto">
            <a:xfrm>
              <a:off x="4754512" y="1102258"/>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algn="ctr" eaLnBrk="1" hangingPunct="1"/>
              <a:r>
                <a:rPr lang="en-US" altLang="zh-CN" sz="2400" b="1" dirty="0">
                  <a:solidFill>
                    <a:schemeClr val="bg1">
                      <a:lumMod val="50000"/>
                    </a:schemeClr>
                  </a:solidFill>
                  <a:latin typeface="微软雅黑" panose="020B0503020204020204" pitchFamily="34" charset="-122"/>
                  <a:ea typeface="微软雅黑" panose="020B0503020204020204" pitchFamily="34" charset="-122"/>
                </a:rPr>
                <a:t>01</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4210539" y="1938477"/>
            <a:ext cx="6002233" cy="993766"/>
            <a:chOff x="4198223" y="1886132"/>
            <a:chExt cx="6002233" cy="993766"/>
          </a:xfrm>
        </p:grpSpPr>
        <p:cxnSp>
          <p:nvCxnSpPr>
            <p:cNvPr id="28" name="MH_Others_7"/>
            <p:cNvCxnSpPr>
              <a:stCxn id="29" idx="6"/>
            </p:cNvCxnSpPr>
            <p:nvPr>
              <p:custDataLst>
                <p:tags r:id="rId10"/>
              </p:custDataLst>
            </p:nvPr>
          </p:nvCxnSpPr>
          <p:spPr>
            <a:xfrm>
              <a:off x="4378223" y="2174872"/>
              <a:ext cx="537976" cy="216409"/>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9" name="MH_Others_8"/>
            <p:cNvSpPr/>
            <p:nvPr>
              <p:custDataLst>
                <p:tags r:id="rId11"/>
              </p:custDataLst>
            </p:nvPr>
          </p:nvSpPr>
          <p:spPr>
            <a:xfrm>
              <a:off x="4198223" y="2093901"/>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bg1">
                    <a:lumMod val="50000"/>
                  </a:schemeClr>
                </a:solidFill>
              </a:endParaRPr>
            </a:p>
          </p:txBody>
        </p:sp>
        <p:sp>
          <p:nvSpPr>
            <p:cNvPr id="30" name="MH_Entry_2"/>
            <p:cNvSpPr txBox="true">
              <a:spLocks noChangeArrowheads="true"/>
            </p:cNvSpPr>
            <p:nvPr>
              <p:custDataLst>
                <p:tags r:id="rId12"/>
              </p:custDataLst>
            </p:nvPr>
          </p:nvSpPr>
          <p:spPr bwMode="auto">
            <a:xfrm>
              <a:off x="5745534" y="1886132"/>
              <a:ext cx="4454922" cy="99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r>
                <a:rPr lang="en-US" altLang="zh-CN" sz="2400" b="1" dirty="0" err="1">
                  <a:solidFill>
                    <a:schemeClr val="bg1">
                      <a:lumMod val="50000"/>
                    </a:schemeClr>
                  </a:solidFill>
                  <a:latin typeface="微软雅黑" panose="020B0503020204020204" pitchFamily="34" charset="-122"/>
                  <a:ea typeface="微软雅黑" panose="020B0503020204020204" pitchFamily="34" charset="-122"/>
                </a:rPr>
                <a:t>linux</a:t>
              </a:r>
              <a:r>
                <a:rPr lang="zh-CN" altLang="en-US" sz="2400" b="1" dirty="0">
                  <a:solidFill>
                    <a:schemeClr val="bg1">
                      <a:lumMod val="50000"/>
                    </a:schemeClr>
                  </a:solidFill>
                  <a:latin typeface="微软雅黑" panose="020B0503020204020204" pitchFamily="34" charset="-122"/>
                  <a:ea typeface="微软雅黑" panose="020B0503020204020204" pitchFamily="34" charset="-122"/>
                </a:rPr>
                <a:t>网络编程发展过程</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MH_Number_2">
              <a:hlinkClick r:id="rId13" action="ppaction://hlinksldjump"/>
            </p:cNvPr>
            <p:cNvSpPr txBox="true">
              <a:spLocks noChangeArrowheads="true"/>
            </p:cNvSpPr>
            <p:nvPr>
              <p:custDataLst>
                <p:tags r:id="rId14"/>
              </p:custDataLst>
            </p:nvPr>
          </p:nvSpPr>
          <p:spPr bwMode="auto">
            <a:xfrm>
              <a:off x="4754512" y="2179492"/>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algn="ctr" eaLnBrk="1" hangingPunct="1"/>
              <a:r>
                <a:rPr lang="en-US" altLang="zh-CN" sz="2400" b="1" dirty="0">
                  <a:solidFill>
                    <a:schemeClr val="bg1">
                      <a:lumMod val="50000"/>
                    </a:schemeClr>
                  </a:solidFill>
                  <a:latin typeface="微软雅黑" panose="020B0503020204020204" pitchFamily="34" charset="-122"/>
                  <a:ea typeface="微软雅黑" panose="020B0503020204020204" pitchFamily="34" charset="-122"/>
                </a:rPr>
                <a:t>02</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4210539" y="2926162"/>
            <a:ext cx="6002233" cy="993766"/>
            <a:chOff x="4198223" y="1886132"/>
            <a:chExt cx="6002233" cy="993766"/>
          </a:xfrm>
        </p:grpSpPr>
        <p:cxnSp>
          <p:nvCxnSpPr>
            <p:cNvPr id="26" name="MH_Others_7"/>
            <p:cNvCxnSpPr>
              <a:stCxn id="27" idx="6"/>
            </p:cNvCxnSpPr>
            <p:nvPr>
              <p:custDataLst>
                <p:tags r:id="rId15"/>
              </p:custDataLst>
            </p:nvPr>
          </p:nvCxnSpPr>
          <p:spPr>
            <a:xfrm>
              <a:off x="4378223" y="2174872"/>
              <a:ext cx="537976" cy="216409"/>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7" name="MH_Others_8"/>
            <p:cNvSpPr/>
            <p:nvPr>
              <p:custDataLst>
                <p:tags r:id="rId16"/>
              </p:custDataLst>
            </p:nvPr>
          </p:nvSpPr>
          <p:spPr>
            <a:xfrm>
              <a:off x="4198223" y="2093901"/>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bg1">
                    <a:lumMod val="50000"/>
                  </a:schemeClr>
                </a:solidFill>
              </a:endParaRPr>
            </a:p>
          </p:txBody>
        </p:sp>
        <p:sp>
          <p:nvSpPr>
            <p:cNvPr id="32" name="MH_Entry_2"/>
            <p:cNvSpPr txBox="true">
              <a:spLocks noChangeArrowheads="true"/>
            </p:cNvSpPr>
            <p:nvPr>
              <p:custDataLst>
                <p:tags r:id="rId17"/>
              </p:custDataLst>
            </p:nvPr>
          </p:nvSpPr>
          <p:spPr bwMode="auto">
            <a:xfrm>
              <a:off x="5745534" y="1886132"/>
              <a:ext cx="4454922" cy="99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r>
                <a:rPr lang="zh-CN" altLang="en-US" sz="2400" b="1" dirty="0">
                  <a:solidFill>
                    <a:schemeClr val="bg1">
                      <a:lumMod val="50000"/>
                    </a:schemeClr>
                  </a:solidFill>
                  <a:latin typeface="微软雅黑" panose="020B0503020204020204" pitchFamily="34" charset="-122"/>
                  <a:ea typeface="微软雅黑" panose="020B0503020204020204" pitchFamily="34" charset="-122"/>
                </a:rPr>
                <a:t>关于</a:t>
              </a:r>
              <a:r>
                <a:rPr lang="en-US" altLang="zh-CN" sz="2400" b="1" dirty="0">
                  <a:solidFill>
                    <a:schemeClr val="bg1">
                      <a:lumMod val="50000"/>
                    </a:schemeClr>
                  </a:solidFill>
                  <a:latin typeface="微软雅黑" panose="020B0503020204020204" pitchFamily="34" charset="-122"/>
                  <a:ea typeface="微软雅黑" panose="020B0503020204020204" pitchFamily="34" charset="-122"/>
                </a:rPr>
                <a:t>EPOLL</a:t>
              </a:r>
              <a:r>
                <a:rPr lang="zh-CN" altLang="en-US" sz="2400" b="1" dirty="0">
                  <a:solidFill>
                    <a:schemeClr val="bg1">
                      <a:lumMod val="50000"/>
                    </a:schemeClr>
                  </a:solidFill>
                  <a:latin typeface="微软雅黑" panose="020B0503020204020204" pitchFamily="34" charset="-122"/>
                  <a:ea typeface="微软雅黑" panose="020B0503020204020204" pitchFamily="34" charset="-122"/>
                </a:rPr>
                <a:t>使用和细节</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3" name="MH_Number_2">
              <a:hlinkClick r:id="rId13" action="ppaction://hlinksldjump"/>
            </p:cNvPr>
            <p:cNvSpPr txBox="true">
              <a:spLocks noChangeArrowheads="true"/>
            </p:cNvSpPr>
            <p:nvPr>
              <p:custDataLst>
                <p:tags r:id="rId18"/>
              </p:custDataLst>
            </p:nvPr>
          </p:nvSpPr>
          <p:spPr bwMode="auto">
            <a:xfrm>
              <a:off x="4754512" y="2179492"/>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algn="ctr" eaLnBrk="1" hangingPunct="1"/>
              <a:r>
                <a:rPr lang="en-US" altLang="zh-CN" sz="2800" b="1"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03</a:t>
              </a:r>
              <a:endParaRPr lang="zh-CN" altLang="en-US" sz="2800" b="1"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4" name="组合 33"/>
          <p:cNvGrpSpPr/>
          <p:nvPr/>
        </p:nvGrpSpPr>
        <p:grpSpPr>
          <a:xfrm>
            <a:off x="4210539" y="3913847"/>
            <a:ext cx="6002233" cy="993766"/>
            <a:chOff x="4198223" y="1886132"/>
            <a:chExt cx="6002233" cy="993766"/>
          </a:xfrm>
        </p:grpSpPr>
        <p:cxnSp>
          <p:nvCxnSpPr>
            <p:cNvPr id="35" name="MH_Others_7"/>
            <p:cNvCxnSpPr>
              <a:stCxn id="36" idx="6"/>
            </p:cNvCxnSpPr>
            <p:nvPr>
              <p:custDataLst>
                <p:tags r:id="rId19"/>
              </p:custDataLst>
            </p:nvPr>
          </p:nvCxnSpPr>
          <p:spPr>
            <a:xfrm>
              <a:off x="4378223" y="2174872"/>
              <a:ext cx="537976" cy="216409"/>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6" name="MH_Others_8"/>
            <p:cNvSpPr/>
            <p:nvPr>
              <p:custDataLst>
                <p:tags r:id="rId20"/>
              </p:custDataLst>
            </p:nvPr>
          </p:nvSpPr>
          <p:spPr>
            <a:xfrm>
              <a:off x="4198223" y="2093901"/>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bg1">
                    <a:lumMod val="50000"/>
                  </a:schemeClr>
                </a:solidFill>
              </a:endParaRPr>
            </a:p>
          </p:txBody>
        </p:sp>
        <p:sp>
          <p:nvSpPr>
            <p:cNvPr id="37" name="MH_Entry_2"/>
            <p:cNvSpPr txBox="true">
              <a:spLocks noChangeArrowheads="true"/>
            </p:cNvSpPr>
            <p:nvPr>
              <p:custDataLst>
                <p:tags r:id="rId21"/>
              </p:custDataLst>
            </p:nvPr>
          </p:nvSpPr>
          <p:spPr bwMode="auto">
            <a:xfrm>
              <a:off x="5745534" y="1886132"/>
              <a:ext cx="4454922" cy="99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r>
                <a:rPr lang="en-US" altLang="zh-CN" sz="2400" b="1" dirty="0" err="1">
                  <a:solidFill>
                    <a:schemeClr val="bg1">
                      <a:lumMod val="50000"/>
                    </a:schemeClr>
                  </a:solidFill>
                  <a:latin typeface="微软雅黑" panose="020B0503020204020204" pitchFamily="34" charset="-122"/>
                  <a:ea typeface="微软雅黑" panose="020B0503020204020204" pitchFamily="34" charset="-122"/>
                </a:rPr>
                <a:t>linux</a:t>
              </a:r>
              <a:r>
                <a:rPr lang="zh-CN" altLang="en-US" sz="2400" b="1" dirty="0">
                  <a:solidFill>
                    <a:schemeClr val="bg1">
                      <a:lumMod val="50000"/>
                    </a:schemeClr>
                  </a:solidFill>
                  <a:latin typeface="微软雅黑" panose="020B0503020204020204" pitchFamily="34" charset="-122"/>
                  <a:ea typeface="微软雅黑" panose="020B0503020204020204" pitchFamily="34" charset="-122"/>
                </a:rPr>
                <a:t>内核中的</a:t>
              </a:r>
              <a:r>
                <a:rPr lang="en-US" altLang="zh-CN" sz="2400" b="1" dirty="0">
                  <a:solidFill>
                    <a:schemeClr val="bg1">
                      <a:lumMod val="50000"/>
                    </a:schemeClr>
                  </a:solidFill>
                  <a:latin typeface="微软雅黑" panose="020B0503020204020204" pitchFamily="34" charset="-122"/>
                  <a:ea typeface="微软雅黑" panose="020B0503020204020204" pitchFamily="34" charset="-122"/>
                </a:rPr>
                <a:t>poll</a:t>
              </a:r>
              <a:r>
                <a:rPr lang="zh-CN" altLang="en-US" sz="2400" b="1" dirty="0">
                  <a:solidFill>
                    <a:schemeClr val="bg1">
                      <a:lumMod val="50000"/>
                    </a:schemeClr>
                  </a:solidFill>
                  <a:latin typeface="微软雅黑" panose="020B0503020204020204" pitchFamily="34" charset="-122"/>
                  <a:ea typeface="微软雅黑" panose="020B0503020204020204" pitchFamily="34" charset="-122"/>
                </a:rPr>
                <a:t>和</a:t>
              </a:r>
              <a:r>
                <a:rPr lang="en-US" altLang="zh-CN" sz="2400" b="1" dirty="0" err="1">
                  <a:solidFill>
                    <a:schemeClr val="bg1">
                      <a:lumMod val="50000"/>
                    </a:schemeClr>
                  </a:solidFill>
                  <a:latin typeface="微软雅黑" panose="020B0503020204020204" pitchFamily="34" charset="-122"/>
                  <a:ea typeface="微软雅黑" panose="020B0503020204020204" pitchFamily="34" charset="-122"/>
                </a:rPr>
                <a:t>epoll</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8" name="MH_Number_2">
              <a:hlinkClick r:id="rId13" action="ppaction://hlinksldjump"/>
            </p:cNvPr>
            <p:cNvSpPr txBox="true">
              <a:spLocks noChangeArrowheads="true"/>
            </p:cNvSpPr>
            <p:nvPr>
              <p:custDataLst>
                <p:tags r:id="rId22"/>
              </p:custDataLst>
            </p:nvPr>
          </p:nvSpPr>
          <p:spPr bwMode="auto">
            <a:xfrm>
              <a:off x="4754512" y="2179492"/>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algn="ctr" eaLnBrk="1" hangingPunct="1"/>
              <a:r>
                <a:rPr lang="en-US" altLang="zh-CN" sz="2800" b="1"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04</a:t>
              </a:r>
              <a:endParaRPr lang="zh-CN" altLang="en-US" sz="2800" b="1"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9" name="组合 38"/>
          <p:cNvGrpSpPr/>
          <p:nvPr/>
        </p:nvGrpSpPr>
        <p:grpSpPr>
          <a:xfrm>
            <a:off x="4210539" y="4901532"/>
            <a:ext cx="6002233" cy="993766"/>
            <a:chOff x="4198223" y="1886132"/>
            <a:chExt cx="6002233" cy="993766"/>
          </a:xfrm>
        </p:grpSpPr>
        <p:cxnSp>
          <p:nvCxnSpPr>
            <p:cNvPr id="40" name="MH_Others_7"/>
            <p:cNvCxnSpPr>
              <a:stCxn id="41" idx="6"/>
            </p:cNvCxnSpPr>
            <p:nvPr>
              <p:custDataLst>
                <p:tags r:id="rId23"/>
              </p:custDataLst>
            </p:nvPr>
          </p:nvCxnSpPr>
          <p:spPr>
            <a:xfrm>
              <a:off x="4378223" y="2174872"/>
              <a:ext cx="537976" cy="216409"/>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1" name="MH_Others_8"/>
            <p:cNvSpPr/>
            <p:nvPr>
              <p:custDataLst>
                <p:tags r:id="rId24"/>
              </p:custDataLst>
            </p:nvPr>
          </p:nvSpPr>
          <p:spPr>
            <a:xfrm>
              <a:off x="4198223" y="2093901"/>
              <a:ext cx="180000" cy="161940"/>
            </a:xfrm>
            <a:prstGeom prst="ellipse">
              <a:avLst/>
            </a:prstGeom>
            <a:solidFill>
              <a:schemeClr val="accent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bg1">
                    <a:lumMod val="50000"/>
                  </a:schemeClr>
                </a:solidFill>
              </a:endParaRPr>
            </a:p>
          </p:txBody>
        </p:sp>
        <p:sp>
          <p:nvSpPr>
            <p:cNvPr id="43" name="MH_Entry_2"/>
            <p:cNvSpPr txBox="true">
              <a:spLocks noChangeArrowheads="true"/>
            </p:cNvSpPr>
            <p:nvPr>
              <p:custDataLst>
                <p:tags r:id="rId25"/>
              </p:custDataLst>
            </p:nvPr>
          </p:nvSpPr>
          <p:spPr bwMode="auto">
            <a:xfrm>
              <a:off x="5745534" y="1886132"/>
              <a:ext cx="4454922" cy="99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r>
                <a:rPr lang="zh-CN" altLang="en-US" sz="2400" b="1" dirty="0">
                  <a:solidFill>
                    <a:schemeClr val="bg1"/>
                  </a:solidFill>
                  <a:latin typeface="微软雅黑" panose="020B0503020204020204" pitchFamily="34" charset="-122"/>
                  <a:ea typeface="微软雅黑" panose="020B0503020204020204" pitchFamily="34" charset="-122"/>
                </a:rPr>
                <a:t>多路复用的广泛应用</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4" name="MH_Number_2">
              <a:hlinkClick r:id="rId13" action="ppaction://hlinksldjump"/>
            </p:cNvPr>
            <p:cNvSpPr txBox="true">
              <a:spLocks noChangeArrowheads="true"/>
            </p:cNvSpPr>
            <p:nvPr>
              <p:custDataLst>
                <p:tags r:id="rId26"/>
              </p:custDataLst>
            </p:nvPr>
          </p:nvSpPr>
          <p:spPr bwMode="auto">
            <a:xfrm>
              <a:off x="4754512" y="2179492"/>
              <a:ext cx="649362" cy="43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algn="ctr" eaLnBrk="1" hangingPunct="1"/>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05</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ustDataLst>
      <p:tags r:id="rId27"/>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333990" cy="4921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zh-CN" altLang="en-US" sz="4000" b="0" strike="noStrike" spc="-1" dirty="0">
                <a:solidFill>
                  <a:srgbClr val="FFFFFF"/>
                </a:solidFill>
                <a:latin typeface="微软雅黑"/>
                <a:ea typeface="微软雅黑"/>
              </a:rPr>
              <a:t>五</a:t>
            </a:r>
            <a:r>
              <a:rPr lang="en-US" sz="4000" b="0" strike="noStrike" spc="-1" dirty="0">
                <a:solidFill>
                  <a:srgbClr val="FFFFFF"/>
                </a:solidFill>
                <a:latin typeface="微软雅黑"/>
                <a:ea typeface="微软雅黑"/>
              </a:rPr>
              <a:t>.</a:t>
            </a:r>
            <a:r>
              <a:rPr lang="zh-CN" altLang="en-US" sz="4000" spc="-1" dirty="0">
                <a:solidFill>
                  <a:srgbClr val="FFFFFF"/>
                </a:solidFill>
                <a:latin typeface="微软雅黑"/>
                <a:ea typeface="微软雅黑"/>
                <a:sym typeface="+mn-ea"/>
              </a:rPr>
              <a:t>多路复用的广泛应用</a:t>
            </a:r>
            <a:endParaRPr lang="en-US" sz="4000" b="0" strike="noStrike" spc="-1" dirty="0">
              <a:latin typeface="Arial" panose="020B0604020202020204"/>
            </a:endParaRPr>
          </a:p>
          <a:p>
            <a:pPr algn="ctr">
              <a:lnSpc>
                <a:spcPct val="100000"/>
              </a:lnSpc>
            </a:pPr>
            <a:endParaRPr lang="en-US" sz="4000" b="0" strike="noStrike" spc="-1" dirty="0">
              <a:latin typeface="Arial" panose="020B0604020202020204"/>
            </a:endParaRPr>
          </a:p>
          <a:p>
            <a:pPr>
              <a:lnSpc>
                <a:spcPct val="100000"/>
              </a:lnSpc>
            </a:pPr>
            <a:r>
              <a:rPr lang="en-US" sz="3600" b="0" strike="noStrike" spc="-1" dirty="0">
                <a:solidFill>
                  <a:srgbClr val="FFFFFF"/>
                </a:solidFill>
                <a:latin typeface="微软雅黑"/>
                <a:ea typeface="微软雅黑"/>
              </a:rPr>
              <a:t>1.</a:t>
            </a:r>
            <a:r>
              <a:rPr lang="zh-CN" altLang="en-US" sz="3600" b="0" strike="noStrike" spc="-1" dirty="0">
                <a:solidFill>
                  <a:srgbClr val="FFFFFF"/>
                </a:solidFill>
                <a:latin typeface="微软雅黑"/>
                <a:ea typeface="微软雅黑"/>
              </a:rPr>
              <a:t>协程底层使用了多路复用</a:t>
            </a:r>
            <a:endParaRPr lang="en-US" sz="3600" b="0" strike="noStrike" spc="-1" dirty="0">
              <a:latin typeface="Arial" panose="020B0604020202020204"/>
            </a:endParaRPr>
          </a:p>
          <a:p>
            <a:pPr>
              <a:lnSpc>
                <a:spcPct val="100000"/>
              </a:lnSpc>
            </a:pPr>
            <a:endParaRPr lang="en-US" sz="3600" b="0" strike="noStrike" spc="-1" dirty="0">
              <a:latin typeface="Arial" panose="020B0604020202020204"/>
            </a:endParaRPr>
          </a:p>
          <a:p>
            <a:pPr>
              <a:lnSpc>
                <a:spcPct val="100000"/>
              </a:lnSpc>
            </a:pPr>
            <a:r>
              <a:rPr lang="en-US" sz="3600" b="0" strike="noStrike" spc="-1" dirty="0">
                <a:solidFill>
                  <a:srgbClr val="FFFFFF"/>
                </a:solidFill>
                <a:latin typeface="微软雅黑"/>
                <a:ea typeface="微软雅黑"/>
              </a:rPr>
              <a:t>2.c++</a:t>
            </a:r>
            <a:r>
              <a:rPr lang="zh-CN" altLang="en-US" sz="3600" b="0" strike="noStrike" spc="-1" dirty="0">
                <a:solidFill>
                  <a:srgbClr val="FFFFFF"/>
                </a:solidFill>
                <a:latin typeface="微软雅黑"/>
                <a:ea typeface="微软雅黑"/>
              </a:rPr>
              <a:t>通讯框架</a:t>
            </a:r>
            <a:r>
              <a:rPr lang="en-US" altLang="zh-CN" sz="3600" b="0" strike="noStrike" spc="-1" dirty="0" err="1">
                <a:solidFill>
                  <a:srgbClr val="FFFFFF"/>
                </a:solidFill>
                <a:latin typeface="微软雅黑"/>
                <a:ea typeface="微软雅黑"/>
              </a:rPr>
              <a:t>boostAio</a:t>
            </a:r>
            <a:r>
              <a:rPr lang="zh-CN" altLang="en-US" sz="3600" b="0" strike="noStrike" spc="-1" dirty="0">
                <a:solidFill>
                  <a:srgbClr val="FFFFFF"/>
                </a:solidFill>
                <a:latin typeface="微软雅黑"/>
                <a:ea typeface="微软雅黑"/>
              </a:rPr>
              <a:t>，</a:t>
            </a:r>
            <a:r>
              <a:rPr lang="en-US" altLang="zh-CN" sz="3600" b="0" strike="noStrike" spc="-1" dirty="0" err="1">
                <a:solidFill>
                  <a:srgbClr val="FFFFFF"/>
                </a:solidFill>
                <a:latin typeface="微软雅黑"/>
                <a:ea typeface="微软雅黑"/>
              </a:rPr>
              <a:t>libevent</a:t>
            </a:r>
            <a:r>
              <a:rPr lang="zh-CN" altLang="en-US" sz="3600" b="0" strike="noStrike" spc="-1" dirty="0">
                <a:solidFill>
                  <a:srgbClr val="FFFFFF"/>
                </a:solidFill>
                <a:latin typeface="微软雅黑"/>
                <a:ea typeface="微软雅黑"/>
              </a:rPr>
              <a:t>，</a:t>
            </a:r>
            <a:r>
              <a:rPr lang="en-US" altLang="zh-CN" sz="3600" b="0" strike="noStrike" spc="-1" dirty="0" err="1">
                <a:solidFill>
                  <a:srgbClr val="FFFFFF"/>
                </a:solidFill>
                <a:latin typeface="微软雅黑"/>
                <a:ea typeface="微软雅黑"/>
              </a:rPr>
              <a:t>muduo</a:t>
            </a:r>
            <a:r>
              <a:rPr lang="zh-CN" altLang="en-US" sz="3600" b="0" strike="noStrike" spc="-1" dirty="0">
                <a:solidFill>
                  <a:srgbClr val="FFFFFF"/>
                </a:solidFill>
                <a:latin typeface="微软雅黑"/>
                <a:ea typeface="微软雅黑"/>
              </a:rPr>
              <a:t>等都是用了</a:t>
            </a:r>
            <a:r>
              <a:rPr lang="en-US" altLang="zh-CN" sz="3600" b="0" strike="noStrike" spc="-1" dirty="0" err="1">
                <a:solidFill>
                  <a:srgbClr val="FFFFFF"/>
                </a:solidFill>
                <a:latin typeface="微软雅黑"/>
                <a:ea typeface="微软雅黑"/>
              </a:rPr>
              <a:t>epoll</a:t>
            </a:r>
            <a:endParaRPr lang="en-US" altLang="zh-CN" sz="3600" b="0" strike="noStrike" spc="-1" dirty="0">
              <a:solidFill>
                <a:srgbClr val="FFFFFF"/>
              </a:solidFill>
              <a:latin typeface="微软雅黑"/>
              <a:ea typeface="微软雅黑"/>
            </a:endParaRPr>
          </a:p>
          <a:p>
            <a:pPr>
              <a:lnSpc>
                <a:spcPct val="100000"/>
              </a:lnSpc>
            </a:pPr>
            <a:endParaRPr lang="en-US" altLang="zh-CN" sz="3600" b="0" strike="noStrike" spc="-1" dirty="0">
              <a:solidFill>
                <a:srgbClr val="FFFFFF"/>
              </a:solidFill>
              <a:latin typeface="微软雅黑"/>
              <a:ea typeface="微软雅黑"/>
            </a:endParaRPr>
          </a:p>
          <a:p>
            <a:pPr>
              <a:lnSpc>
                <a:spcPct val="100000"/>
              </a:lnSpc>
            </a:pPr>
            <a:r>
              <a:rPr lang="en-US" altLang="zh-CN" sz="3600" b="0" strike="noStrike" spc="-1" dirty="0">
                <a:solidFill>
                  <a:srgbClr val="FFFFFF"/>
                </a:solidFill>
                <a:latin typeface="微软雅黑"/>
                <a:ea typeface="微软雅黑"/>
              </a:rPr>
              <a:t>3.</a:t>
            </a:r>
            <a:r>
              <a:rPr lang="zh-CN" altLang="en-US" sz="3600" b="0" strike="noStrike" spc="-1" dirty="0">
                <a:solidFill>
                  <a:srgbClr val="FFFFFF"/>
                </a:solidFill>
                <a:latin typeface="微软雅黑"/>
                <a:ea typeface="微软雅黑"/>
              </a:rPr>
              <a:t>所有语言中都有多路复用的</a:t>
            </a:r>
            <a:r>
              <a:rPr lang="en-US" altLang="zh-CN" sz="3600" b="0" strike="noStrike" spc="-1" dirty="0">
                <a:solidFill>
                  <a:srgbClr val="FFFFFF"/>
                </a:solidFill>
                <a:latin typeface="微软雅黑"/>
                <a:ea typeface="微软雅黑"/>
              </a:rPr>
              <a:t>API</a:t>
            </a:r>
            <a:r>
              <a:rPr lang="zh-CN" altLang="en-US" sz="3600" b="0" strike="noStrike" spc="-1" dirty="0">
                <a:solidFill>
                  <a:srgbClr val="FFFFFF"/>
                </a:solidFill>
                <a:latin typeface="微软雅黑"/>
                <a:ea typeface="微软雅黑"/>
              </a:rPr>
              <a:t>接口</a:t>
            </a:r>
            <a:br>
              <a:rPr lang="en-US" sz="3600" b="0" strike="noStrike" spc="-1" dirty="0">
                <a:solidFill>
                  <a:srgbClr val="FFFFFF"/>
                </a:solidFill>
                <a:latin typeface="微软雅黑"/>
                <a:ea typeface="微软雅黑"/>
              </a:rPr>
            </a:br>
            <a:r>
              <a:rPr lang="en-US" sz="1600" b="0" strike="noStrike" spc="-1" dirty="0">
                <a:solidFill>
                  <a:srgbClr val="FFFFFF"/>
                </a:solidFill>
                <a:latin typeface="微软雅黑"/>
                <a:ea typeface="DejaVu Sans" panose="020B0603030804020204"/>
              </a:rPr>
              <a:t> </a:t>
            </a:r>
            <a:endParaRPr lang="en-US" sz="1600" b="0" strike="noStrike" spc="-1" dirty="0">
              <a:latin typeface="Arial" panose="020B0604020202020204"/>
            </a:endParaRPr>
          </a:p>
          <a:p>
            <a:pPr marL="457200">
              <a:lnSpc>
                <a:spcPct val="100000"/>
              </a:lnSpc>
            </a:pPr>
            <a:br>
              <a:rPr dirty="0"/>
            </a:br>
            <a:br>
              <a:rPr dirty="0"/>
            </a:br>
            <a:endParaRPr lang="en-US" sz="1600" b="0" strike="noStrike" spc="-1" dirty="0">
              <a:latin typeface="Arial" panose="020B0604020202020204"/>
            </a:endParaRPr>
          </a:p>
          <a:p>
            <a:pPr marL="457200">
              <a:lnSpc>
                <a:spcPct val="100000"/>
              </a:lnSpc>
            </a:pPr>
            <a:endParaRPr lang="en-US" sz="1600" b="0" strike="noStrike" spc="-1" dirty="0">
              <a:latin typeface="Arial" panose="020B0604020202020204"/>
            </a:endParaRPr>
          </a:p>
          <a:p>
            <a:pPr marL="457200">
              <a:lnSpc>
                <a:spcPct val="100000"/>
              </a:lnSpc>
            </a:pPr>
            <a:endParaRPr lang="en-US" sz="1600" b="0" strike="noStrike" spc="-1" dirty="0">
              <a:latin typeface="Arial" panose="020B0604020202020204"/>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1533600" y="2617920"/>
            <a:ext cx="9627120" cy="1449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en-US" sz="4000" b="0" strike="noStrike" spc="-1">
                <a:solidFill>
                  <a:srgbClr val="FFFFFF"/>
                </a:solidFill>
                <a:latin typeface="微软雅黑"/>
                <a:ea typeface="微软雅黑"/>
              </a:rPr>
              <a:t>Thanks</a:t>
            </a:r>
            <a:endParaRPr lang="en-US" sz="4000" b="0" strike="noStrike" spc="-1">
              <a:latin typeface="Arial" panose="020B0604020202020204"/>
            </a:endParaRPr>
          </a:p>
          <a:p>
            <a:pPr>
              <a:lnSpc>
                <a:spcPct val="100000"/>
              </a:lnSpc>
            </a:pPr>
            <a:endParaRPr lang="en-US" sz="4000" b="0" strike="noStrike" spc="-1">
              <a:latin typeface="Arial" panose="020B0604020202020204"/>
            </a:endParaRPr>
          </a:p>
          <a:p>
            <a:pPr>
              <a:lnSpc>
                <a:spcPct val="100000"/>
              </a:lnSpc>
            </a:pPr>
            <a:endParaRPr lang="en-US" sz="4000" b="0" strike="noStrike" spc="-1">
              <a:latin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333990" cy="4921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en-US" altLang="zh-CN" sz="4000" spc="-1">
                <a:solidFill>
                  <a:srgbClr val="FFFFFF"/>
                </a:solidFill>
                <a:latin typeface="微软雅黑"/>
                <a:ea typeface="宋体" charset="0"/>
                <a:sym typeface="+mn-ea"/>
              </a:rPr>
              <a:t>wait_queue_head_t</a:t>
            </a:r>
            <a:r>
              <a:rPr lang="zh-CN" altLang="en-US" sz="4000" spc="-1">
                <a:solidFill>
                  <a:srgbClr val="FFFFFF"/>
                </a:solidFill>
                <a:latin typeface="微软雅黑"/>
                <a:ea typeface="宋体" charset="0"/>
                <a:sym typeface="+mn-ea"/>
              </a:rPr>
              <a:t>的数据结构</a:t>
            </a:r>
            <a:endParaRPr lang="zh-CN" altLang="en-US" sz="4000" spc="-1">
              <a:solidFill>
                <a:srgbClr val="FFFFFF"/>
              </a:solidFill>
              <a:latin typeface="微软雅黑"/>
              <a:ea typeface="宋体" charset="0"/>
              <a:sym typeface="+mn-ea"/>
            </a:endParaRPr>
          </a:p>
          <a:p>
            <a:pPr algn="ctr">
              <a:lnSpc>
                <a:spcPct val="100000"/>
              </a:lnSpc>
            </a:pPr>
            <a:endParaRPr lang="en-US" sz="4000" b="0" strike="noStrike" spc="-1">
              <a:latin typeface="Arial" panose="020B0604020202020204"/>
            </a:endParaRPr>
          </a:p>
          <a:p>
            <a:pPr algn="ctr">
              <a:lnSpc>
                <a:spcPct val="100000"/>
              </a:lnSpc>
            </a:pPr>
            <a:endParaRPr lang="en-US" sz="4000" b="0" strike="noStrike" spc="-1">
              <a:latin typeface="Arial" panose="020B0604020202020204"/>
            </a:endParaRPr>
          </a:p>
          <a:p>
            <a:pPr>
              <a:lnSpc>
                <a:spcPct val="100000"/>
              </a:lnSpc>
            </a:pPr>
            <a:endParaRPr lang="en-US" sz="3600" b="0" strike="noStrike" spc="-1">
              <a:solidFill>
                <a:srgbClr val="FFFFFF"/>
              </a:solidFill>
              <a:latin typeface="微软雅黑"/>
              <a:ea typeface="微软雅黑"/>
            </a:endParaRPr>
          </a:p>
          <a:p>
            <a:pPr>
              <a:lnSpc>
                <a:spcPct val="100000"/>
              </a:lnSpc>
            </a:pPr>
            <a:br>
              <a:rPr lang="en-US" sz="3600" b="0" strike="noStrike" spc="-1">
                <a:solidFill>
                  <a:srgbClr val="FFFFFF"/>
                </a:solidFill>
                <a:latin typeface="微软雅黑"/>
                <a:ea typeface="微软雅黑"/>
              </a:rPr>
            </a:br>
            <a:r>
              <a:rPr lang="en-US" sz="1600" b="0" strike="noStrike" spc="-1">
                <a:solidFill>
                  <a:srgbClr val="FFFFFF"/>
                </a:solidFill>
                <a:latin typeface="微软雅黑"/>
                <a:ea typeface="DejaVu Sans" panose="020B0603030804020204"/>
              </a:rPr>
              <a:t> </a:t>
            </a:r>
            <a:endParaRPr lang="en-US" sz="1600" b="0" strike="noStrike" spc="-1">
              <a:latin typeface="Arial" panose="020B0604020202020204"/>
            </a:endParaRPr>
          </a:p>
          <a:p>
            <a:pPr marL="457200">
              <a:lnSpc>
                <a:spcPct val="100000"/>
              </a:lnSpc>
            </a:pPr>
            <a:br/>
            <a:b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a:p>
            <a:pPr marL="457200">
              <a:lnSpc>
                <a:spcPct val="100000"/>
              </a:lnSpc>
            </a:pPr>
            <a:endParaRPr lang="en-US" sz="1600" b="0" strike="noStrike" spc="-1">
              <a:latin typeface="Arial" panose="020B0604020202020204"/>
            </a:endParaRPr>
          </a:p>
        </p:txBody>
      </p:sp>
      <p:pic>
        <p:nvPicPr>
          <p:cNvPr id="2" name="图片 1" descr="2021-04-07 23-12-55 的屏幕截图"/>
          <p:cNvPicPr>
            <a:picLocks noChangeAspect="true"/>
          </p:cNvPicPr>
          <p:nvPr/>
        </p:nvPicPr>
        <p:blipFill>
          <a:blip r:embed="rId1"/>
          <a:stretch>
            <a:fillRect/>
          </a:stretch>
        </p:blipFill>
        <p:spPr>
          <a:xfrm>
            <a:off x="2339975" y="1704975"/>
            <a:ext cx="8117840" cy="45142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826770" y="771525"/>
            <a:ext cx="10333990" cy="4921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zh-CN" altLang="en-US" sz="3600" b="0" strike="noStrike" spc="-1" dirty="0">
                <a:solidFill>
                  <a:srgbClr val="FFFFFF"/>
                </a:solidFill>
                <a:latin typeface="微软雅黑"/>
                <a:ea typeface="微软雅黑"/>
              </a:rPr>
              <a:t>看看</a:t>
            </a:r>
            <a:r>
              <a:rPr lang="zh-CN" altLang="en-US" sz="3600" spc="-1" dirty="0">
                <a:solidFill>
                  <a:srgbClr val="FFFFFF"/>
                </a:solidFill>
                <a:latin typeface="微软雅黑"/>
                <a:ea typeface="宋体" charset="0"/>
                <a:sym typeface="+mn-ea"/>
              </a:rPr>
              <a:t>wait_event_interruptible做了什么</a:t>
            </a:r>
            <a:endParaRPr lang="en-US" sz="3600" b="0" strike="noStrike" spc="-1" dirty="0">
              <a:latin typeface="Arial" panose="020B0604020202020204"/>
            </a:endParaRPr>
          </a:p>
          <a:p>
            <a:pPr>
              <a:lnSpc>
                <a:spcPct val="100000"/>
              </a:lnSpc>
            </a:pPr>
            <a:endParaRPr lang="zh-CN" altLang="en-US" sz="1600" b="0" strike="noStrike" spc="-1" dirty="0">
              <a:solidFill>
                <a:srgbClr val="FFFFFF"/>
              </a:solidFill>
              <a:latin typeface="微软雅黑"/>
              <a:ea typeface="宋体" charset="0"/>
            </a:endParaRPr>
          </a:p>
          <a:p>
            <a:pPr>
              <a:lnSpc>
                <a:spcPct val="100000"/>
              </a:lnSpc>
            </a:pPr>
            <a:r>
              <a:rPr lang="zh-CN" altLang="en-US" sz="2000" b="1" strike="noStrike" spc="-1" dirty="0">
                <a:solidFill>
                  <a:srgbClr val="FFFFFF"/>
                </a:solidFill>
                <a:latin typeface="微软雅黑"/>
                <a:ea typeface="宋体" charset="0"/>
              </a:rPr>
              <a:t>详细代码请查看</a:t>
            </a:r>
            <a:r>
              <a:rPr lang="en-US" altLang="zh-CN" sz="2000" b="1" strike="noStrike" spc="-1" dirty="0" err="1">
                <a:solidFill>
                  <a:srgbClr val="FFFFFF"/>
                </a:solidFill>
                <a:latin typeface="微软雅黑"/>
                <a:ea typeface="宋体" charset="0"/>
              </a:rPr>
              <a:t>linux</a:t>
            </a:r>
            <a:r>
              <a:rPr lang="en-US" altLang="zh-CN" sz="2000" b="1" strike="noStrike" spc="-1" dirty="0">
                <a:solidFill>
                  <a:srgbClr val="FFFFFF"/>
                </a:solidFill>
                <a:latin typeface="微软雅黑"/>
                <a:ea typeface="宋体" charset="0"/>
              </a:rPr>
              <a:t> /</a:t>
            </a:r>
            <a:r>
              <a:rPr lang="en-US" altLang="zh-CN" sz="2000" b="1" strike="noStrike" spc="-1" dirty="0" err="1">
                <a:solidFill>
                  <a:srgbClr val="FFFFFF"/>
                </a:solidFill>
                <a:latin typeface="微软雅黑"/>
                <a:ea typeface="宋体" charset="0"/>
              </a:rPr>
              <a:t>usr</a:t>
            </a:r>
            <a:r>
              <a:rPr lang="en-US" altLang="zh-CN" sz="2000" b="1" strike="noStrike" spc="-1" dirty="0">
                <a:solidFill>
                  <a:srgbClr val="FFFFFF"/>
                </a:solidFill>
                <a:latin typeface="微软雅黑"/>
                <a:ea typeface="宋体" charset="0"/>
              </a:rPr>
              <a:t>/</a:t>
            </a:r>
            <a:r>
              <a:rPr lang="en-US" altLang="zh-CN" sz="2000" b="1" strike="noStrike" spc="-1" dirty="0" err="1">
                <a:solidFill>
                  <a:srgbClr val="FFFFFF"/>
                </a:solidFill>
                <a:latin typeface="微软雅黑"/>
                <a:ea typeface="宋体" charset="0"/>
              </a:rPr>
              <a:t>src</a:t>
            </a:r>
            <a:r>
              <a:rPr lang="en-US" altLang="zh-CN" sz="2000" b="1" strike="noStrike" spc="-1" dirty="0">
                <a:solidFill>
                  <a:srgbClr val="FFFFFF"/>
                </a:solidFill>
                <a:latin typeface="微软雅黑"/>
                <a:ea typeface="宋体" charset="0"/>
              </a:rPr>
              <a:t> </a:t>
            </a:r>
            <a:r>
              <a:rPr lang="zh-CN" altLang="en-US" sz="2000" b="1" strike="noStrike" spc="-1" dirty="0">
                <a:solidFill>
                  <a:srgbClr val="FFFFFF"/>
                </a:solidFill>
                <a:latin typeface="微软雅黑"/>
                <a:ea typeface="宋体" charset="0"/>
              </a:rPr>
              <a:t>下面头文件中的</a:t>
            </a:r>
            <a:r>
              <a:rPr lang="en-US" altLang="zh-CN" sz="2000" b="1" strike="noStrike" spc="-1" dirty="0" err="1">
                <a:solidFill>
                  <a:srgbClr val="FFFFFF"/>
                </a:solidFill>
                <a:latin typeface="微软雅黑"/>
                <a:ea typeface="宋体" charset="0"/>
              </a:rPr>
              <a:t>wait.h</a:t>
            </a:r>
            <a:endParaRPr lang="zh-CN" altLang="en-US" sz="2000" b="1" strike="noStrike" spc="-1" dirty="0">
              <a:solidFill>
                <a:srgbClr val="FFFFFF"/>
              </a:solidFill>
              <a:latin typeface="微软雅黑"/>
              <a:ea typeface="宋体" charset="0"/>
            </a:endParaRPr>
          </a:p>
          <a:p>
            <a:pPr>
              <a:lnSpc>
                <a:spcPct val="100000"/>
              </a:lnSpc>
            </a:pPr>
            <a:br>
              <a:rPr lang="zh-CN" altLang="en-US" spc="-1" dirty="0">
                <a:solidFill>
                  <a:srgbClr val="FFFFFF"/>
                </a:solidFill>
                <a:latin typeface="微软雅黑"/>
                <a:ea typeface="宋体" charset="0"/>
              </a:rPr>
            </a:br>
            <a:endParaRPr lang="en-US" sz="1600" b="0" strike="noStrike" spc="-1" dirty="0">
              <a:latin typeface="Arial" panose="020B0604020202020204"/>
            </a:endParaRPr>
          </a:p>
          <a:p>
            <a:pPr marL="457200">
              <a:lnSpc>
                <a:spcPct val="100000"/>
              </a:lnSpc>
            </a:pPr>
            <a:endParaRPr lang="en-US" sz="1600" b="0" strike="noStrike" spc="-1" dirty="0">
              <a:latin typeface="Arial" panose="020B0604020202020204"/>
            </a:endParaRPr>
          </a:p>
          <a:p>
            <a:pPr marL="457200">
              <a:lnSpc>
                <a:spcPct val="100000"/>
              </a:lnSpc>
            </a:pPr>
            <a:endParaRPr lang="en-US" sz="1600" b="0" strike="noStrike" spc="-1" dirty="0">
              <a:latin typeface="Arial" panose="020B0604020202020204"/>
            </a:endParaRPr>
          </a:p>
        </p:txBody>
      </p:sp>
      <p:pic>
        <p:nvPicPr>
          <p:cNvPr id="2" name="图片 1" descr="2021-04-07 23-26-19 的屏幕截图"/>
          <p:cNvPicPr>
            <a:picLocks noChangeAspect="true"/>
          </p:cNvPicPr>
          <p:nvPr/>
        </p:nvPicPr>
        <p:blipFill>
          <a:blip r:embed="rId1"/>
          <a:stretch>
            <a:fillRect/>
          </a:stretch>
        </p:blipFill>
        <p:spPr>
          <a:xfrm>
            <a:off x="1800860" y="1996440"/>
            <a:ext cx="8048625" cy="4210050"/>
          </a:xfrm>
          <a:prstGeom prst="rect">
            <a:avLst/>
          </a:prstGeom>
        </p:spPr>
      </p:pic>
    </p:spTree>
  </p:cSld>
  <p:clrMapOvr>
    <a:masterClrMapping/>
  </p:clrMapOvr>
</p:sld>
</file>

<file path=ppt/tags/tag1.xml><?xml version="1.0" encoding="utf-8"?>
<p:tagLst xmlns:p="http://schemas.openxmlformats.org/presentationml/2006/main">
  <p:tag name="MH" val="20210420163658"/>
  <p:tag name="MH_LIBRARY" val="CONTENTS"/>
  <p:tag name="MH_TYPE" val="OTHERS"/>
  <p:tag name="ID" val="547129"/>
</p:tagLst>
</file>

<file path=ppt/tags/tag10.xml><?xml version="1.0" encoding="utf-8"?>
<p:tagLst xmlns:p="http://schemas.openxmlformats.org/presentationml/2006/main">
  <p:tag name="MH" val="20210420163658"/>
  <p:tag name="MH_LIBRARY" val="CONTENTS"/>
  <p:tag name="MH_TYPE" val="OTHERS"/>
  <p:tag name="ID" val="547129"/>
</p:tagLst>
</file>

<file path=ppt/tags/tag100.xml><?xml version="1.0" encoding="utf-8"?>
<p:tagLst xmlns:p="http://schemas.openxmlformats.org/presentationml/2006/main">
  <p:tag name="MH" val="20210420163658"/>
  <p:tag name="MH_LIBRARY" val="CONTENTS"/>
  <p:tag name="MH_AUTOCOLOR" val="TRUE"/>
  <p:tag name="MH_TYPE" val="CONTENTS"/>
  <p:tag name="ID" val="547129"/>
</p:tagLst>
</file>

<file path=ppt/tags/tag101.xml><?xml version="1.0" encoding="utf-8"?>
<p:tagLst xmlns:p="http://schemas.openxmlformats.org/presentationml/2006/main">
  <p:tag name="MH" val="20210420163658"/>
  <p:tag name="MH_LIBRARY" val="CONTENTS"/>
  <p:tag name="MH_TYPE" val="OTHERS"/>
  <p:tag name="ID" val="547129"/>
</p:tagLst>
</file>

<file path=ppt/tags/tag102.xml><?xml version="1.0" encoding="utf-8"?>
<p:tagLst xmlns:p="http://schemas.openxmlformats.org/presentationml/2006/main">
  <p:tag name="MH" val="20210420163658"/>
  <p:tag name="MH_LIBRARY" val="CONTENTS"/>
  <p:tag name="MH_TYPE" val="OTHERS"/>
  <p:tag name="ID" val="547129"/>
</p:tagLst>
</file>

<file path=ppt/tags/tag103.xml><?xml version="1.0" encoding="utf-8"?>
<p:tagLst xmlns:p="http://schemas.openxmlformats.org/presentationml/2006/main">
  <p:tag name="MH" val="20210420163658"/>
  <p:tag name="MH_LIBRARY" val="CONTENTS"/>
  <p:tag name="MH_TYPE" val="OTHERS"/>
  <p:tag name="ID" val="547129"/>
</p:tagLst>
</file>

<file path=ppt/tags/tag104.xml><?xml version="1.0" encoding="utf-8"?>
<p:tagLst xmlns:p="http://schemas.openxmlformats.org/presentationml/2006/main">
  <p:tag name="MH" val="20210420163658"/>
  <p:tag name="MH_LIBRARY" val="CONTENTS"/>
  <p:tag name="MH_TYPE" val="OTHERS"/>
  <p:tag name="ID" val="547129"/>
</p:tagLst>
</file>

<file path=ppt/tags/tag105.xml><?xml version="1.0" encoding="utf-8"?>
<p:tagLst xmlns:p="http://schemas.openxmlformats.org/presentationml/2006/main">
  <p:tag name="MH" val="20210420163658"/>
  <p:tag name="MH_LIBRARY" val="CONTENTS"/>
  <p:tag name="MH_TYPE" val="OTHERS"/>
  <p:tag name="ID" val="547129"/>
</p:tagLst>
</file>

<file path=ppt/tags/tag106.xml><?xml version="1.0" encoding="utf-8"?>
<p:tagLst xmlns:p="http://schemas.openxmlformats.org/presentationml/2006/main">
  <p:tag name="MH" val="20210420163658"/>
  <p:tag name="MH_LIBRARY" val="CONTENTS"/>
  <p:tag name="MH_TYPE" val="OTHERS"/>
  <p:tag name="ID" val="547129"/>
</p:tagLst>
</file>

<file path=ppt/tags/tag107.xml><?xml version="1.0" encoding="utf-8"?>
<p:tagLst xmlns:p="http://schemas.openxmlformats.org/presentationml/2006/main">
  <p:tag name="MH" val="20210420163658"/>
  <p:tag name="MH_LIBRARY" val="CONTENTS"/>
  <p:tag name="MH_TYPE" val="ENTRY"/>
  <p:tag name="ID" val="547129"/>
  <p:tag name="MH_ORDER" val="1"/>
</p:tagLst>
</file>

<file path=ppt/tags/tag108.xml><?xml version="1.0" encoding="utf-8"?>
<p:tagLst xmlns:p="http://schemas.openxmlformats.org/presentationml/2006/main">
  <p:tag name="MH" val="20210420163658"/>
  <p:tag name="MH_LIBRARY" val="CONTENTS"/>
  <p:tag name="MH_TYPE" val="NUMBER"/>
  <p:tag name="ID" val="547129"/>
  <p:tag name="MH_ORDER" val="1"/>
</p:tagLst>
</file>

<file path=ppt/tags/tag109.xml><?xml version="1.0" encoding="utf-8"?>
<p:tagLst xmlns:p="http://schemas.openxmlformats.org/presentationml/2006/main">
  <p:tag name="MH" val="20210420163658"/>
  <p:tag name="MH_LIBRARY" val="CONTENTS"/>
  <p:tag name="MH_TYPE" val="OTHERS"/>
  <p:tag name="ID" val="547129"/>
</p:tagLst>
</file>

<file path=ppt/tags/tag11.xml><?xml version="1.0" encoding="utf-8"?>
<p:tagLst xmlns:p="http://schemas.openxmlformats.org/presentationml/2006/main">
  <p:tag name="MH" val="20210420163658"/>
  <p:tag name="MH_LIBRARY" val="CONTENTS"/>
  <p:tag name="MH_TYPE" val="ENTRY"/>
  <p:tag name="ID" val="547129"/>
  <p:tag name="MH_ORDER" val="2"/>
</p:tagLst>
</file>

<file path=ppt/tags/tag110.xml><?xml version="1.0" encoding="utf-8"?>
<p:tagLst xmlns:p="http://schemas.openxmlformats.org/presentationml/2006/main">
  <p:tag name="MH" val="20210420163658"/>
  <p:tag name="MH_LIBRARY" val="CONTENTS"/>
  <p:tag name="MH_TYPE" val="OTHERS"/>
  <p:tag name="ID" val="547129"/>
</p:tagLst>
</file>

<file path=ppt/tags/tag111.xml><?xml version="1.0" encoding="utf-8"?>
<p:tagLst xmlns:p="http://schemas.openxmlformats.org/presentationml/2006/main">
  <p:tag name="MH" val="20210420163658"/>
  <p:tag name="MH_LIBRARY" val="CONTENTS"/>
  <p:tag name="MH_TYPE" val="ENTRY"/>
  <p:tag name="ID" val="547129"/>
  <p:tag name="MH_ORDER" val="2"/>
</p:tagLst>
</file>

<file path=ppt/tags/tag112.xml><?xml version="1.0" encoding="utf-8"?>
<p:tagLst xmlns:p="http://schemas.openxmlformats.org/presentationml/2006/main">
  <p:tag name="MH" val="20210420163658"/>
  <p:tag name="MH_LIBRARY" val="CONTENTS"/>
  <p:tag name="MH_TYPE" val="NUMBER"/>
  <p:tag name="ID" val="547129"/>
  <p:tag name="MH_ORDER" val="2"/>
</p:tagLst>
</file>

<file path=ppt/tags/tag113.xml><?xml version="1.0" encoding="utf-8"?>
<p:tagLst xmlns:p="http://schemas.openxmlformats.org/presentationml/2006/main">
  <p:tag name="MH" val="20210420163658"/>
  <p:tag name="MH_LIBRARY" val="CONTENTS"/>
  <p:tag name="MH_TYPE" val="OTHERS"/>
  <p:tag name="ID" val="547129"/>
</p:tagLst>
</file>

<file path=ppt/tags/tag114.xml><?xml version="1.0" encoding="utf-8"?>
<p:tagLst xmlns:p="http://schemas.openxmlformats.org/presentationml/2006/main">
  <p:tag name="MH" val="20210420163658"/>
  <p:tag name="MH_LIBRARY" val="CONTENTS"/>
  <p:tag name="MH_TYPE" val="OTHERS"/>
  <p:tag name="ID" val="547129"/>
</p:tagLst>
</file>

<file path=ppt/tags/tag115.xml><?xml version="1.0" encoding="utf-8"?>
<p:tagLst xmlns:p="http://schemas.openxmlformats.org/presentationml/2006/main">
  <p:tag name="MH" val="20210420163658"/>
  <p:tag name="MH_LIBRARY" val="CONTENTS"/>
  <p:tag name="MH_TYPE" val="ENTRY"/>
  <p:tag name="ID" val="547129"/>
  <p:tag name="MH_ORDER" val="2"/>
</p:tagLst>
</file>

<file path=ppt/tags/tag116.xml><?xml version="1.0" encoding="utf-8"?>
<p:tagLst xmlns:p="http://schemas.openxmlformats.org/presentationml/2006/main">
  <p:tag name="MH" val="20210420163658"/>
  <p:tag name="MH_LIBRARY" val="CONTENTS"/>
  <p:tag name="MH_TYPE" val="NUMBER"/>
  <p:tag name="ID" val="547129"/>
  <p:tag name="MH_ORDER" val="2"/>
</p:tagLst>
</file>

<file path=ppt/tags/tag117.xml><?xml version="1.0" encoding="utf-8"?>
<p:tagLst xmlns:p="http://schemas.openxmlformats.org/presentationml/2006/main">
  <p:tag name="MH" val="20210420163658"/>
  <p:tag name="MH_LIBRARY" val="CONTENTS"/>
  <p:tag name="MH_TYPE" val="OTHERS"/>
  <p:tag name="ID" val="547129"/>
</p:tagLst>
</file>

<file path=ppt/tags/tag118.xml><?xml version="1.0" encoding="utf-8"?>
<p:tagLst xmlns:p="http://schemas.openxmlformats.org/presentationml/2006/main">
  <p:tag name="MH" val="20210420163658"/>
  <p:tag name="MH_LIBRARY" val="CONTENTS"/>
  <p:tag name="MH_TYPE" val="OTHERS"/>
  <p:tag name="ID" val="547129"/>
</p:tagLst>
</file>

<file path=ppt/tags/tag119.xml><?xml version="1.0" encoding="utf-8"?>
<p:tagLst xmlns:p="http://schemas.openxmlformats.org/presentationml/2006/main">
  <p:tag name="MH" val="20210420163658"/>
  <p:tag name="MH_LIBRARY" val="CONTENTS"/>
  <p:tag name="MH_TYPE" val="ENTRY"/>
  <p:tag name="ID" val="547129"/>
  <p:tag name="MH_ORDER" val="2"/>
</p:tagLst>
</file>

<file path=ppt/tags/tag12.xml><?xml version="1.0" encoding="utf-8"?>
<p:tagLst xmlns:p="http://schemas.openxmlformats.org/presentationml/2006/main">
  <p:tag name="MH" val="20210420163658"/>
  <p:tag name="MH_LIBRARY" val="CONTENTS"/>
  <p:tag name="MH_TYPE" val="NUMBER"/>
  <p:tag name="ID" val="547129"/>
  <p:tag name="MH_ORDER" val="2"/>
</p:tagLst>
</file>

<file path=ppt/tags/tag120.xml><?xml version="1.0" encoding="utf-8"?>
<p:tagLst xmlns:p="http://schemas.openxmlformats.org/presentationml/2006/main">
  <p:tag name="MH" val="20210420163658"/>
  <p:tag name="MH_LIBRARY" val="CONTENTS"/>
  <p:tag name="MH_TYPE" val="NUMBER"/>
  <p:tag name="ID" val="547129"/>
  <p:tag name="MH_ORDER" val="2"/>
</p:tagLst>
</file>

<file path=ppt/tags/tag121.xml><?xml version="1.0" encoding="utf-8"?>
<p:tagLst xmlns:p="http://schemas.openxmlformats.org/presentationml/2006/main">
  <p:tag name="MH" val="20210420163658"/>
  <p:tag name="MH_LIBRARY" val="CONTENTS"/>
  <p:tag name="MH_TYPE" val="OTHERS"/>
  <p:tag name="ID" val="547129"/>
</p:tagLst>
</file>

<file path=ppt/tags/tag122.xml><?xml version="1.0" encoding="utf-8"?>
<p:tagLst xmlns:p="http://schemas.openxmlformats.org/presentationml/2006/main">
  <p:tag name="MH" val="20210420163658"/>
  <p:tag name="MH_LIBRARY" val="CONTENTS"/>
  <p:tag name="MH_TYPE" val="OTHERS"/>
  <p:tag name="ID" val="547129"/>
</p:tagLst>
</file>

<file path=ppt/tags/tag123.xml><?xml version="1.0" encoding="utf-8"?>
<p:tagLst xmlns:p="http://schemas.openxmlformats.org/presentationml/2006/main">
  <p:tag name="MH" val="20210420163658"/>
  <p:tag name="MH_LIBRARY" val="CONTENTS"/>
  <p:tag name="MH_TYPE" val="ENTRY"/>
  <p:tag name="ID" val="547129"/>
  <p:tag name="MH_ORDER" val="2"/>
</p:tagLst>
</file>

<file path=ppt/tags/tag124.xml><?xml version="1.0" encoding="utf-8"?>
<p:tagLst xmlns:p="http://schemas.openxmlformats.org/presentationml/2006/main">
  <p:tag name="MH" val="20210420163658"/>
  <p:tag name="MH_LIBRARY" val="CONTENTS"/>
  <p:tag name="MH_TYPE" val="NUMBER"/>
  <p:tag name="ID" val="547129"/>
  <p:tag name="MH_ORDER" val="2"/>
</p:tagLst>
</file>

<file path=ppt/tags/tag125.xml><?xml version="1.0" encoding="utf-8"?>
<p:tagLst xmlns:p="http://schemas.openxmlformats.org/presentationml/2006/main">
  <p:tag name="MH" val="20210420163658"/>
  <p:tag name="MH_LIBRARY" val="CONTENTS"/>
  <p:tag name="MH_AUTOCOLOR" val="TRUE"/>
  <p:tag name="MH_TYPE" val="CONTENTS"/>
  <p:tag name="ID" val="547129"/>
</p:tagLst>
</file>

<file path=ppt/tags/tag126.xml><?xml version="1.0" encoding="utf-8"?>
<p:tagLst xmlns:p="http://schemas.openxmlformats.org/presentationml/2006/main">
  <p:tag name="MH" val="20210420163658"/>
  <p:tag name="MH_LIBRARY" val="CONTENTS"/>
  <p:tag name="MH_TYPE" val="OTHERS"/>
  <p:tag name="ID" val="547129"/>
</p:tagLst>
</file>

<file path=ppt/tags/tag127.xml><?xml version="1.0" encoding="utf-8"?>
<p:tagLst xmlns:p="http://schemas.openxmlformats.org/presentationml/2006/main">
  <p:tag name="MH" val="20210420163658"/>
  <p:tag name="MH_LIBRARY" val="CONTENTS"/>
  <p:tag name="MH_TYPE" val="OTHERS"/>
  <p:tag name="ID" val="547129"/>
</p:tagLst>
</file>

<file path=ppt/tags/tag128.xml><?xml version="1.0" encoding="utf-8"?>
<p:tagLst xmlns:p="http://schemas.openxmlformats.org/presentationml/2006/main">
  <p:tag name="MH" val="20210420163658"/>
  <p:tag name="MH_LIBRARY" val="CONTENTS"/>
  <p:tag name="MH_TYPE" val="OTHERS"/>
  <p:tag name="ID" val="547129"/>
</p:tagLst>
</file>

<file path=ppt/tags/tag129.xml><?xml version="1.0" encoding="utf-8"?>
<p:tagLst xmlns:p="http://schemas.openxmlformats.org/presentationml/2006/main">
  <p:tag name="MH" val="20210420163658"/>
  <p:tag name="MH_LIBRARY" val="CONTENTS"/>
  <p:tag name="MH_TYPE" val="OTHERS"/>
  <p:tag name="ID" val="547129"/>
</p:tagLst>
</file>

<file path=ppt/tags/tag13.xml><?xml version="1.0" encoding="utf-8"?>
<p:tagLst xmlns:p="http://schemas.openxmlformats.org/presentationml/2006/main">
  <p:tag name="MH" val="20210420163658"/>
  <p:tag name="MH_LIBRARY" val="CONTENTS"/>
  <p:tag name="MH_TYPE" val="OTHERS"/>
  <p:tag name="ID" val="547129"/>
</p:tagLst>
</file>

<file path=ppt/tags/tag130.xml><?xml version="1.0" encoding="utf-8"?>
<p:tagLst xmlns:p="http://schemas.openxmlformats.org/presentationml/2006/main">
  <p:tag name="MH" val="20210420163658"/>
  <p:tag name="MH_LIBRARY" val="CONTENTS"/>
  <p:tag name="MH_TYPE" val="OTHERS"/>
  <p:tag name="ID" val="547129"/>
</p:tagLst>
</file>

<file path=ppt/tags/tag131.xml><?xml version="1.0" encoding="utf-8"?>
<p:tagLst xmlns:p="http://schemas.openxmlformats.org/presentationml/2006/main">
  <p:tag name="MH" val="20210420163658"/>
  <p:tag name="MH_LIBRARY" val="CONTENTS"/>
  <p:tag name="MH_TYPE" val="OTHERS"/>
  <p:tag name="ID" val="547129"/>
</p:tagLst>
</file>

<file path=ppt/tags/tag132.xml><?xml version="1.0" encoding="utf-8"?>
<p:tagLst xmlns:p="http://schemas.openxmlformats.org/presentationml/2006/main">
  <p:tag name="MH" val="20210420163658"/>
  <p:tag name="MH_LIBRARY" val="CONTENTS"/>
  <p:tag name="MH_TYPE" val="ENTRY"/>
  <p:tag name="ID" val="547129"/>
  <p:tag name="MH_ORDER" val="1"/>
</p:tagLst>
</file>

<file path=ppt/tags/tag133.xml><?xml version="1.0" encoding="utf-8"?>
<p:tagLst xmlns:p="http://schemas.openxmlformats.org/presentationml/2006/main">
  <p:tag name="MH" val="20210420163658"/>
  <p:tag name="MH_LIBRARY" val="CONTENTS"/>
  <p:tag name="MH_TYPE" val="NUMBER"/>
  <p:tag name="ID" val="547129"/>
  <p:tag name="MH_ORDER" val="1"/>
</p:tagLst>
</file>

<file path=ppt/tags/tag134.xml><?xml version="1.0" encoding="utf-8"?>
<p:tagLst xmlns:p="http://schemas.openxmlformats.org/presentationml/2006/main">
  <p:tag name="MH" val="20210420163658"/>
  <p:tag name="MH_LIBRARY" val="CONTENTS"/>
  <p:tag name="MH_TYPE" val="OTHERS"/>
  <p:tag name="ID" val="547129"/>
</p:tagLst>
</file>

<file path=ppt/tags/tag135.xml><?xml version="1.0" encoding="utf-8"?>
<p:tagLst xmlns:p="http://schemas.openxmlformats.org/presentationml/2006/main">
  <p:tag name="MH" val="20210420163658"/>
  <p:tag name="MH_LIBRARY" val="CONTENTS"/>
  <p:tag name="MH_TYPE" val="OTHERS"/>
  <p:tag name="ID" val="547129"/>
</p:tagLst>
</file>

<file path=ppt/tags/tag136.xml><?xml version="1.0" encoding="utf-8"?>
<p:tagLst xmlns:p="http://schemas.openxmlformats.org/presentationml/2006/main">
  <p:tag name="MH" val="20210420163658"/>
  <p:tag name="MH_LIBRARY" val="CONTENTS"/>
  <p:tag name="MH_TYPE" val="ENTRY"/>
  <p:tag name="ID" val="547129"/>
  <p:tag name="MH_ORDER" val="2"/>
</p:tagLst>
</file>

<file path=ppt/tags/tag137.xml><?xml version="1.0" encoding="utf-8"?>
<p:tagLst xmlns:p="http://schemas.openxmlformats.org/presentationml/2006/main">
  <p:tag name="MH" val="20210420163658"/>
  <p:tag name="MH_LIBRARY" val="CONTENTS"/>
  <p:tag name="MH_TYPE" val="NUMBER"/>
  <p:tag name="ID" val="547129"/>
  <p:tag name="MH_ORDER" val="2"/>
</p:tagLst>
</file>

<file path=ppt/tags/tag138.xml><?xml version="1.0" encoding="utf-8"?>
<p:tagLst xmlns:p="http://schemas.openxmlformats.org/presentationml/2006/main">
  <p:tag name="MH" val="20210420163658"/>
  <p:tag name="MH_LIBRARY" val="CONTENTS"/>
  <p:tag name="MH_TYPE" val="OTHERS"/>
  <p:tag name="ID" val="547129"/>
</p:tagLst>
</file>

<file path=ppt/tags/tag139.xml><?xml version="1.0" encoding="utf-8"?>
<p:tagLst xmlns:p="http://schemas.openxmlformats.org/presentationml/2006/main">
  <p:tag name="MH" val="20210420163658"/>
  <p:tag name="MH_LIBRARY" val="CONTENTS"/>
  <p:tag name="MH_TYPE" val="OTHERS"/>
  <p:tag name="ID" val="547129"/>
</p:tagLst>
</file>

<file path=ppt/tags/tag14.xml><?xml version="1.0" encoding="utf-8"?>
<p:tagLst xmlns:p="http://schemas.openxmlformats.org/presentationml/2006/main">
  <p:tag name="MH" val="20210420163658"/>
  <p:tag name="MH_LIBRARY" val="CONTENTS"/>
  <p:tag name="MH_TYPE" val="OTHERS"/>
  <p:tag name="ID" val="547129"/>
</p:tagLst>
</file>

<file path=ppt/tags/tag140.xml><?xml version="1.0" encoding="utf-8"?>
<p:tagLst xmlns:p="http://schemas.openxmlformats.org/presentationml/2006/main">
  <p:tag name="MH" val="20210420163658"/>
  <p:tag name="MH_LIBRARY" val="CONTENTS"/>
  <p:tag name="MH_TYPE" val="ENTRY"/>
  <p:tag name="ID" val="547129"/>
  <p:tag name="MH_ORDER" val="2"/>
</p:tagLst>
</file>

<file path=ppt/tags/tag141.xml><?xml version="1.0" encoding="utf-8"?>
<p:tagLst xmlns:p="http://schemas.openxmlformats.org/presentationml/2006/main">
  <p:tag name="MH" val="20210420163658"/>
  <p:tag name="MH_LIBRARY" val="CONTENTS"/>
  <p:tag name="MH_TYPE" val="NUMBER"/>
  <p:tag name="ID" val="547129"/>
  <p:tag name="MH_ORDER" val="2"/>
</p:tagLst>
</file>

<file path=ppt/tags/tag142.xml><?xml version="1.0" encoding="utf-8"?>
<p:tagLst xmlns:p="http://schemas.openxmlformats.org/presentationml/2006/main">
  <p:tag name="MH" val="20210420163658"/>
  <p:tag name="MH_LIBRARY" val="CONTENTS"/>
  <p:tag name="MH_TYPE" val="OTHERS"/>
  <p:tag name="ID" val="547129"/>
</p:tagLst>
</file>

<file path=ppt/tags/tag143.xml><?xml version="1.0" encoding="utf-8"?>
<p:tagLst xmlns:p="http://schemas.openxmlformats.org/presentationml/2006/main">
  <p:tag name="MH" val="20210420163658"/>
  <p:tag name="MH_LIBRARY" val="CONTENTS"/>
  <p:tag name="MH_TYPE" val="OTHERS"/>
  <p:tag name="ID" val="547129"/>
</p:tagLst>
</file>

<file path=ppt/tags/tag144.xml><?xml version="1.0" encoding="utf-8"?>
<p:tagLst xmlns:p="http://schemas.openxmlformats.org/presentationml/2006/main">
  <p:tag name="MH" val="20210420163658"/>
  <p:tag name="MH_LIBRARY" val="CONTENTS"/>
  <p:tag name="MH_TYPE" val="ENTRY"/>
  <p:tag name="ID" val="547129"/>
  <p:tag name="MH_ORDER" val="2"/>
</p:tagLst>
</file>

<file path=ppt/tags/tag145.xml><?xml version="1.0" encoding="utf-8"?>
<p:tagLst xmlns:p="http://schemas.openxmlformats.org/presentationml/2006/main">
  <p:tag name="MH" val="20210420163658"/>
  <p:tag name="MH_LIBRARY" val="CONTENTS"/>
  <p:tag name="MH_TYPE" val="NUMBER"/>
  <p:tag name="ID" val="547129"/>
  <p:tag name="MH_ORDER" val="2"/>
</p:tagLst>
</file>

<file path=ppt/tags/tag146.xml><?xml version="1.0" encoding="utf-8"?>
<p:tagLst xmlns:p="http://schemas.openxmlformats.org/presentationml/2006/main">
  <p:tag name="MH" val="20210420163658"/>
  <p:tag name="MH_LIBRARY" val="CONTENTS"/>
  <p:tag name="MH_TYPE" val="OTHERS"/>
  <p:tag name="ID" val="547129"/>
</p:tagLst>
</file>

<file path=ppt/tags/tag147.xml><?xml version="1.0" encoding="utf-8"?>
<p:tagLst xmlns:p="http://schemas.openxmlformats.org/presentationml/2006/main">
  <p:tag name="MH" val="20210420163658"/>
  <p:tag name="MH_LIBRARY" val="CONTENTS"/>
  <p:tag name="MH_TYPE" val="OTHERS"/>
  <p:tag name="ID" val="547129"/>
</p:tagLst>
</file>

<file path=ppt/tags/tag148.xml><?xml version="1.0" encoding="utf-8"?>
<p:tagLst xmlns:p="http://schemas.openxmlformats.org/presentationml/2006/main">
  <p:tag name="MH" val="20210420163658"/>
  <p:tag name="MH_LIBRARY" val="CONTENTS"/>
  <p:tag name="MH_TYPE" val="ENTRY"/>
  <p:tag name="ID" val="547129"/>
  <p:tag name="MH_ORDER" val="2"/>
</p:tagLst>
</file>

<file path=ppt/tags/tag149.xml><?xml version="1.0" encoding="utf-8"?>
<p:tagLst xmlns:p="http://schemas.openxmlformats.org/presentationml/2006/main">
  <p:tag name="MH" val="20210420163658"/>
  <p:tag name="MH_LIBRARY" val="CONTENTS"/>
  <p:tag name="MH_TYPE" val="NUMBER"/>
  <p:tag name="ID" val="547129"/>
  <p:tag name="MH_ORDER" val="2"/>
</p:tagLst>
</file>

<file path=ppt/tags/tag15.xml><?xml version="1.0" encoding="utf-8"?>
<p:tagLst xmlns:p="http://schemas.openxmlformats.org/presentationml/2006/main">
  <p:tag name="MH" val="20210420163658"/>
  <p:tag name="MH_LIBRARY" val="CONTENTS"/>
  <p:tag name="MH_TYPE" val="ENTRY"/>
  <p:tag name="ID" val="547129"/>
  <p:tag name="MH_ORDER" val="2"/>
</p:tagLst>
</file>

<file path=ppt/tags/tag150.xml><?xml version="1.0" encoding="utf-8"?>
<p:tagLst xmlns:p="http://schemas.openxmlformats.org/presentationml/2006/main">
  <p:tag name="MH" val="20210420163658"/>
  <p:tag name="MH_LIBRARY" val="CONTENTS"/>
  <p:tag name="MH_AUTOCOLOR" val="TRUE"/>
  <p:tag name="MH_TYPE" val="CONTENTS"/>
  <p:tag name="ID" val="547129"/>
</p:tagLst>
</file>

<file path=ppt/tags/tag16.xml><?xml version="1.0" encoding="utf-8"?>
<p:tagLst xmlns:p="http://schemas.openxmlformats.org/presentationml/2006/main">
  <p:tag name="MH" val="20210420163658"/>
  <p:tag name="MH_LIBRARY" val="CONTENTS"/>
  <p:tag name="MH_TYPE" val="NUMBER"/>
  <p:tag name="ID" val="547129"/>
  <p:tag name="MH_ORDER" val="2"/>
</p:tagLst>
</file>

<file path=ppt/tags/tag17.xml><?xml version="1.0" encoding="utf-8"?>
<p:tagLst xmlns:p="http://schemas.openxmlformats.org/presentationml/2006/main">
  <p:tag name="MH" val="20210420163658"/>
  <p:tag name="MH_LIBRARY" val="CONTENTS"/>
  <p:tag name="MH_TYPE" val="OTHERS"/>
  <p:tag name="ID" val="547129"/>
</p:tagLst>
</file>

<file path=ppt/tags/tag18.xml><?xml version="1.0" encoding="utf-8"?>
<p:tagLst xmlns:p="http://schemas.openxmlformats.org/presentationml/2006/main">
  <p:tag name="MH" val="20210420163658"/>
  <p:tag name="MH_LIBRARY" val="CONTENTS"/>
  <p:tag name="MH_TYPE" val="OTHERS"/>
  <p:tag name="ID" val="547129"/>
</p:tagLst>
</file>

<file path=ppt/tags/tag19.xml><?xml version="1.0" encoding="utf-8"?>
<p:tagLst xmlns:p="http://schemas.openxmlformats.org/presentationml/2006/main">
  <p:tag name="MH" val="20210420163658"/>
  <p:tag name="MH_LIBRARY" val="CONTENTS"/>
  <p:tag name="MH_TYPE" val="ENTRY"/>
  <p:tag name="ID" val="547129"/>
  <p:tag name="MH_ORDER" val="2"/>
</p:tagLst>
</file>

<file path=ppt/tags/tag2.xml><?xml version="1.0" encoding="utf-8"?>
<p:tagLst xmlns:p="http://schemas.openxmlformats.org/presentationml/2006/main">
  <p:tag name="MH" val="20210420163658"/>
  <p:tag name="MH_LIBRARY" val="CONTENTS"/>
  <p:tag name="MH_TYPE" val="OTHERS"/>
  <p:tag name="ID" val="547129"/>
</p:tagLst>
</file>

<file path=ppt/tags/tag20.xml><?xml version="1.0" encoding="utf-8"?>
<p:tagLst xmlns:p="http://schemas.openxmlformats.org/presentationml/2006/main">
  <p:tag name="MH" val="20210420163658"/>
  <p:tag name="MH_LIBRARY" val="CONTENTS"/>
  <p:tag name="MH_TYPE" val="NUMBER"/>
  <p:tag name="ID" val="547129"/>
  <p:tag name="MH_ORDER" val="2"/>
</p:tagLst>
</file>

<file path=ppt/tags/tag21.xml><?xml version="1.0" encoding="utf-8"?>
<p:tagLst xmlns:p="http://schemas.openxmlformats.org/presentationml/2006/main">
  <p:tag name="MH" val="20210420163658"/>
  <p:tag name="MH_LIBRARY" val="CONTENTS"/>
  <p:tag name="MH_TYPE" val="OTHERS"/>
  <p:tag name="ID" val="547129"/>
</p:tagLst>
</file>

<file path=ppt/tags/tag22.xml><?xml version="1.0" encoding="utf-8"?>
<p:tagLst xmlns:p="http://schemas.openxmlformats.org/presentationml/2006/main">
  <p:tag name="MH" val="20210420163658"/>
  <p:tag name="MH_LIBRARY" val="CONTENTS"/>
  <p:tag name="MH_TYPE" val="OTHERS"/>
  <p:tag name="ID" val="547129"/>
</p:tagLst>
</file>

<file path=ppt/tags/tag23.xml><?xml version="1.0" encoding="utf-8"?>
<p:tagLst xmlns:p="http://schemas.openxmlformats.org/presentationml/2006/main">
  <p:tag name="MH" val="20210420163658"/>
  <p:tag name="MH_LIBRARY" val="CONTENTS"/>
  <p:tag name="MH_TYPE" val="ENTRY"/>
  <p:tag name="ID" val="547129"/>
  <p:tag name="MH_ORDER" val="2"/>
</p:tagLst>
</file>

<file path=ppt/tags/tag24.xml><?xml version="1.0" encoding="utf-8"?>
<p:tagLst xmlns:p="http://schemas.openxmlformats.org/presentationml/2006/main">
  <p:tag name="MH" val="20210420163658"/>
  <p:tag name="MH_LIBRARY" val="CONTENTS"/>
  <p:tag name="MH_TYPE" val="NUMBER"/>
  <p:tag name="ID" val="547129"/>
  <p:tag name="MH_ORDER" val="2"/>
</p:tagLst>
</file>

<file path=ppt/tags/tag25.xml><?xml version="1.0" encoding="utf-8"?>
<p:tagLst xmlns:p="http://schemas.openxmlformats.org/presentationml/2006/main">
  <p:tag name="MH" val="20210420163658"/>
  <p:tag name="MH_LIBRARY" val="CONTENTS"/>
  <p:tag name="MH_AUTOCOLOR" val="TRUE"/>
  <p:tag name="MH_TYPE" val="CONTENTS"/>
  <p:tag name="ID" val="547129"/>
</p:tagLst>
</file>

<file path=ppt/tags/tag26.xml><?xml version="1.0" encoding="utf-8"?>
<p:tagLst xmlns:p="http://schemas.openxmlformats.org/presentationml/2006/main">
  <p:tag name="MH" val="20210420163658"/>
  <p:tag name="MH_LIBRARY" val="CONTENTS"/>
  <p:tag name="MH_TYPE" val="OTHERS"/>
  <p:tag name="ID" val="547129"/>
</p:tagLst>
</file>

<file path=ppt/tags/tag27.xml><?xml version="1.0" encoding="utf-8"?>
<p:tagLst xmlns:p="http://schemas.openxmlformats.org/presentationml/2006/main">
  <p:tag name="MH" val="20210420163658"/>
  <p:tag name="MH_LIBRARY" val="CONTENTS"/>
  <p:tag name="MH_TYPE" val="OTHERS"/>
  <p:tag name="ID" val="547129"/>
</p:tagLst>
</file>

<file path=ppt/tags/tag28.xml><?xml version="1.0" encoding="utf-8"?>
<p:tagLst xmlns:p="http://schemas.openxmlformats.org/presentationml/2006/main">
  <p:tag name="MH" val="20210420163658"/>
  <p:tag name="MH_LIBRARY" val="CONTENTS"/>
  <p:tag name="MH_TYPE" val="OTHERS"/>
  <p:tag name="ID" val="547129"/>
</p:tagLst>
</file>

<file path=ppt/tags/tag29.xml><?xml version="1.0" encoding="utf-8"?>
<p:tagLst xmlns:p="http://schemas.openxmlformats.org/presentationml/2006/main">
  <p:tag name="MH" val="20210420163658"/>
  <p:tag name="MH_LIBRARY" val="CONTENTS"/>
  <p:tag name="MH_TYPE" val="OTHERS"/>
  <p:tag name="ID" val="547129"/>
</p:tagLst>
</file>

<file path=ppt/tags/tag3.xml><?xml version="1.0" encoding="utf-8"?>
<p:tagLst xmlns:p="http://schemas.openxmlformats.org/presentationml/2006/main">
  <p:tag name="MH" val="20210420163658"/>
  <p:tag name="MH_LIBRARY" val="CONTENTS"/>
  <p:tag name="MH_TYPE" val="OTHERS"/>
  <p:tag name="ID" val="547129"/>
</p:tagLst>
</file>

<file path=ppt/tags/tag30.xml><?xml version="1.0" encoding="utf-8"?>
<p:tagLst xmlns:p="http://schemas.openxmlformats.org/presentationml/2006/main">
  <p:tag name="MH" val="20210420163658"/>
  <p:tag name="MH_LIBRARY" val="CONTENTS"/>
  <p:tag name="MH_TYPE" val="OTHERS"/>
  <p:tag name="ID" val="547129"/>
</p:tagLst>
</file>

<file path=ppt/tags/tag31.xml><?xml version="1.0" encoding="utf-8"?>
<p:tagLst xmlns:p="http://schemas.openxmlformats.org/presentationml/2006/main">
  <p:tag name="MH" val="20210420163658"/>
  <p:tag name="MH_LIBRARY" val="CONTENTS"/>
  <p:tag name="MH_TYPE" val="OTHERS"/>
  <p:tag name="ID" val="547129"/>
</p:tagLst>
</file>

<file path=ppt/tags/tag32.xml><?xml version="1.0" encoding="utf-8"?>
<p:tagLst xmlns:p="http://schemas.openxmlformats.org/presentationml/2006/main">
  <p:tag name="MH" val="20210420163658"/>
  <p:tag name="MH_LIBRARY" val="CONTENTS"/>
  <p:tag name="MH_TYPE" val="ENTRY"/>
  <p:tag name="ID" val="547129"/>
  <p:tag name="MH_ORDER" val="1"/>
</p:tagLst>
</file>

<file path=ppt/tags/tag33.xml><?xml version="1.0" encoding="utf-8"?>
<p:tagLst xmlns:p="http://schemas.openxmlformats.org/presentationml/2006/main">
  <p:tag name="MH" val="20210420163658"/>
  <p:tag name="MH_LIBRARY" val="CONTENTS"/>
  <p:tag name="MH_TYPE" val="NUMBER"/>
  <p:tag name="ID" val="547129"/>
  <p:tag name="MH_ORDER" val="1"/>
</p:tagLst>
</file>

<file path=ppt/tags/tag34.xml><?xml version="1.0" encoding="utf-8"?>
<p:tagLst xmlns:p="http://schemas.openxmlformats.org/presentationml/2006/main">
  <p:tag name="MH" val="20210420163658"/>
  <p:tag name="MH_LIBRARY" val="CONTENTS"/>
  <p:tag name="MH_TYPE" val="OTHERS"/>
  <p:tag name="ID" val="547129"/>
</p:tagLst>
</file>

<file path=ppt/tags/tag35.xml><?xml version="1.0" encoding="utf-8"?>
<p:tagLst xmlns:p="http://schemas.openxmlformats.org/presentationml/2006/main">
  <p:tag name="MH" val="20210420163658"/>
  <p:tag name="MH_LIBRARY" val="CONTENTS"/>
  <p:tag name="MH_TYPE" val="OTHERS"/>
  <p:tag name="ID" val="547129"/>
</p:tagLst>
</file>

<file path=ppt/tags/tag36.xml><?xml version="1.0" encoding="utf-8"?>
<p:tagLst xmlns:p="http://schemas.openxmlformats.org/presentationml/2006/main">
  <p:tag name="MH" val="20210420163658"/>
  <p:tag name="MH_LIBRARY" val="CONTENTS"/>
  <p:tag name="MH_TYPE" val="ENTRY"/>
  <p:tag name="ID" val="547129"/>
  <p:tag name="MH_ORDER" val="2"/>
</p:tagLst>
</file>

<file path=ppt/tags/tag37.xml><?xml version="1.0" encoding="utf-8"?>
<p:tagLst xmlns:p="http://schemas.openxmlformats.org/presentationml/2006/main">
  <p:tag name="MH" val="20210420163658"/>
  <p:tag name="MH_LIBRARY" val="CONTENTS"/>
  <p:tag name="MH_TYPE" val="NUMBER"/>
  <p:tag name="ID" val="547129"/>
  <p:tag name="MH_ORDER" val="2"/>
</p:tagLst>
</file>

<file path=ppt/tags/tag38.xml><?xml version="1.0" encoding="utf-8"?>
<p:tagLst xmlns:p="http://schemas.openxmlformats.org/presentationml/2006/main">
  <p:tag name="MH" val="20210420163658"/>
  <p:tag name="MH_LIBRARY" val="CONTENTS"/>
  <p:tag name="MH_TYPE" val="OTHERS"/>
  <p:tag name="ID" val="547129"/>
</p:tagLst>
</file>

<file path=ppt/tags/tag39.xml><?xml version="1.0" encoding="utf-8"?>
<p:tagLst xmlns:p="http://schemas.openxmlformats.org/presentationml/2006/main">
  <p:tag name="MH" val="20210420163658"/>
  <p:tag name="MH_LIBRARY" val="CONTENTS"/>
  <p:tag name="MH_TYPE" val="OTHERS"/>
  <p:tag name="ID" val="547129"/>
</p:tagLst>
</file>

<file path=ppt/tags/tag4.xml><?xml version="1.0" encoding="utf-8"?>
<p:tagLst xmlns:p="http://schemas.openxmlformats.org/presentationml/2006/main">
  <p:tag name="MH" val="20210420163658"/>
  <p:tag name="MH_LIBRARY" val="CONTENTS"/>
  <p:tag name="MH_TYPE" val="OTHERS"/>
  <p:tag name="ID" val="547129"/>
</p:tagLst>
</file>

<file path=ppt/tags/tag40.xml><?xml version="1.0" encoding="utf-8"?>
<p:tagLst xmlns:p="http://schemas.openxmlformats.org/presentationml/2006/main">
  <p:tag name="MH" val="20210420163658"/>
  <p:tag name="MH_LIBRARY" val="CONTENTS"/>
  <p:tag name="MH_TYPE" val="ENTRY"/>
  <p:tag name="ID" val="547129"/>
  <p:tag name="MH_ORDER" val="2"/>
</p:tagLst>
</file>

<file path=ppt/tags/tag41.xml><?xml version="1.0" encoding="utf-8"?>
<p:tagLst xmlns:p="http://schemas.openxmlformats.org/presentationml/2006/main">
  <p:tag name="MH" val="20210420163658"/>
  <p:tag name="MH_LIBRARY" val="CONTENTS"/>
  <p:tag name="MH_TYPE" val="NUMBER"/>
  <p:tag name="ID" val="547129"/>
  <p:tag name="MH_ORDER" val="2"/>
</p:tagLst>
</file>

<file path=ppt/tags/tag42.xml><?xml version="1.0" encoding="utf-8"?>
<p:tagLst xmlns:p="http://schemas.openxmlformats.org/presentationml/2006/main">
  <p:tag name="MH" val="20210420163658"/>
  <p:tag name="MH_LIBRARY" val="CONTENTS"/>
  <p:tag name="MH_TYPE" val="OTHERS"/>
  <p:tag name="ID" val="547129"/>
</p:tagLst>
</file>

<file path=ppt/tags/tag43.xml><?xml version="1.0" encoding="utf-8"?>
<p:tagLst xmlns:p="http://schemas.openxmlformats.org/presentationml/2006/main">
  <p:tag name="MH" val="20210420163658"/>
  <p:tag name="MH_LIBRARY" val="CONTENTS"/>
  <p:tag name="MH_TYPE" val="OTHERS"/>
  <p:tag name="ID" val="547129"/>
</p:tagLst>
</file>

<file path=ppt/tags/tag44.xml><?xml version="1.0" encoding="utf-8"?>
<p:tagLst xmlns:p="http://schemas.openxmlformats.org/presentationml/2006/main">
  <p:tag name="MH" val="20210420163658"/>
  <p:tag name="MH_LIBRARY" val="CONTENTS"/>
  <p:tag name="MH_TYPE" val="ENTRY"/>
  <p:tag name="ID" val="547129"/>
  <p:tag name="MH_ORDER" val="2"/>
</p:tagLst>
</file>

<file path=ppt/tags/tag45.xml><?xml version="1.0" encoding="utf-8"?>
<p:tagLst xmlns:p="http://schemas.openxmlformats.org/presentationml/2006/main">
  <p:tag name="MH" val="20210420163658"/>
  <p:tag name="MH_LIBRARY" val="CONTENTS"/>
  <p:tag name="MH_TYPE" val="NUMBER"/>
  <p:tag name="ID" val="547129"/>
  <p:tag name="MH_ORDER" val="2"/>
</p:tagLst>
</file>

<file path=ppt/tags/tag46.xml><?xml version="1.0" encoding="utf-8"?>
<p:tagLst xmlns:p="http://schemas.openxmlformats.org/presentationml/2006/main">
  <p:tag name="MH" val="20210420163658"/>
  <p:tag name="MH_LIBRARY" val="CONTENTS"/>
  <p:tag name="MH_TYPE" val="OTHERS"/>
  <p:tag name="ID" val="547129"/>
</p:tagLst>
</file>

<file path=ppt/tags/tag47.xml><?xml version="1.0" encoding="utf-8"?>
<p:tagLst xmlns:p="http://schemas.openxmlformats.org/presentationml/2006/main">
  <p:tag name="MH" val="20210420163658"/>
  <p:tag name="MH_LIBRARY" val="CONTENTS"/>
  <p:tag name="MH_TYPE" val="OTHERS"/>
  <p:tag name="ID" val="547129"/>
</p:tagLst>
</file>

<file path=ppt/tags/tag48.xml><?xml version="1.0" encoding="utf-8"?>
<p:tagLst xmlns:p="http://schemas.openxmlformats.org/presentationml/2006/main">
  <p:tag name="MH" val="20210420163658"/>
  <p:tag name="MH_LIBRARY" val="CONTENTS"/>
  <p:tag name="MH_TYPE" val="ENTRY"/>
  <p:tag name="ID" val="547129"/>
  <p:tag name="MH_ORDER" val="2"/>
</p:tagLst>
</file>

<file path=ppt/tags/tag49.xml><?xml version="1.0" encoding="utf-8"?>
<p:tagLst xmlns:p="http://schemas.openxmlformats.org/presentationml/2006/main">
  <p:tag name="MH" val="20210420163658"/>
  <p:tag name="MH_LIBRARY" val="CONTENTS"/>
  <p:tag name="MH_TYPE" val="NUMBER"/>
  <p:tag name="ID" val="547129"/>
  <p:tag name="MH_ORDER" val="2"/>
</p:tagLst>
</file>

<file path=ppt/tags/tag5.xml><?xml version="1.0" encoding="utf-8"?>
<p:tagLst xmlns:p="http://schemas.openxmlformats.org/presentationml/2006/main">
  <p:tag name="MH" val="20210420163658"/>
  <p:tag name="MH_LIBRARY" val="CONTENTS"/>
  <p:tag name="MH_TYPE" val="OTHERS"/>
  <p:tag name="ID" val="547129"/>
</p:tagLst>
</file>

<file path=ppt/tags/tag50.xml><?xml version="1.0" encoding="utf-8"?>
<p:tagLst xmlns:p="http://schemas.openxmlformats.org/presentationml/2006/main">
  <p:tag name="MH" val="20210420163658"/>
  <p:tag name="MH_LIBRARY" val="CONTENTS"/>
  <p:tag name="MH_AUTOCOLOR" val="TRUE"/>
  <p:tag name="MH_TYPE" val="CONTENTS"/>
  <p:tag name="ID" val="547129"/>
</p:tagLst>
</file>

<file path=ppt/tags/tag51.xml><?xml version="1.0" encoding="utf-8"?>
<p:tagLst xmlns:p="http://schemas.openxmlformats.org/presentationml/2006/main">
  <p:tag name="MH" val="20210420163658"/>
  <p:tag name="MH_LIBRARY" val="CONTENTS"/>
  <p:tag name="MH_TYPE" val="OTHERS"/>
  <p:tag name="ID" val="547129"/>
</p:tagLst>
</file>

<file path=ppt/tags/tag52.xml><?xml version="1.0" encoding="utf-8"?>
<p:tagLst xmlns:p="http://schemas.openxmlformats.org/presentationml/2006/main">
  <p:tag name="MH" val="20210420163658"/>
  <p:tag name="MH_LIBRARY" val="CONTENTS"/>
  <p:tag name="MH_TYPE" val="OTHERS"/>
  <p:tag name="ID" val="547129"/>
</p:tagLst>
</file>

<file path=ppt/tags/tag53.xml><?xml version="1.0" encoding="utf-8"?>
<p:tagLst xmlns:p="http://schemas.openxmlformats.org/presentationml/2006/main">
  <p:tag name="MH" val="20210420163658"/>
  <p:tag name="MH_LIBRARY" val="CONTENTS"/>
  <p:tag name="MH_TYPE" val="OTHERS"/>
  <p:tag name="ID" val="547129"/>
</p:tagLst>
</file>

<file path=ppt/tags/tag54.xml><?xml version="1.0" encoding="utf-8"?>
<p:tagLst xmlns:p="http://schemas.openxmlformats.org/presentationml/2006/main">
  <p:tag name="MH" val="20210420163658"/>
  <p:tag name="MH_LIBRARY" val="CONTENTS"/>
  <p:tag name="MH_TYPE" val="OTHERS"/>
  <p:tag name="ID" val="547129"/>
</p:tagLst>
</file>

<file path=ppt/tags/tag55.xml><?xml version="1.0" encoding="utf-8"?>
<p:tagLst xmlns:p="http://schemas.openxmlformats.org/presentationml/2006/main">
  <p:tag name="MH" val="20210420163658"/>
  <p:tag name="MH_LIBRARY" val="CONTENTS"/>
  <p:tag name="MH_TYPE" val="OTHERS"/>
  <p:tag name="ID" val="547129"/>
</p:tagLst>
</file>

<file path=ppt/tags/tag56.xml><?xml version="1.0" encoding="utf-8"?>
<p:tagLst xmlns:p="http://schemas.openxmlformats.org/presentationml/2006/main">
  <p:tag name="MH" val="20210420163658"/>
  <p:tag name="MH_LIBRARY" val="CONTENTS"/>
  <p:tag name="MH_TYPE" val="OTHERS"/>
  <p:tag name="ID" val="547129"/>
</p:tagLst>
</file>

<file path=ppt/tags/tag57.xml><?xml version="1.0" encoding="utf-8"?>
<p:tagLst xmlns:p="http://schemas.openxmlformats.org/presentationml/2006/main">
  <p:tag name="MH" val="20210420163658"/>
  <p:tag name="MH_LIBRARY" val="CONTENTS"/>
  <p:tag name="MH_TYPE" val="ENTRY"/>
  <p:tag name="ID" val="547129"/>
  <p:tag name="MH_ORDER" val="1"/>
</p:tagLst>
</file>

<file path=ppt/tags/tag58.xml><?xml version="1.0" encoding="utf-8"?>
<p:tagLst xmlns:p="http://schemas.openxmlformats.org/presentationml/2006/main">
  <p:tag name="MH" val="20210420163658"/>
  <p:tag name="MH_LIBRARY" val="CONTENTS"/>
  <p:tag name="MH_TYPE" val="NUMBER"/>
  <p:tag name="ID" val="547129"/>
  <p:tag name="MH_ORDER" val="1"/>
</p:tagLst>
</file>

<file path=ppt/tags/tag59.xml><?xml version="1.0" encoding="utf-8"?>
<p:tagLst xmlns:p="http://schemas.openxmlformats.org/presentationml/2006/main">
  <p:tag name="MH" val="20210420163658"/>
  <p:tag name="MH_LIBRARY" val="CONTENTS"/>
  <p:tag name="MH_TYPE" val="OTHERS"/>
  <p:tag name="ID" val="547129"/>
</p:tagLst>
</file>

<file path=ppt/tags/tag6.xml><?xml version="1.0" encoding="utf-8"?>
<p:tagLst xmlns:p="http://schemas.openxmlformats.org/presentationml/2006/main">
  <p:tag name="MH" val="20210420163658"/>
  <p:tag name="MH_LIBRARY" val="CONTENTS"/>
  <p:tag name="MH_TYPE" val="OTHERS"/>
  <p:tag name="ID" val="547129"/>
</p:tagLst>
</file>

<file path=ppt/tags/tag60.xml><?xml version="1.0" encoding="utf-8"?>
<p:tagLst xmlns:p="http://schemas.openxmlformats.org/presentationml/2006/main">
  <p:tag name="MH" val="20210420163658"/>
  <p:tag name="MH_LIBRARY" val="CONTENTS"/>
  <p:tag name="MH_TYPE" val="OTHERS"/>
  <p:tag name="ID" val="547129"/>
</p:tagLst>
</file>

<file path=ppt/tags/tag61.xml><?xml version="1.0" encoding="utf-8"?>
<p:tagLst xmlns:p="http://schemas.openxmlformats.org/presentationml/2006/main">
  <p:tag name="MH" val="20210420163658"/>
  <p:tag name="MH_LIBRARY" val="CONTENTS"/>
  <p:tag name="MH_TYPE" val="ENTRY"/>
  <p:tag name="ID" val="547129"/>
  <p:tag name="MH_ORDER" val="2"/>
</p:tagLst>
</file>

<file path=ppt/tags/tag62.xml><?xml version="1.0" encoding="utf-8"?>
<p:tagLst xmlns:p="http://schemas.openxmlformats.org/presentationml/2006/main">
  <p:tag name="MH" val="20210420163658"/>
  <p:tag name="MH_LIBRARY" val="CONTENTS"/>
  <p:tag name="MH_TYPE" val="NUMBER"/>
  <p:tag name="ID" val="547129"/>
  <p:tag name="MH_ORDER" val="2"/>
</p:tagLst>
</file>

<file path=ppt/tags/tag63.xml><?xml version="1.0" encoding="utf-8"?>
<p:tagLst xmlns:p="http://schemas.openxmlformats.org/presentationml/2006/main">
  <p:tag name="MH" val="20210420163658"/>
  <p:tag name="MH_LIBRARY" val="CONTENTS"/>
  <p:tag name="MH_TYPE" val="OTHERS"/>
  <p:tag name="ID" val="547129"/>
</p:tagLst>
</file>

<file path=ppt/tags/tag64.xml><?xml version="1.0" encoding="utf-8"?>
<p:tagLst xmlns:p="http://schemas.openxmlformats.org/presentationml/2006/main">
  <p:tag name="MH" val="20210420163658"/>
  <p:tag name="MH_LIBRARY" val="CONTENTS"/>
  <p:tag name="MH_TYPE" val="OTHERS"/>
  <p:tag name="ID" val="547129"/>
</p:tagLst>
</file>

<file path=ppt/tags/tag65.xml><?xml version="1.0" encoding="utf-8"?>
<p:tagLst xmlns:p="http://schemas.openxmlformats.org/presentationml/2006/main">
  <p:tag name="MH" val="20210420163658"/>
  <p:tag name="MH_LIBRARY" val="CONTENTS"/>
  <p:tag name="MH_TYPE" val="ENTRY"/>
  <p:tag name="ID" val="547129"/>
  <p:tag name="MH_ORDER" val="2"/>
</p:tagLst>
</file>

<file path=ppt/tags/tag66.xml><?xml version="1.0" encoding="utf-8"?>
<p:tagLst xmlns:p="http://schemas.openxmlformats.org/presentationml/2006/main">
  <p:tag name="MH" val="20210420163658"/>
  <p:tag name="MH_LIBRARY" val="CONTENTS"/>
  <p:tag name="MH_TYPE" val="NUMBER"/>
  <p:tag name="ID" val="547129"/>
  <p:tag name="MH_ORDER" val="2"/>
</p:tagLst>
</file>

<file path=ppt/tags/tag67.xml><?xml version="1.0" encoding="utf-8"?>
<p:tagLst xmlns:p="http://schemas.openxmlformats.org/presentationml/2006/main">
  <p:tag name="MH" val="20210420163658"/>
  <p:tag name="MH_LIBRARY" val="CONTENTS"/>
  <p:tag name="MH_TYPE" val="OTHERS"/>
  <p:tag name="ID" val="547129"/>
</p:tagLst>
</file>

<file path=ppt/tags/tag68.xml><?xml version="1.0" encoding="utf-8"?>
<p:tagLst xmlns:p="http://schemas.openxmlformats.org/presentationml/2006/main">
  <p:tag name="MH" val="20210420163658"/>
  <p:tag name="MH_LIBRARY" val="CONTENTS"/>
  <p:tag name="MH_TYPE" val="OTHERS"/>
  <p:tag name="ID" val="547129"/>
</p:tagLst>
</file>

<file path=ppt/tags/tag69.xml><?xml version="1.0" encoding="utf-8"?>
<p:tagLst xmlns:p="http://schemas.openxmlformats.org/presentationml/2006/main">
  <p:tag name="MH" val="20210420163658"/>
  <p:tag name="MH_LIBRARY" val="CONTENTS"/>
  <p:tag name="MH_TYPE" val="ENTRY"/>
  <p:tag name="ID" val="547129"/>
  <p:tag name="MH_ORDER" val="2"/>
</p:tagLst>
</file>

<file path=ppt/tags/tag7.xml><?xml version="1.0" encoding="utf-8"?>
<p:tagLst xmlns:p="http://schemas.openxmlformats.org/presentationml/2006/main">
  <p:tag name="MH" val="20210420163658"/>
  <p:tag name="MH_LIBRARY" val="CONTENTS"/>
  <p:tag name="MH_TYPE" val="ENTRY"/>
  <p:tag name="ID" val="547129"/>
  <p:tag name="MH_ORDER" val="1"/>
</p:tagLst>
</file>

<file path=ppt/tags/tag70.xml><?xml version="1.0" encoding="utf-8"?>
<p:tagLst xmlns:p="http://schemas.openxmlformats.org/presentationml/2006/main">
  <p:tag name="MH" val="20210420163658"/>
  <p:tag name="MH_LIBRARY" val="CONTENTS"/>
  <p:tag name="MH_TYPE" val="NUMBER"/>
  <p:tag name="ID" val="547129"/>
  <p:tag name="MH_ORDER" val="2"/>
</p:tagLst>
</file>

<file path=ppt/tags/tag71.xml><?xml version="1.0" encoding="utf-8"?>
<p:tagLst xmlns:p="http://schemas.openxmlformats.org/presentationml/2006/main">
  <p:tag name="MH" val="20210420163658"/>
  <p:tag name="MH_LIBRARY" val="CONTENTS"/>
  <p:tag name="MH_TYPE" val="OTHERS"/>
  <p:tag name="ID" val="547129"/>
</p:tagLst>
</file>

<file path=ppt/tags/tag72.xml><?xml version="1.0" encoding="utf-8"?>
<p:tagLst xmlns:p="http://schemas.openxmlformats.org/presentationml/2006/main">
  <p:tag name="MH" val="20210420163658"/>
  <p:tag name="MH_LIBRARY" val="CONTENTS"/>
  <p:tag name="MH_TYPE" val="OTHERS"/>
  <p:tag name="ID" val="547129"/>
</p:tagLst>
</file>

<file path=ppt/tags/tag73.xml><?xml version="1.0" encoding="utf-8"?>
<p:tagLst xmlns:p="http://schemas.openxmlformats.org/presentationml/2006/main">
  <p:tag name="MH" val="20210420163658"/>
  <p:tag name="MH_LIBRARY" val="CONTENTS"/>
  <p:tag name="MH_TYPE" val="ENTRY"/>
  <p:tag name="ID" val="547129"/>
  <p:tag name="MH_ORDER" val="2"/>
</p:tagLst>
</file>

<file path=ppt/tags/tag74.xml><?xml version="1.0" encoding="utf-8"?>
<p:tagLst xmlns:p="http://schemas.openxmlformats.org/presentationml/2006/main">
  <p:tag name="MH" val="20210420163658"/>
  <p:tag name="MH_LIBRARY" val="CONTENTS"/>
  <p:tag name="MH_TYPE" val="NUMBER"/>
  <p:tag name="ID" val="547129"/>
  <p:tag name="MH_ORDER" val="2"/>
</p:tagLst>
</file>

<file path=ppt/tags/tag75.xml><?xml version="1.0" encoding="utf-8"?>
<p:tagLst xmlns:p="http://schemas.openxmlformats.org/presentationml/2006/main">
  <p:tag name="MH" val="20210420163658"/>
  <p:tag name="MH_LIBRARY" val="CONTENTS"/>
  <p:tag name="MH_AUTOCOLOR" val="TRUE"/>
  <p:tag name="MH_TYPE" val="CONTENTS"/>
  <p:tag name="ID" val="547129"/>
</p:tagLst>
</file>

<file path=ppt/tags/tag76.xml><?xml version="1.0" encoding="utf-8"?>
<p:tagLst xmlns:p="http://schemas.openxmlformats.org/presentationml/2006/main">
  <p:tag name="MH" val="20210420163658"/>
  <p:tag name="MH_LIBRARY" val="CONTENTS"/>
  <p:tag name="MH_TYPE" val="OTHERS"/>
  <p:tag name="ID" val="547129"/>
</p:tagLst>
</file>

<file path=ppt/tags/tag77.xml><?xml version="1.0" encoding="utf-8"?>
<p:tagLst xmlns:p="http://schemas.openxmlformats.org/presentationml/2006/main">
  <p:tag name="MH" val="20210420163658"/>
  <p:tag name="MH_LIBRARY" val="CONTENTS"/>
  <p:tag name="MH_TYPE" val="OTHERS"/>
  <p:tag name="ID" val="547129"/>
</p:tagLst>
</file>

<file path=ppt/tags/tag78.xml><?xml version="1.0" encoding="utf-8"?>
<p:tagLst xmlns:p="http://schemas.openxmlformats.org/presentationml/2006/main">
  <p:tag name="MH" val="20210420163658"/>
  <p:tag name="MH_LIBRARY" val="CONTENTS"/>
  <p:tag name="MH_TYPE" val="OTHERS"/>
  <p:tag name="ID" val="547129"/>
</p:tagLst>
</file>

<file path=ppt/tags/tag79.xml><?xml version="1.0" encoding="utf-8"?>
<p:tagLst xmlns:p="http://schemas.openxmlformats.org/presentationml/2006/main">
  <p:tag name="MH" val="20210420163658"/>
  <p:tag name="MH_LIBRARY" val="CONTENTS"/>
  <p:tag name="MH_TYPE" val="OTHERS"/>
  <p:tag name="ID" val="547129"/>
</p:tagLst>
</file>

<file path=ppt/tags/tag8.xml><?xml version="1.0" encoding="utf-8"?>
<p:tagLst xmlns:p="http://schemas.openxmlformats.org/presentationml/2006/main">
  <p:tag name="MH" val="20210420163658"/>
  <p:tag name="MH_LIBRARY" val="CONTENTS"/>
  <p:tag name="MH_TYPE" val="NUMBER"/>
  <p:tag name="ID" val="547129"/>
  <p:tag name="MH_ORDER" val="1"/>
</p:tagLst>
</file>

<file path=ppt/tags/tag80.xml><?xml version="1.0" encoding="utf-8"?>
<p:tagLst xmlns:p="http://schemas.openxmlformats.org/presentationml/2006/main">
  <p:tag name="MH" val="20210420163658"/>
  <p:tag name="MH_LIBRARY" val="CONTENTS"/>
  <p:tag name="MH_TYPE" val="OTHERS"/>
  <p:tag name="ID" val="547129"/>
</p:tagLst>
</file>

<file path=ppt/tags/tag81.xml><?xml version="1.0" encoding="utf-8"?>
<p:tagLst xmlns:p="http://schemas.openxmlformats.org/presentationml/2006/main">
  <p:tag name="MH" val="20210420163658"/>
  <p:tag name="MH_LIBRARY" val="CONTENTS"/>
  <p:tag name="MH_TYPE" val="OTHERS"/>
  <p:tag name="ID" val="547129"/>
</p:tagLst>
</file>

<file path=ppt/tags/tag82.xml><?xml version="1.0" encoding="utf-8"?>
<p:tagLst xmlns:p="http://schemas.openxmlformats.org/presentationml/2006/main">
  <p:tag name="MH" val="20210420163658"/>
  <p:tag name="MH_LIBRARY" val="CONTENTS"/>
  <p:tag name="MH_TYPE" val="ENTRY"/>
  <p:tag name="ID" val="547129"/>
  <p:tag name="MH_ORDER" val="1"/>
</p:tagLst>
</file>

<file path=ppt/tags/tag83.xml><?xml version="1.0" encoding="utf-8"?>
<p:tagLst xmlns:p="http://schemas.openxmlformats.org/presentationml/2006/main">
  <p:tag name="MH" val="20210420163658"/>
  <p:tag name="MH_LIBRARY" val="CONTENTS"/>
  <p:tag name="MH_TYPE" val="NUMBER"/>
  <p:tag name="ID" val="547129"/>
  <p:tag name="MH_ORDER" val="1"/>
</p:tagLst>
</file>

<file path=ppt/tags/tag84.xml><?xml version="1.0" encoding="utf-8"?>
<p:tagLst xmlns:p="http://schemas.openxmlformats.org/presentationml/2006/main">
  <p:tag name="MH" val="20210420163658"/>
  <p:tag name="MH_LIBRARY" val="CONTENTS"/>
  <p:tag name="MH_TYPE" val="OTHERS"/>
  <p:tag name="ID" val="547129"/>
</p:tagLst>
</file>

<file path=ppt/tags/tag85.xml><?xml version="1.0" encoding="utf-8"?>
<p:tagLst xmlns:p="http://schemas.openxmlformats.org/presentationml/2006/main">
  <p:tag name="MH" val="20210420163658"/>
  <p:tag name="MH_LIBRARY" val="CONTENTS"/>
  <p:tag name="MH_TYPE" val="OTHERS"/>
  <p:tag name="ID" val="547129"/>
</p:tagLst>
</file>

<file path=ppt/tags/tag86.xml><?xml version="1.0" encoding="utf-8"?>
<p:tagLst xmlns:p="http://schemas.openxmlformats.org/presentationml/2006/main">
  <p:tag name="MH" val="20210420163658"/>
  <p:tag name="MH_LIBRARY" val="CONTENTS"/>
  <p:tag name="MH_TYPE" val="ENTRY"/>
  <p:tag name="ID" val="547129"/>
  <p:tag name="MH_ORDER" val="2"/>
</p:tagLst>
</file>

<file path=ppt/tags/tag87.xml><?xml version="1.0" encoding="utf-8"?>
<p:tagLst xmlns:p="http://schemas.openxmlformats.org/presentationml/2006/main">
  <p:tag name="MH" val="20210420163658"/>
  <p:tag name="MH_LIBRARY" val="CONTENTS"/>
  <p:tag name="MH_TYPE" val="NUMBER"/>
  <p:tag name="ID" val="547129"/>
  <p:tag name="MH_ORDER" val="2"/>
</p:tagLst>
</file>

<file path=ppt/tags/tag88.xml><?xml version="1.0" encoding="utf-8"?>
<p:tagLst xmlns:p="http://schemas.openxmlformats.org/presentationml/2006/main">
  <p:tag name="MH" val="20210420163658"/>
  <p:tag name="MH_LIBRARY" val="CONTENTS"/>
  <p:tag name="MH_TYPE" val="OTHERS"/>
  <p:tag name="ID" val="547129"/>
</p:tagLst>
</file>

<file path=ppt/tags/tag89.xml><?xml version="1.0" encoding="utf-8"?>
<p:tagLst xmlns:p="http://schemas.openxmlformats.org/presentationml/2006/main">
  <p:tag name="MH" val="20210420163658"/>
  <p:tag name="MH_LIBRARY" val="CONTENTS"/>
  <p:tag name="MH_TYPE" val="OTHERS"/>
  <p:tag name="ID" val="547129"/>
</p:tagLst>
</file>

<file path=ppt/tags/tag9.xml><?xml version="1.0" encoding="utf-8"?>
<p:tagLst xmlns:p="http://schemas.openxmlformats.org/presentationml/2006/main">
  <p:tag name="MH" val="20210420163658"/>
  <p:tag name="MH_LIBRARY" val="CONTENTS"/>
  <p:tag name="MH_TYPE" val="OTHERS"/>
  <p:tag name="ID" val="547129"/>
</p:tagLst>
</file>

<file path=ppt/tags/tag90.xml><?xml version="1.0" encoding="utf-8"?>
<p:tagLst xmlns:p="http://schemas.openxmlformats.org/presentationml/2006/main">
  <p:tag name="MH" val="20210420163658"/>
  <p:tag name="MH_LIBRARY" val="CONTENTS"/>
  <p:tag name="MH_TYPE" val="ENTRY"/>
  <p:tag name="ID" val="547129"/>
  <p:tag name="MH_ORDER" val="2"/>
</p:tagLst>
</file>

<file path=ppt/tags/tag91.xml><?xml version="1.0" encoding="utf-8"?>
<p:tagLst xmlns:p="http://schemas.openxmlformats.org/presentationml/2006/main">
  <p:tag name="MH" val="20210420163658"/>
  <p:tag name="MH_LIBRARY" val="CONTENTS"/>
  <p:tag name="MH_TYPE" val="NUMBER"/>
  <p:tag name="ID" val="547129"/>
  <p:tag name="MH_ORDER" val="2"/>
</p:tagLst>
</file>

<file path=ppt/tags/tag92.xml><?xml version="1.0" encoding="utf-8"?>
<p:tagLst xmlns:p="http://schemas.openxmlformats.org/presentationml/2006/main">
  <p:tag name="MH" val="20210420163658"/>
  <p:tag name="MH_LIBRARY" val="CONTENTS"/>
  <p:tag name="MH_TYPE" val="OTHERS"/>
  <p:tag name="ID" val="547129"/>
</p:tagLst>
</file>

<file path=ppt/tags/tag93.xml><?xml version="1.0" encoding="utf-8"?>
<p:tagLst xmlns:p="http://schemas.openxmlformats.org/presentationml/2006/main">
  <p:tag name="MH" val="20210420163658"/>
  <p:tag name="MH_LIBRARY" val="CONTENTS"/>
  <p:tag name="MH_TYPE" val="OTHERS"/>
  <p:tag name="ID" val="547129"/>
</p:tagLst>
</file>

<file path=ppt/tags/tag94.xml><?xml version="1.0" encoding="utf-8"?>
<p:tagLst xmlns:p="http://schemas.openxmlformats.org/presentationml/2006/main">
  <p:tag name="MH" val="20210420163658"/>
  <p:tag name="MH_LIBRARY" val="CONTENTS"/>
  <p:tag name="MH_TYPE" val="ENTRY"/>
  <p:tag name="ID" val="547129"/>
  <p:tag name="MH_ORDER" val="2"/>
</p:tagLst>
</file>

<file path=ppt/tags/tag95.xml><?xml version="1.0" encoding="utf-8"?>
<p:tagLst xmlns:p="http://schemas.openxmlformats.org/presentationml/2006/main">
  <p:tag name="MH" val="20210420163658"/>
  <p:tag name="MH_LIBRARY" val="CONTENTS"/>
  <p:tag name="MH_TYPE" val="NUMBER"/>
  <p:tag name="ID" val="547129"/>
  <p:tag name="MH_ORDER" val="2"/>
</p:tagLst>
</file>

<file path=ppt/tags/tag96.xml><?xml version="1.0" encoding="utf-8"?>
<p:tagLst xmlns:p="http://schemas.openxmlformats.org/presentationml/2006/main">
  <p:tag name="MH" val="20210420163658"/>
  <p:tag name="MH_LIBRARY" val="CONTENTS"/>
  <p:tag name="MH_TYPE" val="OTHERS"/>
  <p:tag name="ID" val="547129"/>
</p:tagLst>
</file>

<file path=ppt/tags/tag97.xml><?xml version="1.0" encoding="utf-8"?>
<p:tagLst xmlns:p="http://schemas.openxmlformats.org/presentationml/2006/main">
  <p:tag name="MH" val="20210420163658"/>
  <p:tag name="MH_LIBRARY" val="CONTENTS"/>
  <p:tag name="MH_TYPE" val="OTHERS"/>
  <p:tag name="ID" val="547129"/>
</p:tagLst>
</file>

<file path=ppt/tags/tag98.xml><?xml version="1.0" encoding="utf-8"?>
<p:tagLst xmlns:p="http://schemas.openxmlformats.org/presentationml/2006/main">
  <p:tag name="MH" val="20210420163658"/>
  <p:tag name="MH_LIBRARY" val="CONTENTS"/>
  <p:tag name="MH_TYPE" val="ENTRY"/>
  <p:tag name="ID" val="547129"/>
  <p:tag name="MH_ORDER" val="2"/>
</p:tagLst>
</file>

<file path=ppt/tags/tag99.xml><?xml version="1.0" encoding="utf-8"?>
<p:tagLst xmlns:p="http://schemas.openxmlformats.org/presentationml/2006/main">
  <p:tag name="MH" val="20210420163658"/>
  <p:tag name="MH_LIBRARY" val="CONTENTS"/>
  <p:tag name="MH_TYPE" val="NUMBER"/>
  <p:tag name="ID" val="547129"/>
  <p:tag name="MH_ORDER" val="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TM03457485[[fn=网状]]</Template>
  <TotalTime>0</TotalTime>
  <Words>4458</Words>
  <Application>WPS 演示</Application>
  <PresentationFormat>宽屏</PresentationFormat>
  <Paragraphs>701</Paragraphs>
  <Slides>74</Slides>
  <Notes>6</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74</vt:i4>
      </vt:variant>
    </vt:vector>
  </HeadingPairs>
  <TitlesOfParts>
    <vt:vector size="94" baseType="lpstr">
      <vt:lpstr>Arial</vt:lpstr>
      <vt:lpstr>宋体</vt:lpstr>
      <vt:lpstr>Wingdings</vt:lpstr>
      <vt:lpstr>Arial</vt:lpstr>
      <vt:lpstr>DejaVu Sans</vt:lpstr>
      <vt:lpstr>Symbol</vt:lpstr>
      <vt:lpstr>微软雅黑</vt:lpstr>
      <vt:lpstr>Droid Sans Fallback</vt:lpstr>
      <vt:lpstr>微软雅黑</vt:lpstr>
      <vt:lpstr>幼圆</vt:lpstr>
      <vt:lpstr>AR PL UMing CN</vt:lpstr>
      <vt:lpstr>Arial Narrow</vt:lpstr>
      <vt:lpstr>Times New Roman</vt:lpstr>
      <vt:lpstr>DejaVu Sans</vt:lpstr>
      <vt:lpstr>宋体</vt:lpstr>
      <vt:lpstr>Arial Unicode MS</vt:lpstr>
      <vt:lpstr>Standard Symbols PS [URW ]</vt:lpstr>
      <vt:lpstr>Gubbi</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Swoole协程实现和车轮实践</dc:title>
  <dc:creator>石 光启</dc:creator>
  <cp:lastModifiedBy>zhanglei</cp:lastModifiedBy>
  <cp:revision>1551</cp:revision>
  <dcterms:created xsi:type="dcterms:W3CDTF">2021-05-19T16:06:56Z</dcterms:created>
  <dcterms:modified xsi:type="dcterms:W3CDTF">2021-05-19T16:06:56Z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2052-11.1.0.9615</vt:lpwstr>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宽屏</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ies>
</file>