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9D64A-D5C9-A946-9C85-9E6DD11F4E3C}" v="1" dt="2024-04-08T22:44:45.983"/>
    <p1510:client id="{FED414F0-D243-FC37-A755-E930A5A608C3}" v="42" dt="2024-04-09T01:36:25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DB5F8-D0C5-5049-82C9-A25A19750A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138E6-28E2-7146-B01E-5C18C50E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138E6-28E2-7146-B01E-5C18C50EC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7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7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4/8/2024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4426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3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A8D24A4-5FEC-4062-8995-EB21925B3B40}" type="datetime1">
              <a:rPr lang="en-US" smtClean="0"/>
              <a:t>4/8/2024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743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00D9662-5CF3-4BF8-85EE-E1503E35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6085D487-FD4C-05A6-F413-EE134E6522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455" r="-1" b="6963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7C206-8404-40AC-969B-40CE396E3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D64B3-D01F-43C5-AFF5-7EDCC3D3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F951FB-3496-4321-9E03-62C6C49A2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CC157-1C7E-4345-89D3-52E61E0A1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54ECE-6F4C-4F12-B9C2-1A8072672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B10E0-9FD1-F8B8-4F37-333563EE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59895" cy="2268559"/>
          </a:xfrm>
        </p:spPr>
        <p:txBody>
          <a:bodyPr>
            <a:normAutofit/>
          </a:bodyPr>
          <a:lstStyle/>
          <a:p>
            <a:r>
              <a:rPr lang="en-US" sz="3200"/>
              <a:t>Semester Project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7F63E-A258-A369-0560-EE417C3A8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475" y="2268786"/>
            <a:ext cx="3626225" cy="1174590"/>
          </a:xfrm>
        </p:spPr>
        <p:txBody>
          <a:bodyPr>
            <a:normAutofit/>
          </a:bodyPr>
          <a:lstStyle/>
          <a:p>
            <a:r>
              <a:rPr lang="en-US" sz="1600" dirty="0"/>
              <a:t>Aricia Pundt, Judah Williams, </a:t>
            </a:r>
            <a:r>
              <a:rPr lang="en-US" sz="1600"/>
              <a:t>Ja' Leia</a:t>
            </a:r>
            <a:r>
              <a:rPr lang="en-US" sz="1600" dirty="0"/>
              <a:t> Hathorn, Abraham Lopez-Gonzalez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35B0FD-0F2F-4198-91DA-900B7FB3F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418D-32F1-09E3-5691-52DCD890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8AB6-9148-D661-E32A-BA11984C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created a personal finance tracker using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user has several options when interacting with the application: add and view transactions, calculate transaction summary, categorize transactions, export and import transactions to csv, and exit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7076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DCA4-2ED5-9616-3D4B-73589899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Meaningful Name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DE13-241E-4DA3-9FD7-7ABBC0C6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r>
              <a:rPr lang="en-US" dirty="0"/>
              <a:t>Our project features the use of meaningful name variables to provide easily readable code and make sure the functionality is clear throughout the code. </a:t>
            </a:r>
          </a:p>
          <a:p>
            <a:endParaRPr lang="en-US" sz="18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289223-0305-65C6-4893-957A9928D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698" y="2345352"/>
            <a:ext cx="5783769" cy="370459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A782-EF34-7019-0357-B258D008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F9ED-5A7F-8DC8-B65F-F6869FAF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adheres to the Single Responsibility Principle as well since our classes and methods all have a single functionality.</a:t>
            </a:r>
          </a:p>
          <a:p>
            <a:r>
              <a:rPr lang="en-US" dirty="0"/>
              <a:t> For example the ‘Transaction’ class encapsulates data regarding a single transaction and the ‘</a:t>
            </a:r>
            <a:r>
              <a:rPr lang="en-US" dirty="0" err="1"/>
              <a:t>view_transactions</a:t>
            </a:r>
            <a:r>
              <a:rPr lang="en-US" dirty="0"/>
              <a:t>’ method is responsible only for viewing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942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D8EE-12FB-2323-EFFF-054372B8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3117-FDD9-992A-0ABD-AD9765C5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code follows consistent formatting. The spacing and line length is consistent which aids in readability.</a:t>
            </a:r>
          </a:p>
          <a:p>
            <a:r>
              <a:rPr lang="en-US" dirty="0"/>
              <a:t>For example, f strings are used consistently throughout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30035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C68F-ED8A-5322-965B-6AD6D996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E1F6-49E0-0663-BAFC-695B1D59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code features error handling with the use of try and except blocks as seen in the </a:t>
            </a:r>
            <a:r>
              <a:rPr lang="en-US" dirty="0" err="1"/>
              <a:t>import_transactions_from_csv</a:t>
            </a:r>
            <a:r>
              <a:rPr lang="en-US" dirty="0"/>
              <a:t> method.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2F7159B-9121-93CC-1B5F-5BED168C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1" y="1012985"/>
            <a:ext cx="6096000" cy="254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9552-84FF-4916-CDD6-100ADC10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E5BF-BB07-68AE-1304-0D7D03DA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7335" y="2857248"/>
            <a:ext cx="7796540" cy="3997828"/>
          </a:xfrm>
        </p:spPr>
        <p:txBody>
          <a:bodyPr/>
          <a:lstStyle/>
          <a:p>
            <a:r>
              <a:rPr lang="en-US" dirty="0"/>
              <a:t>We created unit tests that thoroughly test each method present in the Personal Finance Tracker test.</a:t>
            </a:r>
          </a:p>
        </p:txBody>
      </p:sp>
      <p:pic>
        <p:nvPicPr>
          <p:cNvPr id="4" name="Picture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B99E70F-A7EF-F5AA-CD15-A7AA6D6B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5" y="1018284"/>
            <a:ext cx="6096000" cy="33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20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{4EE8F586-DA9A-B743-A26A-B67181D620FF}tf16401378</Template>
  <TotalTime>31</TotalTime>
  <Words>210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Madison</vt:lpstr>
      <vt:lpstr>Semester Project</vt:lpstr>
      <vt:lpstr>The Application</vt:lpstr>
      <vt:lpstr>Meaningful Name Variables</vt:lpstr>
      <vt:lpstr>Single Responsibility Principle</vt:lpstr>
      <vt:lpstr>Consistent Formatting</vt:lpstr>
      <vt:lpstr>Error Handling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</dc:title>
  <dc:creator>Aricia M Pundt</dc:creator>
  <cp:lastModifiedBy>Aricia M Pundt</cp:lastModifiedBy>
  <cp:revision>47</cp:revision>
  <dcterms:created xsi:type="dcterms:W3CDTF">2024-04-06T23:05:01Z</dcterms:created>
  <dcterms:modified xsi:type="dcterms:W3CDTF">2024-04-09T01:36:47Z</dcterms:modified>
</cp:coreProperties>
</file>