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91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1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9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6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6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5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49FDD7-A24F-46E0-BE07-1989969256A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AE51-29DE-4178-90A6-18858CE7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2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A6FA985C-DF68-3971-B63A-1F50DB0D83F7}"/>
              </a:ext>
            </a:extLst>
          </p:cNvPr>
          <p:cNvSpPr txBox="1"/>
          <p:nvPr/>
        </p:nvSpPr>
        <p:spPr>
          <a:xfrm>
            <a:off x="1409074" y="301879"/>
            <a:ext cx="293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Flow of the Study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BC2BB4-ACBA-F502-251D-02C03EDB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14304"/>
              </p:ext>
            </p:extLst>
          </p:nvPr>
        </p:nvGraphicFramePr>
        <p:xfrm>
          <a:off x="1409074" y="1034321"/>
          <a:ext cx="9188972" cy="5354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2316">
                  <a:extLst>
                    <a:ext uri="{9D8B030D-6E8A-4147-A177-3AD203B41FA5}">
                      <a16:colId xmlns:a16="http://schemas.microsoft.com/office/drawing/2014/main" val="761564097"/>
                    </a:ext>
                  </a:extLst>
                </a:gridCol>
                <a:gridCol w="3063328">
                  <a:extLst>
                    <a:ext uri="{9D8B030D-6E8A-4147-A177-3AD203B41FA5}">
                      <a16:colId xmlns:a16="http://schemas.microsoft.com/office/drawing/2014/main" val="3832581112"/>
                    </a:ext>
                  </a:extLst>
                </a:gridCol>
                <a:gridCol w="3063328">
                  <a:extLst>
                    <a:ext uri="{9D8B030D-6E8A-4147-A177-3AD203B41FA5}">
                      <a16:colId xmlns:a16="http://schemas.microsoft.com/office/drawing/2014/main" val="446959862"/>
                    </a:ext>
                  </a:extLst>
                </a:gridCol>
              </a:tblGrid>
              <a:tr h="220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extLst>
                  <a:ext uri="{0D108BD9-81ED-4DB2-BD59-A6C34878D82A}">
                    <a16:rowId xmlns:a16="http://schemas.microsoft.com/office/drawing/2014/main" val="1256358050"/>
                  </a:ext>
                </a:extLst>
              </a:tr>
              <a:tr h="4934351">
                <a:tc>
                  <a:txBody>
                    <a:bodyPr/>
                    <a:lstStyle/>
                    <a:p>
                      <a:pPr marL="45720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Add Information Users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Add BMI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Add Food Library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Input BMI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Customize Fitness Plan</a:t>
                      </a: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Storing Users Information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Generating Suggested Plan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Generate Food Library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Calculating BMI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Generating Customized Fitness Plan</a:t>
                      </a:r>
                    </a:p>
                  </a:txBody>
                  <a:tcPr marL="57663" marR="57663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Displayed Users Information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Provide Meal Plan and Exercise Suggestion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Displayed Food Library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Displayed BMI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Displayed Fitness Plan</a:t>
                      </a:r>
                    </a:p>
                  </a:txBody>
                  <a:tcPr marL="57663" marR="57663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53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4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F57612-3D89-802E-295C-5035A5727DA8}"/>
              </a:ext>
            </a:extLst>
          </p:cNvPr>
          <p:cNvSpPr txBox="1"/>
          <p:nvPr/>
        </p:nvSpPr>
        <p:spPr>
          <a:xfrm>
            <a:off x="879422" y="1779049"/>
            <a:ext cx="104331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•	Clients Information Management System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•	Automated Suggestion Food Diet and Exercises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•	Food Library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•	Automated Calculate BMI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•	Design Your Own Fitness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28E9-53E3-B174-6209-BC94BB3D7D6F}"/>
              </a:ext>
            </a:extLst>
          </p:cNvPr>
          <p:cNvSpPr txBox="1"/>
          <p:nvPr/>
        </p:nvSpPr>
        <p:spPr>
          <a:xfrm>
            <a:off x="879422" y="554636"/>
            <a:ext cx="3028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98817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100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639493505344</dc:creator>
  <cp:lastModifiedBy>639493505344</cp:lastModifiedBy>
  <cp:revision>5</cp:revision>
  <dcterms:created xsi:type="dcterms:W3CDTF">2024-05-18T22:30:29Z</dcterms:created>
  <dcterms:modified xsi:type="dcterms:W3CDTF">2024-05-18T23:28:01Z</dcterms:modified>
</cp:coreProperties>
</file>