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256" r:id="rId3"/>
    <p:sldId id="286" r:id="rId4"/>
    <p:sldId id="282" r:id="rId5"/>
    <p:sldId id="285" r:id="rId6"/>
    <p:sldId id="258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0D16A-EAB7-4FF9-BD45-4EF6D676C29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CEA83-7360-4590-8525-CF2AE1F9AF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5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7C29F-2837-464B-8101-7F92C71F287B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F5721-DC95-49D8-A44E-32A7664209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7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9997-500D-4ADD-8B08-6A68C0A4B45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DA03-CC7C-4C80-9DD3-3B4156A6FD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19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562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58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28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37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3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74945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9997-500D-4ADD-8B08-6A68C0A4B454}" type="datetimeFigureOut">
              <a:rPr lang="es-MX" smtClean="0"/>
              <a:t>12/09/2022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DA03-CC7C-4C80-9DD3-3B4156A6FD76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CuadroTexto 5"/>
          <p:cNvSpPr txBox="1"/>
          <p:nvPr userDrawn="1"/>
        </p:nvSpPr>
        <p:spPr>
          <a:xfrm>
            <a:off x="838200" y="1969477"/>
            <a:ext cx="9374945" cy="40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4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6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58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1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21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91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79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Texto del tema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9997-500D-4ADD-8B08-6A68C0A4B454}" type="datetimeFigureOut">
              <a:rPr lang="es-MX" smtClean="0"/>
              <a:t>12/09/2022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DA03-CC7C-4C80-9DD3-3B4156A6FD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48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492B1-62A5-443C-94BA-CC6352145F7A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0369-76C1-47A2-B7DE-CDFDBF53D9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83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64727" y="4336473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PARCIAL 1. ELECTIVA DISCIPLINAR II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795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635" y="221434"/>
            <a:ext cx="10097588" cy="771343"/>
          </a:xfrm>
        </p:spPr>
        <p:txBody>
          <a:bodyPr>
            <a:normAutofit/>
          </a:bodyPr>
          <a:lstStyle/>
          <a:p>
            <a:r>
              <a:rPr lang="es-C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HISTORIAS DE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9635" y="1346109"/>
            <a:ext cx="10097588" cy="5290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del usuario.</a:t>
            </a:r>
          </a:p>
          <a:p>
            <a:pPr marL="0" indent="0">
              <a:buNone/>
            </a:pP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del usuario con un correo electrónico con el cual no haya iniciado antes.</a:t>
            </a:r>
          </a:p>
          <a:p>
            <a:pPr marL="0" indent="0">
              <a:buNone/>
            </a:pP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usuario se registra en la plataforma pulsando el botón “Nuevo Usuario” y luego ingresar los siguientes datos: nombre de usuario (que no esta registrado igual al de otro usuario), nombres y apellidos, correo electrónico, y contraseña.</a:t>
            </a:r>
          </a:p>
          <a:p>
            <a:pPr marL="0" indent="0">
              <a:buNone/>
            </a:pP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usuario pulsa en el botón “Registrar”.</a:t>
            </a:r>
          </a:p>
          <a:p>
            <a:pPr marL="0" indent="0">
              <a:buNone/>
            </a:pP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usuario se registra exitosamente y puede ingresar a la plataforma con el usuario y contraseña registrado.</a:t>
            </a:r>
          </a:p>
        </p:txBody>
      </p:sp>
    </p:spTree>
    <p:extLst>
      <p:ext uri="{BB962C8B-B14F-4D97-AF65-F5344CB8AC3E}">
        <p14:creationId xmlns:p14="http://schemas.microsoft.com/office/powerpoint/2010/main" val="163921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635" y="221434"/>
            <a:ext cx="10097588" cy="771343"/>
          </a:xfrm>
        </p:spPr>
        <p:txBody>
          <a:bodyPr>
            <a:normAutofit/>
          </a:bodyPr>
          <a:lstStyle/>
          <a:p>
            <a:r>
              <a:rPr lang="es-C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SUBTAREAS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9635" y="1186311"/>
            <a:ext cx="8208620" cy="2360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la Tabla Usuarios con sus campos (llave única “correo”).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URI’s</a:t>
            </a: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MX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solicitud.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Respuesta.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Códigos HTTP de las respuestas. </a:t>
            </a:r>
          </a:p>
        </p:txBody>
      </p:sp>
    </p:spTree>
    <p:extLst>
      <p:ext uri="{BB962C8B-B14F-4D97-AF65-F5344CB8AC3E}">
        <p14:creationId xmlns:p14="http://schemas.microsoft.com/office/powerpoint/2010/main" val="97610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635" y="221434"/>
            <a:ext cx="10097588" cy="771343"/>
          </a:xfrm>
        </p:spPr>
        <p:txBody>
          <a:bodyPr>
            <a:normAutofit/>
          </a:bodyPr>
          <a:lstStyle/>
          <a:p>
            <a:r>
              <a:rPr lang="es-C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HISTORIA TÉCNICA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9635" y="1097536"/>
            <a:ext cx="9898874" cy="3252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las historias técnica también se divide en tareas y subtareas, la tarea en historia técnica seria: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Base de Datos En PostgreSQL, crear base de datos para el almacenamiento persistente de los datos de la aplicación.</a:t>
            </a:r>
          </a:p>
          <a:p>
            <a:pPr marL="0" indent="0">
              <a:buNone/>
            </a:pP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subtareas serian: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 PostgreSQL.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la Base de Datos.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la conexión a la Base de Datos desde el Framework.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CO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8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24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216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Tema de Office</vt:lpstr>
      <vt:lpstr>Diseño personalizado</vt:lpstr>
      <vt:lpstr>Presentación de PowerPoint</vt:lpstr>
      <vt:lpstr>HISTORIAS DE USUARIO</vt:lpstr>
      <vt:lpstr>SUBTAREAS</vt:lpstr>
      <vt:lpstr>HISTORIA TÉCNICA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 fernandez</dc:creator>
  <cp:lastModifiedBy>Nicoll Negrete</cp:lastModifiedBy>
  <cp:revision>106</cp:revision>
  <dcterms:created xsi:type="dcterms:W3CDTF">2018-08-06T03:53:55Z</dcterms:created>
  <dcterms:modified xsi:type="dcterms:W3CDTF">2022-09-13T03:01:15Z</dcterms:modified>
</cp:coreProperties>
</file>