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037" r:id="rId2"/>
    <p:sldId id="1036" r:id="rId3"/>
    <p:sldId id="1040" r:id="rId4"/>
    <p:sldId id="1039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35" r:id="rId13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333"/>
    <a:srgbClr val="173F5F"/>
    <a:srgbClr val="F4A261"/>
    <a:srgbClr val="E9C46A"/>
    <a:srgbClr val="E76F51"/>
    <a:srgbClr val="ED7D31"/>
    <a:srgbClr val="DAB041"/>
    <a:srgbClr val="BD9237"/>
    <a:srgbClr val="2A9D8F"/>
    <a:srgbClr val="F8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FCB62-05E2-4347-9350-A655FCF12C7E}" v="49" dt="2023-04-21T01:39:47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24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solano" userId="003cb9475119f91c" providerId="LiveId" clId="{DC8FCB62-05E2-4347-9350-A655FCF12C7E}"/>
    <pc:docChg chg="undo custSel addSld delSld modSld sldOrd">
      <pc:chgData name="alonso solano" userId="003cb9475119f91c" providerId="LiveId" clId="{DC8FCB62-05E2-4347-9350-A655FCF12C7E}" dt="2023-04-21T01:44:11.970" v="3252" actId="2696"/>
      <pc:docMkLst>
        <pc:docMk/>
      </pc:docMkLst>
      <pc:sldChg chg="addSp delSp modSp mod">
        <pc:chgData name="alonso solano" userId="003cb9475119f91c" providerId="LiveId" clId="{DC8FCB62-05E2-4347-9350-A655FCF12C7E}" dt="2023-04-18T03:18:35.183" v="1369" actId="255"/>
        <pc:sldMkLst>
          <pc:docMk/>
          <pc:sldMk cId="150766233" sldId="1036"/>
        </pc:sldMkLst>
        <pc:spChg chg="mod">
          <ac:chgData name="alonso solano" userId="003cb9475119f91c" providerId="LiveId" clId="{DC8FCB62-05E2-4347-9350-A655FCF12C7E}" dt="2023-04-18T03:18:35.183" v="1369" actId="255"/>
          <ac:spMkLst>
            <pc:docMk/>
            <pc:sldMk cId="150766233" sldId="1036"/>
            <ac:spMk id="2" creationId="{00000000-0000-0000-0000-000000000000}"/>
          </ac:spMkLst>
        </pc:spChg>
        <pc:spChg chg="del">
          <ac:chgData name="alonso solano" userId="003cb9475119f91c" providerId="LiveId" clId="{DC8FCB62-05E2-4347-9350-A655FCF12C7E}" dt="2023-04-18T02:35:38.820" v="123" actId="22"/>
          <ac:spMkLst>
            <pc:docMk/>
            <pc:sldMk cId="150766233" sldId="1036"/>
            <ac:spMk id="3" creationId="{00000000-0000-0000-0000-000000000000}"/>
          </ac:spMkLst>
        </pc:spChg>
        <pc:spChg chg="add mod">
          <ac:chgData name="alonso solano" userId="003cb9475119f91c" providerId="LiveId" clId="{DC8FCB62-05E2-4347-9350-A655FCF12C7E}" dt="2023-04-18T03:13:41.974" v="1152" actId="20577"/>
          <ac:spMkLst>
            <pc:docMk/>
            <pc:sldMk cId="150766233" sldId="1036"/>
            <ac:spMk id="6" creationId="{501D628E-5FFB-D127-F9F0-8F04C05D92A8}"/>
          </ac:spMkLst>
        </pc:spChg>
        <pc:picChg chg="add mod ord">
          <ac:chgData name="alonso solano" userId="003cb9475119f91c" providerId="LiveId" clId="{DC8FCB62-05E2-4347-9350-A655FCF12C7E}" dt="2023-04-18T02:36:38.063" v="139" actId="1076"/>
          <ac:picMkLst>
            <pc:docMk/>
            <pc:sldMk cId="150766233" sldId="1036"/>
            <ac:picMk id="5" creationId="{F38C8CDB-0752-3390-5DBF-2FB60F9FF1B8}"/>
          </ac:picMkLst>
        </pc:picChg>
      </pc:sldChg>
      <pc:sldChg chg="modSp mod">
        <pc:chgData name="alonso solano" userId="003cb9475119f91c" providerId="LiveId" clId="{DC8FCB62-05E2-4347-9350-A655FCF12C7E}" dt="2023-04-18T04:15:47.285" v="3160" actId="313"/>
        <pc:sldMkLst>
          <pc:docMk/>
          <pc:sldMk cId="5528841" sldId="1037"/>
        </pc:sldMkLst>
        <pc:spChg chg="mod">
          <ac:chgData name="alonso solano" userId="003cb9475119f91c" providerId="LiveId" clId="{DC8FCB62-05E2-4347-9350-A655FCF12C7E}" dt="2023-04-18T04:10:03.590" v="3153" actId="1076"/>
          <ac:spMkLst>
            <pc:docMk/>
            <pc:sldMk cId="5528841" sldId="1037"/>
            <ac:spMk id="4" creationId="{00000000-0000-0000-0000-000000000000}"/>
          </ac:spMkLst>
        </pc:spChg>
        <pc:spChg chg="mod">
          <ac:chgData name="alonso solano" userId="003cb9475119f91c" providerId="LiveId" clId="{DC8FCB62-05E2-4347-9350-A655FCF12C7E}" dt="2023-04-18T04:15:47.285" v="3160" actId="313"/>
          <ac:spMkLst>
            <pc:docMk/>
            <pc:sldMk cId="5528841" sldId="1037"/>
            <ac:spMk id="5" creationId="{00000000-0000-0000-0000-000000000000}"/>
          </ac:spMkLst>
        </pc:spChg>
      </pc:sldChg>
      <pc:sldChg chg="addSp delSp modSp new del mod">
        <pc:chgData name="alonso solano" userId="003cb9475119f91c" providerId="LiveId" clId="{DC8FCB62-05E2-4347-9350-A655FCF12C7E}" dt="2023-04-18T03:13:53.843" v="1153" actId="2696"/>
        <pc:sldMkLst>
          <pc:docMk/>
          <pc:sldMk cId="981027566" sldId="1038"/>
        </pc:sldMkLst>
        <pc:spChg chg="mod">
          <ac:chgData name="alonso solano" userId="003cb9475119f91c" providerId="LiveId" clId="{DC8FCB62-05E2-4347-9350-A655FCF12C7E}" dt="2023-04-18T02:45:26.060" v="588" actId="20577"/>
          <ac:spMkLst>
            <pc:docMk/>
            <pc:sldMk cId="981027566" sldId="1038"/>
            <ac:spMk id="2" creationId="{8489EE12-62BA-88B9-6DC9-B54A39E00B0E}"/>
          </ac:spMkLst>
        </pc:spChg>
        <pc:spChg chg="del">
          <ac:chgData name="alonso solano" userId="003cb9475119f91c" providerId="LiveId" clId="{DC8FCB62-05E2-4347-9350-A655FCF12C7E}" dt="2023-04-18T02:48:09.721" v="589" actId="22"/>
          <ac:spMkLst>
            <pc:docMk/>
            <pc:sldMk cId="981027566" sldId="1038"/>
            <ac:spMk id="3" creationId="{F2E98FDA-3831-54BC-3FB6-7F1C1F9392E7}"/>
          </ac:spMkLst>
        </pc:spChg>
        <pc:spChg chg="add mod">
          <ac:chgData name="alonso solano" userId="003cb9475119f91c" providerId="LiveId" clId="{DC8FCB62-05E2-4347-9350-A655FCF12C7E}" dt="2023-04-18T03:05:08.627" v="1151" actId="20577"/>
          <ac:spMkLst>
            <pc:docMk/>
            <pc:sldMk cId="981027566" sldId="1038"/>
            <ac:spMk id="8" creationId="{365F4713-7D01-CE33-ED6B-53E15D196984}"/>
          </ac:spMkLst>
        </pc:spChg>
        <pc:picChg chg="add mod ord">
          <ac:chgData name="alonso solano" userId="003cb9475119f91c" providerId="LiveId" clId="{DC8FCB62-05E2-4347-9350-A655FCF12C7E}" dt="2023-04-18T02:54:15.892" v="939" actId="14100"/>
          <ac:picMkLst>
            <pc:docMk/>
            <pc:sldMk cId="981027566" sldId="1038"/>
            <ac:picMk id="5" creationId="{D019C151-251B-E44F-4E2C-8D2ED51E54D9}"/>
          </ac:picMkLst>
        </pc:picChg>
        <pc:picChg chg="add del">
          <ac:chgData name="alonso solano" userId="003cb9475119f91c" providerId="LiveId" clId="{DC8FCB62-05E2-4347-9350-A655FCF12C7E}" dt="2023-04-18T02:48:35.416" v="596" actId="22"/>
          <ac:picMkLst>
            <pc:docMk/>
            <pc:sldMk cId="981027566" sldId="1038"/>
            <ac:picMk id="7" creationId="{32950EF4-C007-9C51-657C-571B5EEE9520}"/>
          </ac:picMkLst>
        </pc:picChg>
      </pc:sldChg>
      <pc:sldChg chg="addSp modSp new mod">
        <pc:chgData name="alonso solano" userId="003cb9475119f91c" providerId="LiveId" clId="{DC8FCB62-05E2-4347-9350-A655FCF12C7E}" dt="2023-04-18T03:25:41.583" v="1829" actId="20577"/>
        <pc:sldMkLst>
          <pc:docMk/>
          <pc:sldMk cId="960393594" sldId="1039"/>
        </pc:sldMkLst>
        <pc:spChg chg="mod">
          <ac:chgData name="alonso solano" userId="003cb9475119f91c" providerId="LiveId" clId="{DC8FCB62-05E2-4347-9350-A655FCF12C7E}" dt="2023-04-18T03:18:57.481" v="1372" actId="255"/>
          <ac:spMkLst>
            <pc:docMk/>
            <pc:sldMk cId="960393594" sldId="1039"/>
            <ac:spMk id="2" creationId="{CDFBC022-BCDB-2C73-7555-5431DF4F0C40}"/>
          </ac:spMkLst>
        </pc:spChg>
        <pc:spChg chg="mod">
          <ac:chgData name="alonso solano" userId="003cb9475119f91c" providerId="LiveId" clId="{DC8FCB62-05E2-4347-9350-A655FCF12C7E}" dt="2023-04-18T03:25:41.583" v="1829" actId="20577"/>
          <ac:spMkLst>
            <pc:docMk/>
            <pc:sldMk cId="960393594" sldId="1039"/>
            <ac:spMk id="3" creationId="{C0309350-61D7-FB39-2B6C-E4C498539E46}"/>
          </ac:spMkLst>
        </pc:spChg>
        <pc:picChg chg="add mod">
          <ac:chgData name="alonso solano" userId="003cb9475119f91c" providerId="LiveId" clId="{DC8FCB62-05E2-4347-9350-A655FCF12C7E}" dt="2023-04-18T03:21:13.605" v="1540" actId="1076"/>
          <ac:picMkLst>
            <pc:docMk/>
            <pc:sldMk cId="960393594" sldId="1039"/>
            <ac:picMk id="5" creationId="{CDE08E39-E047-7EBF-443D-FBEDDB90287C}"/>
          </ac:picMkLst>
        </pc:picChg>
      </pc:sldChg>
      <pc:sldChg chg="addSp delSp modSp add mod">
        <pc:chgData name="alonso solano" userId="003cb9475119f91c" providerId="LiveId" clId="{DC8FCB62-05E2-4347-9350-A655FCF12C7E}" dt="2023-04-18T03:18:47.613" v="1371" actId="14100"/>
        <pc:sldMkLst>
          <pc:docMk/>
          <pc:sldMk cId="1905710886" sldId="1040"/>
        </pc:sldMkLst>
        <pc:spChg chg="add del mod">
          <ac:chgData name="alonso solano" userId="003cb9475119f91c" providerId="LiveId" clId="{DC8FCB62-05E2-4347-9350-A655FCF12C7E}" dt="2023-04-18T03:18:42.342" v="1370" actId="255"/>
          <ac:spMkLst>
            <pc:docMk/>
            <pc:sldMk cId="1905710886" sldId="1040"/>
            <ac:spMk id="2" creationId="{8489EE12-62BA-88B9-6DC9-B54A39E00B0E}"/>
          </ac:spMkLst>
        </pc:spChg>
        <pc:spChg chg="add del mod">
          <ac:chgData name="alonso solano" userId="003cb9475119f91c" providerId="LiveId" clId="{DC8FCB62-05E2-4347-9350-A655FCF12C7E}" dt="2023-04-18T02:55:27.475" v="943" actId="478"/>
          <ac:spMkLst>
            <pc:docMk/>
            <pc:sldMk cId="1905710886" sldId="1040"/>
            <ac:spMk id="4" creationId="{CC830D1C-6F27-358A-A81B-860D010C7D9D}"/>
          </ac:spMkLst>
        </pc:spChg>
        <pc:spChg chg="add del mod">
          <ac:chgData name="alonso solano" userId="003cb9475119f91c" providerId="LiveId" clId="{DC8FCB62-05E2-4347-9350-A655FCF12C7E}" dt="2023-04-18T02:55:38.222" v="945" actId="478"/>
          <ac:spMkLst>
            <pc:docMk/>
            <pc:sldMk cId="1905710886" sldId="1040"/>
            <ac:spMk id="7" creationId="{D2F5D662-FD00-E094-42E0-A13B5EFF5C2A}"/>
          </ac:spMkLst>
        </pc:spChg>
        <pc:spChg chg="del">
          <ac:chgData name="alonso solano" userId="003cb9475119f91c" providerId="LiveId" clId="{DC8FCB62-05E2-4347-9350-A655FCF12C7E}" dt="2023-04-18T02:55:41.879" v="946" actId="478"/>
          <ac:spMkLst>
            <pc:docMk/>
            <pc:sldMk cId="1905710886" sldId="1040"/>
            <ac:spMk id="8" creationId="{365F4713-7D01-CE33-ED6B-53E15D196984}"/>
          </ac:spMkLst>
        </pc:spChg>
        <pc:spChg chg="add del mod">
          <ac:chgData name="alonso solano" userId="003cb9475119f91c" providerId="LiveId" clId="{DC8FCB62-05E2-4347-9350-A655FCF12C7E}" dt="2023-04-18T02:56:33.830" v="948" actId="22"/>
          <ac:spMkLst>
            <pc:docMk/>
            <pc:sldMk cId="1905710886" sldId="1040"/>
            <ac:spMk id="10" creationId="{20247419-2862-3387-BB66-475ACC880010}"/>
          </ac:spMkLst>
        </pc:spChg>
        <pc:spChg chg="add del mod">
          <ac:chgData name="alonso solano" userId="003cb9475119f91c" providerId="LiveId" clId="{DC8FCB62-05E2-4347-9350-A655FCF12C7E}" dt="2023-04-18T02:58:00.794" v="964" actId="22"/>
          <ac:spMkLst>
            <pc:docMk/>
            <pc:sldMk cId="1905710886" sldId="1040"/>
            <ac:spMk id="14" creationId="{A32DCDF5-270F-54E0-A484-20B95EA78A65}"/>
          </ac:spMkLst>
        </pc:spChg>
        <pc:spChg chg="add mod">
          <ac:chgData name="alonso solano" userId="003cb9475119f91c" providerId="LiveId" clId="{DC8FCB62-05E2-4347-9350-A655FCF12C7E}" dt="2023-04-18T03:17:07.937" v="1330" actId="20577"/>
          <ac:spMkLst>
            <pc:docMk/>
            <pc:sldMk cId="1905710886" sldId="1040"/>
            <ac:spMk id="21" creationId="{BA469C1E-2952-E105-77CA-7A5E48785B4F}"/>
          </ac:spMkLst>
        </pc:spChg>
        <pc:picChg chg="add del">
          <ac:chgData name="alonso solano" userId="003cb9475119f91c" providerId="LiveId" clId="{DC8FCB62-05E2-4347-9350-A655FCF12C7E}" dt="2023-04-18T02:55:43.287" v="947" actId="478"/>
          <ac:picMkLst>
            <pc:docMk/>
            <pc:sldMk cId="1905710886" sldId="1040"/>
            <ac:picMk id="5" creationId="{D019C151-251B-E44F-4E2C-8D2ED51E54D9}"/>
          </ac:picMkLst>
        </pc:picChg>
        <pc:picChg chg="add del mod ord">
          <ac:chgData name="alonso solano" userId="003cb9475119f91c" providerId="LiveId" clId="{DC8FCB62-05E2-4347-9350-A655FCF12C7E}" dt="2023-04-18T02:57:48.406" v="957" actId="478"/>
          <ac:picMkLst>
            <pc:docMk/>
            <pc:sldMk cId="1905710886" sldId="1040"/>
            <ac:picMk id="12" creationId="{558F48BB-A962-9E16-AE1B-85A4EA2BD9C5}"/>
          </ac:picMkLst>
        </pc:picChg>
        <pc:picChg chg="add del mod">
          <ac:chgData name="alonso solano" userId="003cb9475119f91c" providerId="LiveId" clId="{DC8FCB62-05E2-4347-9350-A655FCF12C7E}" dt="2023-04-18T02:57:54.911" v="960" actId="478"/>
          <ac:picMkLst>
            <pc:docMk/>
            <pc:sldMk cId="1905710886" sldId="1040"/>
            <ac:picMk id="16" creationId="{5A95CABD-6E29-E7DC-8D47-986992B3F5CC}"/>
          </ac:picMkLst>
        </pc:picChg>
        <pc:picChg chg="add del mod">
          <ac:chgData name="alonso solano" userId="003cb9475119f91c" providerId="LiveId" clId="{DC8FCB62-05E2-4347-9350-A655FCF12C7E}" dt="2023-04-18T02:57:59.641" v="963" actId="478"/>
          <ac:picMkLst>
            <pc:docMk/>
            <pc:sldMk cId="1905710886" sldId="1040"/>
            <ac:picMk id="18" creationId="{8332DC62-3736-0EE9-4F4B-8699F9F05C3E}"/>
          </ac:picMkLst>
        </pc:picChg>
        <pc:picChg chg="add mod ord modCrop">
          <ac:chgData name="alonso solano" userId="003cb9475119f91c" providerId="LiveId" clId="{DC8FCB62-05E2-4347-9350-A655FCF12C7E}" dt="2023-04-18T03:18:47.613" v="1371" actId="14100"/>
          <ac:picMkLst>
            <pc:docMk/>
            <pc:sldMk cId="1905710886" sldId="1040"/>
            <ac:picMk id="20" creationId="{D0572FE3-6BF2-A535-E674-E9B868C86772}"/>
          </ac:picMkLst>
        </pc:picChg>
      </pc:sldChg>
      <pc:sldChg chg="new del">
        <pc:chgData name="alonso solano" userId="003cb9475119f91c" providerId="LiveId" clId="{DC8FCB62-05E2-4347-9350-A655FCF12C7E}" dt="2023-04-18T03:21:32.981" v="1542" actId="2696"/>
        <pc:sldMkLst>
          <pc:docMk/>
          <pc:sldMk cId="147053562" sldId="1041"/>
        </pc:sldMkLst>
      </pc:sldChg>
      <pc:sldChg chg="addSp delSp modSp add mod">
        <pc:chgData name="alonso solano" userId="003cb9475119f91c" providerId="LiveId" clId="{DC8FCB62-05E2-4347-9350-A655FCF12C7E}" dt="2023-04-18T03:33:11.449" v="1950" actId="208"/>
        <pc:sldMkLst>
          <pc:docMk/>
          <pc:sldMk cId="1117636757" sldId="1041"/>
        </pc:sldMkLst>
        <pc:spChg chg="mod">
          <ac:chgData name="alonso solano" userId="003cb9475119f91c" providerId="LiveId" clId="{DC8FCB62-05E2-4347-9350-A655FCF12C7E}" dt="2023-04-18T03:32:53.134" v="1944" actId="20577"/>
          <ac:spMkLst>
            <pc:docMk/>
            <pc:sldMk cId="1117636757" sldId="1041"/>
            <ac:spMk id="3" creationId="{C0309350-61D7-FB39-2B6C-E4C498539E46}"/>
          </ac:spMkLst>
        </pc:spChg>
        <pc:picChg chg="del">
          <ac:chgData name="alonso solano" userId="003cb9475119f91c" providerId="LiveId" clId="{DC8FCB62-05E2-4347-9350-A655FCF12C7E}" dt="2023-04-18T03:21:40.307" v="1544" actId="478"/>
          <ac:picMkLst>
            <pc:docMk/>
            <pc:sldMk cId="1117636757" sldId="1041"/>
            <ac:picMk id="5" creationId="{CDE08E39-E047-7EBF-443D-FBEDDB90287C}"/>
          </ac:picMkLst>
        </pc:picChg>
        <pc:picChg chg="add mod">
          <ac:chgData name="alonso solano" userId="003cb9475119f91c" providerId="LiveId" clId="{DC8FCB62-05E2-4347-9350-A655FCF12C7E}" dt="2023-04-18T03:33:11.449" v="1950" actId="208"/>
          <ac:picMkLst>
            <pc:docMk/>
            <pc:sldMk cId="1117636757" sldId="1041"/>
            <ac:picMk id="6" creationId="{70F2D9FB-425C-280C-D42A-CE394DD5D1CC}"/>
          </ac:picMkLst>
        </pc:picChg>
      </pc:sldChg>
      <pc:sldChg chg="addSp delSp modSp add mod">
        <pc:chgData name="alonso solano" userId="003cb9475119f91c" providerId="LiveId" clId="{DC8FCB62-05E2-4347-9350-A655FCF12C7E}" dt="2023-04-18T03:39:43.815" v="2173" actId="20577"/>
        <pc:sldMkLst>
          <pc:docMk/>
          <pc:sldMk cId="2454679709" sldId="1042"/>
        </pc:sldMkLst>
        <pc:spChg chg="mod">
          <ac:chgData name="alonso solano" userId="003cb9475119f91c" providerId="LiveId" clId="{DC8FCB62-05E2-4347-9350-A655FCF12C7E}" dt="2023-04-18T03:39:43.815" v="2173" actId="20577"/>
          <ac:spMkLst>
            <pc:docMk/>
            <pc:sldMk cId="2454679709" sldId="1042"/>
            <ac:spMk id="3" creationId="{C0309350-61D7-FB39-2B6C-E4C498539E46}"/>
          </ac:spMkLst>
        </pc:spChg>
        <pc:picChg chg="add mod">
          <ac:chgData name="alonso solano" userId="003cb9475119f91c" providerId="LiveId" clId="{DC8FCB62-05E2-4347-9350-A655FCF12C7E}" dt="2023-04-18T03:39:17.919" v="2136" actId="1076"/>
          <ac:picMkLst>
            <pc:docMk/>
            <pc:sldMk cId="2454679709" sldId="1042"/>
            <ac:picMk id="5" creationId="{3BAEC3A2-9D2B-0548-2DAD-05FE161E9CCC}"/>
          </ac:picMkLst>
        </pc:picChg>
        <pc:picChg chg="del mod">
          <ac:chgData name="alonso solano" userId="003cb9475119f91c" providerId="LiveId" clId="{DC8FCB62-05E2-4347-9350-A655FCF12C7E}" dt="2023-04-18T03:33:37.807" v="1956" actId="478"/>
          <ac:picMkLst>
            <pc:docMk/>
            <pc:sldMk cId="2454679709" sldId="1042"/>
            <ac:picMk id="6" creationId="{70F2D9FB-425C-280C-D42A-CE394DD5D1CC}"/>
          </ac:picMkLst>
        </pc:picChg>
        <pc:picChg chg="add del">
          <ac:chgData name="alonso solano" userId="003cb9475119f91c" providerId="LiveId" clId="{DC8FCB62-05E2-4347-9350-A655FCF12C7E}" dt="2023-04-18T03:39:08.532" v="2133" actId="478"/>
          <ac:picMkLst>
            <pc:docMk/>
            <pc:sldMk cId="2454679709" sldId="1042"/>
            <ac:picMk id="8" creationId="{0A60FEE1-09BE-EA31-4E42-D3FC8C7F1B84}"/>
          </ac:picMkLst>
        </pc:picChg>
        <pc:picChg chg="add mod">
          <ac:chgData name="alonso solano" userId="003cb9475119f91c" providerId="LiveId" clId="{DC8FCB62-05E2-4347-9350-A655FCF12C7E}" dt="2023-04-18T03:39:24.357" v="2138" actId="1076"/>
          <ac:picMkLst>
            <pc:docMk/>
            <pc:sldMk cId="2454679709" sldId="1042"/>
            <ac:picMk id="10" creationId="{5C13FAAD-FEAD-3066-01F0-880845A0F16A}"/>
          </ac:picMkLst>
        </pc:picChg>
      </pc:sldChg>
      <pc:sldChg chg="addSp delSp modSp add mod">
        <pc:chgData name="alonso solano" userId="003cb9475119f91c" providerId="LiveId" clId="{DC8FCB62-05E2-4347-9350-A655FCF12C7E}" dt="2023-04-18T03:48:29.077" v="2432" actId="14100"/>
        <pc:sldMkLst>
          <pc:docMk/>
          <pc:sldMk cId="4090093332" sldId="1043"/>
        </pc:sldMkLst>
        <pc:spChg chg="mod">
          <ac:chgData name="alonso solano" userId="003cb9475119f91c" providerId="LiveId" clId="{DC8FCB62-05E2-4347-9350-A655FCF12C7E}" dt="2023-04-18T03:43:21.411" v="2370" actId="20577"/>
          <ac:spMkLst>
            <pc:docMk/>
            <pc:sldMk cId="4090093332" sldId="1043"/>
            <ac:spMk id="3" creationId="{C0309350-61D7-FB39-2B6C-E4C498539E46}"/>
          </ac:spMkLst>
        </pc:spChg>
        <pc:picChg chg="add mod">
          <ac:chgData name="alonso solano" userId="003cb9475119f91c" providerId="LiveId" clId="{DC8FCB62-05E2-4347-9350-A655FCF12C7E}" dt="2023-04-18T03:45:25.724" v="2397" actId="1076"/>
          <ac:picMkLst>
            <pc:docMk/>
            <pc:sldMk cId="4090093332" sldId="1043"/>
            <ac:picMk id="4" creationId="{8488229C-9642-DAB4-6148-A188DF4CBCB3}"/>
          </ac:picMkLst>
        </pc:picChg>
        <pc:picChg chg="del">
          <ac:chgData name="alonso solano" userId="003cb9475119f91c" providerId="LiveId" clId="{DC8FCB62-05E2-4347-9350-A655FCF12C7E}" dt="2023-04-18T03:39:55.702" v="2177" actId="478"/>
          <ac:picMkLst>
            <pc:docMk/>
            <pc:sldMk cId="4090093332" sldId="1043"/>
            <ac:picMk id="5" creationId="{3BAEC3A2-9D2B-0548-2DAD-05FE161E9CCC}"/>
          </ac:picMkLst>
        </pc:picChg>
        <pc:picChg chg="add mod">
          <ac:chgData name="alonso solano" userId="003cb9475119f91c" providerId="LiveId" clId="{DC8FCB62-05E2-4347-9350-A655FCF12C7E}" dt="2023-04-18T03:47:27.994" v="2421" actId="1076"/>
          <ac:picMkLst>
            <pc:docMk/>
            <pc:sldMk cId="4090093332" sldId="1043"/>
            <ac:picMk id="7" creationId="{160FDADF-5651-80BD-0790-C57D1DE0B99E}"/>
          </ac:picMkLst>
        </pc:picChg>
        <pc:picChg chg="add mod">
          <ac:chgData name="alonso solano" userId="003cb9475119f91c" providerId="LiveId" clId="{DC8FCB62-05E2-4347-9350-A655FCF12C7E}" dt="2023-04-18T03:45:23.058" v="2396" actId="1076"/>
          <ac:picMkLst>
            <pc:docMk/>
            <pc:sldMk cId="4090093332" sldId="1043"/>
            <ac:picMk id="8" creationId="{88CF5CE9-0D78-FD6C-982E-4528AEB273E4}"/>
          </ac:picMkLst>
        </pc:picChg>
        <pc:picChg chg="del">
          <ac:chgData name="alonso solano" userId="003cb9475119f91c" providerId="LiveId" clId="{DC8FCB62-05E2-4347-9350-A655FCF12C7E}" dt="2023-04-18T03:39:57.189" v="2178" actId="478"/>
          <ac:picMkLst>
            <pc:docMk/>
            <pc:sldMk cId="4090093332" sldId="1043"/>
            <ac:picMk id="10" creationId="{5C13FAAD-FEAD-3066-01F0-880845A0F16A}"/>
          </ac:picMkLst>
        </pc:picChg>
        <pc:cxnChg chg="add del">
          <ac:chgData name="alonso solano" userId="003cb9475119f91c" providerId="LiveId" clId="{DC8FCB62-05E2-4347-9350-A655FCF12C7E}" dt="2023-04-18T03:45:50.128" v="2399" actId="11529"/>
          <ac:cxnSpMkLst>
            <pc:docMk/>
            <pc:sldMk cId="4090093332" sldId="1043"/>
            <ac:cxnSpMk id="11" creationId="{E551DF3C-635B-9237-AA5B-742811CFE700}"/>
          </ac:cxnSpMkLst>
        </pc:cxnChg>
        <pc:cxnChg chg="add mod">
          <ac:chgData name="alonso solano" userId="003cb9475119f91c" providerId="LiveId" clId="{DC8FCB62-05E2-4347-9350-A655FCF12C7E}" dt="2023-04-18T03:46:16.332" v="2403" actId="208"/>
          <ac:cxnSpMkLst>
            <pc:docMk/>
            <pc:sldMk cId="4090093332" sldId="1043"/>
            <ac:cxnSpMk id="13" creationId="{E720FB53-0700-85F4-E7AB-57FE89B4C25E}"/>
          </ac:cxnSpMkLst>
        </pc:cxnChg>
        <pc:cxnChg chg="add mod">
          <ac:chgData name="alonso solano" userId="003cb9475119f91c" providerId="LiveId" clId="{DC8FCB62-05E2-4347-9350-A655FCF12C7E}" dt="2023-04-18T03:46:28.725" v="2407" actId="14100"/>
          <ac:cxnSpMkLst>
            <pc:docMk/>
            <pc:sldMk cId="4090093332" sldId="1043"/>
            <ac:cxnSpMk id="14" creationId="{77C1F030-874B-7DEB-6E46-73DEF47F6609}"/>
          </ac:cxnSpMkLst>
        </pc:cxnChg>
        <pc:cxnChg chg="add mod">
          <ac:chgData name="alonso solano" userId="003cb9475119f91c" providerId="LiveId" clId="{DC8FCB62-05E2-4347-9350-A655FCF12C7E}" dt="2023-04-18T03:46:37.478" v="2410" actId="14100"/>
          <ac:cxnSpMkLst>
            <pc:docMk/>
            <pc:sldMk cId="4090093332" sldId="1043"/>
            <ac:cxnSpMk id="17" creationId="{B54F6C33-1E5C-F8B9-2408-8841A8297E5E}"/>
          </ac:cxnSpMkLst>
        </pc:cxnChg>
        <pc:cxnChg chg="add mod">
          <ac:chgData name="alonso solano" userId="003cb9475119f91c" providerId="LiveId" clId="{DC8FCB62-05E2-4347-9350-A655FCF12C7E}" dt="2023-04-18T03:47:35.167" v="2422" actId="14100"/>
          <ac:cxnSpMkLst>
            <pc:docMk/>
            <pc:sldMk cId="4090093332" sldId="1043"/>
            <ac:cxnSpMk id="19" creationId="{9F81965C-F8FA-C01A-3343-06CB1E123EFD}"/>
          </ac:cxnSpMkLst>
        </pc:cxnChg>
        <pc:cxnChg chg="add mod">
          <ac:chgData name="alonso solano" userId="003cb9475119f91c" providerId="LiveId" clId="{DC8FCB62-05E2-4347-9350-A655FCF12C7E}" dt="2023-04-18T03:48:01.160" v="2428" actId="14100"/>
          <ac:cxnSpMkLst>
            <pc:docMk/>
            <pc:sldMk cId="4090093332" sldId="1043"/>
            <ac:cxnSpMk id="28" creationId="{D4272582-6442-4A46-1FF3-538B805AD8B3}"/>
          </ac:cxnSpMkLst>
        </pc:cxnChg>
        <pc:cxnChg chg="add mod">
          <ac:chgData name="alonso solano" userId="003cb9475119f91c" providerId="LiveId" clId="{DC8FCB62-05E2-4347-9350-A655FCF12C7E}" dt="2023-04-18T03:48:29.077" v="2432" actId="14100"/>
          <ac:cxnSpMkLst>
            <pc:docMk/>
            <pc:sldMk cId="4090093332" sldId="1043"/>
            <ac:cxnSpMk id="34" creationId="{CE33184D-73C2-BFC2-4CF7-77CE193A81E1}"/>
          </ac:cxnSpMkLst>
        </pc:cxnChg>
      </pc:sldChg>
      <pc:sldChg chg="addSp delSp modSp add mod">
        <pc:chgData name="alonso solano" userId="003cb9475119f91c" providerId="LiveId" clId="{DC8FCB62-05E2-4347-9350-A655FCF12C7E}" dt="2023-04-18T04:03:18.487" v="2870" actId="14100"/>
        <pc:sldMkLst>
          <pc:docMk/>
          <pc:sldMk cId="46843881" sldId="1044"/>
        </pc:sldMkLst>
        <pc:spChg chg="add del mod">
          <ac:chgData name="alonso solano" userId="003cb9475119f91c" providerId="LiveId" clId="{DC8FCB62-05E2-4347-9350-A655FCF12C7E}" dt="2023-04-18T03:49:18.061" v="2438" actId="478"/>
          <ac:spMkLst>
            <pc:docMk/>
            <pc:sldMk cId="46843881" sldId="1044"/>
            <ac:spMk id="3" creationId="{C0309350-61D7-FB39-2B6C-E4C498539E46}"/>
          </ac:spMkLst>
        </pc:spChg>
        <pc:spChg chg="add del mod">
          <ac:chgData name="alonso solano" userId="003cb9475119f91c" providerId="LiveId" clId="{DC8FCB62-05E2-4347-9350-A655FCF12C7E}" dt="2023-04-18T03:49:15.970" v="2437" actId="478"/>
          <ac:spMkLst>
            <pc:docMk/>
            <pc:sldMk cId="46843881" sldId="1044"/>
            <ac:spMk id="6" creationId="{FBBB1A70-FA4A-A6AD-EE73-3E1DF1FB39CB}"/>
          </ac:spMkLst>
        </pc:spChg>
        <pc:spChg chg="add mod">
          <ac:chgData name="alonso solano" userId="003cb9475119f91c" providerId="LiveId" clId="{DC8FCB62-05E2-4347-9350-A655FCF12C7E}" dt="2023-04-18T03:54:53.587" v="2787" actId="1076"/>
          <ac:spMkLst>
            <pc:docMk/>
            <pc:sldMk cId="46843881" sldId="1044"/>
            <ac:spMk id="10" creationId="{2BE3391F-8448-CA4A-6FAF-102184F04136}"/>
          </ac:spMkLst>
        </pc:spChg>
        <pc:picChg chg="add del">
          <ac:chgData name="alonso solano" userId="003cb9475119f91c" providerId="LiveId" clId="{DC8FCB62-05E2-4347-9350-A655FCF12C7E}" dt="2023-04-18T03:49:18.061" v="2438" actId="478"/>
          <ac:picMkLst>
            <pc:docMk/>
            <pc:sldMk cId="46843881" sldId="1044"/>
            <ac:picMk id="4" creationId="{8488229C-9642-DAB4-6148-A188DF4CBCB3}"/>
          </ac:picMkLst>
        </pc:picChg>
        <pc:picChg chg="add del">
          <ac:chgData name="alonso solano" userId="003cb9475119f91c" providerId="LiveId" clId="{DC8FCB62-05E2-4347-9350-A655FCF12C7E}" dt="2023-04-18T03:49:18.061" v="2438" actId="478"/>
          <ac:picMkLst>
            <pc:docMk/>
            <pc:sldMk cId="46843881" sldId="1044"/>
            <ac:picMk id="7" creationId="{160FDADF-5651-80BD-0790-C57D1DE0B99E}"/>
          </ac:picMkLst>
        </pc:picChg>
        <pc:picChg chg="add del">
          <ac:chgData name="alonso solano" userId="003cb9475119f91c" providerId="LiveId" clId="{DC8FCB62-05E2-4347-9350-A655FCF12C7E}" dt="2023-04-18T03:49:18.061" v="2438" actId="478"/>
          <ac:picMkLst>
            <pc:docMk/>
            <pc:sldMk cId="46843881" sldId="1044"/>
            <ac:picMk id="8" creationId="{88CF5CE9-0D78-FD6C-982E-4528AEB273E4}"/>
          </ac:picMkLst>
        </pc:picChg>
        <pc:picChg chg="add mod">
          <ac:chgData name="alonso solano" userId="003cb9475119f91c" providerId="LiveId" clId="{DC8FCB62-05E2-4347-9350-A655FCF12C7E}" dt="2023-04-18T03:59:07.289" v="2814" actId="1076"/>
          <ac:picMkLst>
            <pc:docMk/>
            <pc:sldMk cId="46843881" sldId="1044"/>
            <ac:picMk id="12" creationId="{F1993362-5066-1213-6396-90D4778F293A}"/>
          </ac:picMkLst>
        </pc:picChg>
        <pc:picChg chg="add mod">
          <ac:chgData name="alonso solano" userId="003cb9475119f91c" providerId="LiveId" clId="{DC8FCB62-05E2-4347-9350-A655FCF12C7E}" dt="2023-04-18T03:59:26.286" v="2822" actId="208"/>
          <ac:picMkLst>
            <pc:docMk/>
            <pc:sldMk cId="46843881" sldId="1044"/>
            <ac:picMk id="16" creationId="{E45B4F26-CE76-CA55-1955-91EC2E6BA8AB}"/>
          </ac:picMkLst>
        </pc:picChg>
        <pc:picChg chg="add mod">
          <ac:chgData name="alonso solano" userId="003cb9475119f91c" providerId="LiveId" clId="{DC8FCB62-05E2-4347-9350-A655FCF12C7E}" dt="2023-04-18T03:59:45.630" v="2829" actId="1076"/>
          <ac:picMkLst>
            <pc:docMk/>
            <pc:sldMk cId="46843881" sldId="1044"/>
            <ac:picMk id="20" creationId="{84918921-46B5-B44D-BE6A-4F0780B17011}"/>
          </ac:picMkLst>
        </pc:picChg>
        <pc:picChg chg="add mod">
          <ac:chgData name="alonso solano" userId="003cb9475119f91c" providerId="LiveId" clId="{DC8FCB62-05E2-4347-9350-A655FCF12C7E}" dt="2023-04-18T04:02:22.459" v="2856" actId="1076"/>
          <ac:picMkLst>
            <pc:docMk/>
            <pc:sldMk cId="46843881" sldId="1044"/>
            <ac:picMk id="22" creationId="{0BBC4CE7-9872-1200-247F-51B7E6BDB521}"/>
          </ac:picMkLst>
        </pc:picChg>
        <pc:picChg chg="add mod">
          <ac:chgData name="alonso solano" userId="003cb9475119f91c" providerId="LiveId" clId="{DC8FCB62-05E2-4347-9350-A655FCF12C7E}" dt="2023-04-18T03:59:33.353" v="2826" actId="208"/>
          <ac:picMkLst>
            <pc:docMk/>
            <pc:sldMk cId="46843881" sldId="1044"/>
            <ac:picMk id="24" creationId="{000CC2C8-79A1-A990-193E-8352C2668294}"/>
          </ac:picMkLst>
        </pc:picChg>
        <pc:picChg chg="add mod">
          <ac:chgData name="alonso solano" userId="003cb9475119f91c" providerId="LiveId" clId="{DC8FCB62-05E2-4347-9350-A655FCF12C7E}" dt="2023-04-18T04:02:15.471" v="2853" actId="1076"/>
          <ac:picMkLst>
            <pc:docMk/>
            <pc:sldMk cId="46843881" sldId="1044"/>
            <ac:picMk id="26" creationId="{4C9E9F8D-CC50-D97C-EC8D-376CE85A70D9}"/>
          </ac:picMkLst>
        </pc:pic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13" creationId="{E720FB53-0700-85F4-E7AB-57FE89B4C25E}"/>
          </ac:cxnSpMkLst>
        </pc:cxn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14" creationId="{77C1F030-874B-7DEB-6E46-73DEF47F6609}"/>
          </ac:cxnSpMkLst>
        </pc:cxn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17" creationId="{B54F6C33-1E5C-F8B9-2408-8841A8297E5E}"/>
          </ac:cxnSpMkLst>
        </pc:cxn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19" creationId="{9F81965C-F8FA-C01A-3343-06CB1E123EFD}"/>
          </ac:cxnSpMkLst>
        </pc:cxnChg>
        <pc:cxnChg chg="add mod">
          <ac:chgData name="alonso solano" userId="003cb9475119f91c" providerId="LiveId" clId="{DC8FCB62-05E2-4347-9350-A655FCF12C7E}" dt="2023-04-18T04:02:27.678" v="2858" actId="14100"/>
          <ac:cxnSpMkLst>
            <pc:docMk/>
            <pc:sldMk cId="46843881" sldId="1044"/>
            <ac:cxnSpMk id="27" creationId="{7FAD1CC6-6F08-4B28-60FB-BA95EBFD609A}"/>
          </ac:cxnSpMkLst>
        </pc:cxn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28" creationId="{D4272582-6442-4A46-1FF3-538B805AD8B3}"/>
          </ac:cxnSpMkLst>
        </pc:cxnChg>
        <pc:cxnChg chg="add del">
          <ac:chgData name="alonso solano" userId="003cb9475119f91c" providerId="LiveId" clId="{DC8FCB62-05E2-4347-9350-A655FCF12C7E}" dt="2023-04-18T03:49:18.061" v="2438" actId="478"/>
          <ac:cxnSpMkLst>
            <pc:docMk/>
            <pc:sldMk cId="46843881" sldId="1044"/>
            <ac:cxnSpMk id="34" creationId="{CE33184D-73C2-BFC2-4CF7-77CE193A81E1}"/>
          </ac:cxnSpMkLst>
        </pc:cxnChg>
        <pc:cxnChg chg="add mod">
          <ac:chgData name="alonso solano" userId="003cb9475119f91c" providerId="LiveId" clId="{DC8FCB62-05E2-4347-9350-A655FCF12C7E}" dt="2023-04-18T04:03:18.012" v="2869" actId="14100"/>
          <ac:cxnSpMkLst>
            <pc:docMk/>
            <pc:sldMk cId="46843881" sldId="1044"/>
            <ac:cxnSpMk id="38" creationId="{E4C0C3E4-C695-7470-BA9A-42A9F7C2BA9B}"/>
          </ac:cxnSpMkLst>
        </pc:cxnChg>
        <pc:cxnChg chg="add mod">
          <ac:chgData name="alonso solano" userId="003cb9475119f91c" providerId="LiveId" clId="{DC8FCB62-05E2-4347-9350-A655FCF12C7E}" dt="2023-04-18T04:02:25.078" v="2857" actId="14100"/>
          <ac:cxnSpMkLst>
            <pc:docMk/>
            <pc:sldMk cId="46843881" sldId="1044"/>
            <ac:cxnSpMk id="41" creationId="{D29AAD81-B01D-FA66-8609-862ACEEBB1A8}"/>
          </ac:cxnSpMkLst>
        </pc:cxnChg>
        <pc:cxnChg chg="add mod">
          <ac:chgData name="alonso solano" userId="003cb9475119f91c" providerId="LiveId" clId="{DC8FCB62-05E2-4347-9350-A655FCF12C7E}" dt="2023-04-18T04:03:18.487" v="2870" actId="14100"/>
          <ac:cxnSpMkLst>
            <pc:docMk/>
            <pc:sldMk cId="46843881" sldId="1044"/>
            <ac:cxnSpMk id="51" creationId="{AD3E3BAF-AC45-1C71-69A2-9CBD3BE72E76}"/>
          </ac:cxnSpMkLst>
        </pc:cxnChg>
        <pc:cxnChg chg="add mod">
          <ac:chgData name="alonso solano" userId="003cb9475119f91c" providerId="LiveId" clId="{DC8FCB62-05E2-4347-9350-A655FCF12C7E}" dt="2023-04-18T04:03:17.643" v="2868" actId="14100"/>
          <ac:cxnSpMkLst>
            <pc:docMk/>
            <pc:sldMk cId="46843881" sldId="1044"/>
            <ac:cxnSpMk id="54" creationId="{628F83A5-E6CC-BAA5-7CF2-E7BB413FCBF8}"/>
          </ac:cxnSpMkLst>
        </pc:cxnChg>
      </pc:sldChg>
      <pc:sldChg chg="modSp new del mod">
        <pc:chgData name="alonso solano" userId="003cb9475119f91c" providerId="LiveId" clId="{DC8FCB62-05E2-4347-9350-A655FCF12C7E}" dt="2023-04-18T04:03:48.726" v="2877" actId="47"/>
        <pc:sldMkLst>
          <pc:docMk/>
          <pc:sldMk cId="460552235" sldId="1045"/>
        </pc:sldMkLst>
        <pc:spChg chg="mod">
          <ac:chgData name="alonso solano" userId="003cb9475119f91c" providerId="LiveId" clId="{DC8FCB62-05E2-4347-9350-A655FCF12C7E}" dt="2023-04-18T04:03:46.052" v="2876" actId="113"/>
          <ac:spMkLst>
            <pc:docMk/>
            <pc:sldMk cId="460552235" sldId="1045"/>
            <ac:spMk id="2" creationId="{69EF4DFD-BE38-CBDE-E811-8606E731D843}"/>
          </ac:spMkLst>
        </pc:spChg>
      </pc:sldChg>
      <pc:sldChg chg="addSp delSp modSp add mod ord">
        <pc:chgData name="alonso solano" userId="003cb9475119f91c" providerId="LiveId" clId="{DC8FCB62-05E2-4347-9350-A655FCF12C7E}" dt="2023-04-18T04:08:12.124" v="3021" actId="1076"/>
        <pc:sldMkLst>
          <pc:docMk/>
          <pc:sldMk cId="1732521622" sldId="1045"/>
        </pc:sldMkLst>
        <pc:spChg chg="mod">
          <ac:chgData name="alonso solano" userId="003cb9475119f91c" providerId="LiveId" clId="{DC8FCB62-05E2-4347-9350-A655FCF12C7E}" dt="2023-04-18T04:04:42.691" v="2932" actId="20577"/>
          <ac:spMkLst>
            <pc:docMk/>
            <pc:sldMk cId="1732521622" sldId="1045"/>
            <ac:spMk id="3" creationId="{C0309350-61D7-FB39-2B6C-E4C498539E46}"/>
          </ac:spMkLst>
        </pc:spChg>
        <pc:picChg chg="del">
          <ac:chgData name="alonso solano" userId="003cb9475119f91c" providerId="LiveId" clId="{DC8FCB62-05E2-4347-9350-A655FCF12C7E}" dt="2023-04-18T04:04:05.390" v="2885" actId="478"/>
          <ac:picMkLst>
            <pc:docMk/>
            <pc:sldMk cId="1732521622" sldId="1045"/>
            <ac:picMk id="5" creationId="{3BAEC3A2-9D2B-0548-2DAD-05FE161E9CCC}"/>
          </ac:picMkLst>
        </pc:picChg>
        <pc:picChg chg="add mod">
          <ac:chgData name="alonso solano" userId="003cb9475119f91c" providerId="LiveId" clId="{DC8FCB62-05E2-4347-9350-A655FCF12C7E}" dt="2023-04-18T04:08:12.124" v="3021" actId="1076"/>
          <ac:picMkLst>
            <pc:docMk/>
            <pc:sldMk cId="1732521622" sldId="1045"/>
            <ac:picMk id="6" creationId="{BF47A3A4-D65E-12DC-E341-2633465FB05A}"/>
          </ac:picMkLst>
        </pc:picChg>
        <pc:picChg chg="add del mod">
          <ac:chgData name="alonso solano" userId="003cb9475119f91c" providerId="LiveId" clId="{DC8FCB62-05E2-4347-9350-A655FCF12C7E}" dt="2023-04-18T04:06:51.914" v="2945" actId="478"/>
          <ac:picMkLst>
            <pc:docMk/>
            <pc:sldMk cId="1732521622" sldId="1045"/>
            <ac:picMk id="8" creationId="{97C28A00-C9C5-88FD-D4EA-D3D6A100513E}"/>
          </ac:picMkLst>
        </pc:picChg>
        <pc:picChg chg="del">
          <ac:chgData name="alonso solano" userId="003cb9475119f91c" providerId="LiveId" clId="{DC8FCB62-05E2-4347-9350-A655FCF12C7E}" dt="2023-04-18T04:04:05.390" v="2885" actId="478"/>
          <ac:picMkLst>
            <pc:docMk/>
            <pc:sldMk cId="1732521622" sldId="1045"/>
            <ac:picMk id="10" creationId="{5C13FAAD-FEAD-3066-01F0-880845A0F16A}"/>
          </ac:picMkLst>
        </pc:picChg>
      </pc:sldChg>
      <pc:sldChg chg="add del">
        <pc:chgData name="alonso solano" userId="003cb9475119f91c" providerId="LiveId" clId="{DC8FCB62-05E2-4347-9350-A655FCF12C7E}" dt="2023-04-18T04:03:36.589" v="2872" actId="2696"/>
        <pc:sldMkLst>
          <pc:docMk/>
          <pc:sldMk cId="3294670768" sldId="1045"/>
        </pc:sldMkLst>
      </pc:sldChg>
      <pc:sldChg chg="delSp modSp add mod">
        <pc:chgData name="alonso solano" userId="003cb9475119f91c" providerId="LiveId" clId="{DC8FCB62-05E2-4347-9350-A655FCF12C7E}" dt="2023-04-18T04:07:56.928" v="3019" actId="20577"/>
        <pc:sldMkLst>
          <pc:docMk/>
          <pc:sldMk cId="4130807667" sldId="1046"/>
        </pc:sldMkLst>
        <pc:spChg chg="mod">
          <ac:chgData name="alonso solano" userId="003cb9475119f91c" providerId="LiveId" clId="{DC8FCB62-05E2-4347-9350-A655FCF12C7E}" dt="2023-04-18T04:07:56.928" v="3019" actId="20577"/>
          <ac:spMkLst>
            <pc:docMk/>
            <pc:sldMk cId="4130807667" sldId="1046"/>
            <ac:spMk id="3" creationId="{C0309350-61D7-FB39-2B6C-E4C498539E46}"/>
          </ac:spMkLst>
        </pc:spChg>
        <pc:picChg chg="del">
          <ac:chgData name="alonso solano" userId="003cb9475119f91c" providerId="LiveId" clId="{DC8FCB62-05E2-4347-9350-A655FCF12C7E}" dt="2023-04-18T04:06:43.138" v="2940" actId="478"/>
          <ac:picMkLst>
            <pc:docMk/>
            <pc:sldMk cId="4130807667" sldId="1046"/>
            <ac:picMk id="6" creationId="{BF47A3A4-D65E-12DC-E341-2633465FB05A}"/>
          </ac:picMkLst>
        </pc:picChg>
        <pc:picChg chg="mod">
          <ac:chgData name="alonso solano" userId="003cb9475119f91c" providerId="LiveId" clId="{DC8FCB62-05E2-4347-9350-A655FCF12C7E}" dt="2023-04-18T04:06:56.240" v="2946" actId="1076"/>
          <ac:picMkLst>
            <pc:docMk/>
            <pc:sldMk cId="4130807667" sldId="1046"/>
            <ac:picMk id="8" creationId="{97C28A00-C9C5-88FD-D4EA-D3D6A100513E}"/>
          </ac:picMkLst>
        </pc:picChg>
      </pc:sldChg>
      <pc:sldChg chg="addSp delSp modSp add mod">
        <pc:chgData name="alonso solano" userId="003cb9475119f91c" providerId="LiveId" clId="{DC8FCB62-05E2-4347-9350-A655FCF12C7E}" dt="2023-04-21T01:41:24.449" v="3251" actId="14100"/>
        <pc:sldMkLst>
          <pc:docMk/>
          <pc:sldMk cId="3829490190" sldId="1047"/>
        </pc:sldMkLst>
        <pc:spChg chg="mod">
          <ac:chgData name="alonso solano" userId="003cb9475119f91c" providerId="LiveId" clId="{DC8FCB62-05E2-4347-9350-A655FCF12C7E}" dt="2023-04-21T01:38:47.621" v="3187" actId="20577"/>
          <ac:spMkLst>
            <pc:docMk/>
            <pc:sldMk cId="3829490190" sldId="1047"/>
            <ac:spMk id="2" creationId="{CDFBC022-BCDB-2C73-7555-5431DF4F0C40}"/>
          </ac:spMkLst>
        </pc:spChg>
        <pc:spChg chg="del mod">
          <ac:chgData name="alonso solano" userId="003cb9475119f91c" providerId="LiveId" clId="{DC8FCB62-05E2-4347-9350-A655FCF12C7E}" dt="2023-04-21T01:18:26.925" v="3164" actId="22"/>
          <ac:spMkLst>
            <pc:docMk/>
            <pc:sldMk cId="3829490190" sldId="1047"/>
            <ac:spMk id="3" creationId="{C0309350-61D7-FB39-2B6C-E4C498539E46}"/>
          </ac:spMkLst>
        </pc:spChg>
        <pc:spChg chg="add del mod">
          <ac:chgData name="alonso solano" userId="003cb9475119f91c" providerId="LiveId" clId="{DC8FCB62-05E2-4347-9350-A655FCF12C7E}" dt="2023-04-21T01:38:22.453" v="3170" actId="22"/>
          <ac:spMkLst>
            <pc:docMk/>
            <pc:sldMk cId="3829490190" sldId="1047"/>
            <ac:spMk id="7" creationId="{70DACF0D-67CE-E82A-9775-DC01DD710CBC}"/>
          </ac:spMkLst>
        </pc:spChg>
        <pc:spChg chg="add del mod">
          <ac:chgData name="alonso solano" userId="003cb9475119f91c" providerId="LiveId" clId="{DC8FCB62-05E2-4347-9350-A655FCF12C7E}" dt="2023-04-21T01:39:28.272" v="3192"/>
          <ac:spMkLst>
            <pc:docMk/>
            <pc:sldMk cId="3829490190" sldId="1047"/>
            <ac:spMk id="11" creationId="{33DE112D-9F61-B710-8B73-DA6166129758}"/>
          </ac:spMkLst>
        </pc:spChg>
        <pc:spChg chg="add mod">
          <ac:chgData name="alonso solano" userId="003cb9475119f91c" providerId="LiveId" clId="{DC8FCB62-05E2-4347-9350-A655FCF12C7E}" dt="2023-04-21T01:41:24.449" v="3251" actId="14100"/>
          <ac:spMkLst>
            <pc:docMk/>
            <pc:sldMk cId="3829490190" sldId="1047"/>
            <ac:spMk id="12" creationId="{09660DCA-F40B-8AC6-22C9-E6034BA79FA7}"/>
          </ac:spMkLst>
        </pc:spChg>
        <pc:picChg chg="add del mod ord">
          <ac:chgData name="alonso solano" userId="003cb9475119f91c" providerId="LiveId" clId="{DC8FCB62-05E2-4347-9350-A655FCF12C7E}" dt="2023-04-21T01:20:20.418" v="3168" actId="478"/>
          <ac:picMkLst>
            <pc:docMk/>
            <pc:sldMk cId="3829490190" sldId="1047"/>
            <ac:picMk id="5" creationId="{6A93994A-A43B-993F-CBF6-3D28980BC124}"/>
          </ac:picMkLst>
        </pc:picChg>
        <pc:picChg chg="del">
          <ac:chgData name="alonso solano" userId="003cb9475119f91c" providerId="LiveId" clId="{DC8FCB62-05E2-4347-9350-A655FCF12C7E}" dt="2023-04-21T01:18:23.424" v="3162" actId="478"/>
          <ac:picMkLst>
            <pc:docMk/>
            <pc:sldMk cId="3829490190" sldId="1047"/>
            <ac:picMk id="8" creationId="{97C28A00-C9C5-88FD-D4EA-D3D6A100513E}"/>
          </ac:picMkLst>
        </pc:picChg>
        <pc:picChg chg="add mod ord">
          <ac:chgData name="alonso solano" userId="003cb9475119f91c" providerId="LiveId" clId="{DC8FCB62-05E2-4347-9350-A655FCF12C7E}" dt="2023-04-21T01:39:10.750" v="3190" actId="1076"/>
          <ac:picMkLst>
            <pc:docMk/>
            <pc:sldMk cId="3829490190" sldId="1047"/>
            <ac:picMk id="10" creationId="{73A605DA-CE46-483F-F66F-B3FF69C9317D}"/>
          </ac:picMkLst>
        </pc:picChg>
      </pc:sldChg>
      <pc:sldChg chg="new del">
        <pc:chgData name="alonso solano" userId="003cb9475119f91c" providerId="LiveId" clId="{DC8FCB62-05E2-4347-9350-A655FCF12C7E}" dt="2023-04-21T01:44:11.970" v="3252" actId="2696"/>
        <pc:sldMkLst>
          <pc:docMk/>
          <pc:sldMk cId="848551284" sldId="10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3A18E5-A0D9-4DE9-8175-4714BA954D78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noProof="0"/>
              <a:t>Editar el estilo de texto del patrón</a:t>
            </a:r>
          </a:p>
          <a:p>
            <a:pPr lvl="1"/>
            <a:r>
              <a:rPr lang="es-ES" altLang="es-CO" noProof="0"/>
              <a:t>Segundo nivel</a:t>
            </a:r>
          </a:p>
          <a:p>
            <a:pPr lvl="2"/>
            <a:r>
              <a:rPr lang="es-ES" altLang="es-CO" noProof="0"/>
              <a:t>Tercer nivel</a:t>
            </a:r>
          </a:p>
          <a:p>
            <a:pPr lvl="3"/>
            <a:r>
              <a:rPr lang="es-ES" altLang="es-CO" noProof="0"/>
              <a:t>Cuarto nivel</a:t>
            </a:r>
          </a:p>
          <a:p>
            <a:pPr lvl="4"/>
            <a:r>
              <a:rPr lang="es-ES" altLang="es-CO" noProof="0"/>
              <a:t>Quinto nivel</a:t>
            </a:r>
            <a:endParaRPr lang="es-CO" altLang="es-CO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C71C11-CB1F-4293-8B42-28E21BCA906D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5487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09644"/>
            <a:ext cx="9144000" cy="1663447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54909"/>
            <a:ext cx="9144000" cy="1010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01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A6CB-D3E4-4B23-BD2C-29898E8E8D0A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8EA2-5042-4875-A37A-6744D37E426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436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7366A-F3A6-4CC4-B840-9EDE02E74CD2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0346-D625-4449-9F82-2DA76696FDB3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7917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811" y="160027"/>
            <a:ext cx="10515600" cy="984562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AD3333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15" y="1304617"/>
            <a:ext cx="10925175" cy="5036362"/>
          </a:xfrm>
        </p:spPr>
        <p:txBody>
          <a:bodyPr/>
          <a:lstStyle>
            <a:lvl1pPr marL="0" indent="0">
              <a:buNone/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635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16E0-D039-44C8-8192-BDED2ABD827A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9D22-3D66-4249-AA17-FD6741AF4098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1742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0998-559D-4EBD-9347-6656379B4AEC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1419D-0432-4585-A706-2226F93876C0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7217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CEDC-06ED-4C7C-9B03-83046E1325F6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70616-2E74-471E-AAEF-A4D337523D7F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893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F25C1-17BB-4366-890E-F326F3BED209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7D14-50C1-4B66-A5F4-D9657C158CA5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10483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9A324-A69E-4F9E-8265-9E809888D80A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040C8-FB79-4E6D-A221-B9C004F27102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294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B7F63-9348-4FED-9EED-D818C16FCE77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0772A-1E30-40C1-8DA4-4C4BD7994531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3657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Editar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F7A46F-03D8-4E44-98A7-21D921D8A9B6}" type="datetimeFigureOut">
              <a:rPr lang="es-CO" altLang="es-CO"/>
              <a:pPr>
                <a:defRPr/>
              </a:pPr>
              <a:t>20/04/2023</a:t>
            </a:fld>
            <a:endParaRPr lang="es-CO" alt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FBB4E2-C74A-4947-B3B8-AA5F80113A4E}" type="slidenum">
              <a:rPr lang="es-CO" altLang="es-CO"/>
              <a:pPr>
                <a:defRPr/>
              </a:pPr>
              <a:t>‹Nº›</a:t>
            </a:fld>
            <a:endParaRPr lang="es-CO" alt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1" r:id="rId3"/>
    <p:sldLayoutId id="2147483987" r:id="rId4"/>
    <p:sldLayoutId id="2147483988" r:id="rId5"/>
    <p:sldLayoutId id="2147483989" r:id="rId6"/>
    <p:sldLayoutId id="2147483990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MS PGothic" panose="020B0600070205080204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44081" y="1765553"/>
            <a:ext cx="9144000" cy="1663447"/>
          </a:xfrm>
        </p:spPr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Notación posfija y tablas de verdad mediante el método de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shunting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Yard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056218"/>
            <a:ext cx="9144000" cy="2099387"/>
          </a:xfrm>
        </p:spPr>
        <p:txBody>
          <a:bodyPr/>
          <a:lstStyle/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Andrés Felipe Hernández Morales  1039680287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David Arias Monroy 1006409535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Leider Alonso Solano Villamizar 1093432012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Rubert Albany Gonzalez Pérez 1094396235</a:t>
            </a:r>
          </a:p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Mauro Julian Chaparro Sanchez  1007379498</a:t>
            </a:r>
          </a:p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9350-61D7-FB39-2B6C-E4C4985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6: 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muestra la tabla en la interfaz que proviene de la matriz tabla: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C28A00-C9C5-88FD-D4EA-D3D6A100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2" y="2158760"/>
            <a:ext cx="4007497" cy="38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0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Validaciones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3A605DA-CE46-483F-F66F-B3FF69C93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708" y="1415013"/>
            <a:ext cx="8748518" cy="1798476"/>
          </a:xfr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9660DCA-F40B-8AC6-22C9-E6034BA79FA7}"/>
              </a:ext>
            </a:extLst>
          </p:cNvPr>
          <p:cNvSpPr txBox="1"/>
          <p:nvPr/>
        </p:nvSpPr>
        <p:spPr>
          <a:xfrm>
            <a:off x="1452708" y="3406581"/>
            <a:ext cx="392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validación aplicada en el código </a:t>
            </a:r>
          </a:p>
        </p:txBody>
      </p:sp>
    </p:spTree>
    <p:extLst>
      <p:ext uri="{BB962C8B-B14F-4D97-AF65-F5344CB8AC3E}">
        <p14:creationId xmlns:p14="http://schemas.microsoft.com/office/powerpoint/2010/main" val="382949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del programa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8C8CDB-0752-3390-5DBF-2FB60F9FF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86" y="2163214"/>
            <a:ext cx="4540625" cy="2531571"/>
          </a:xfrm>
          <a:ln>
            <a:solidFill>
              <a:schemeClr val="tx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1D628E-5FFB-D127-F9F0-8F04C05D92A8}"/>
              </a:ext>
            </a:extLst>
          </p:cNvPr>
          <p:cNvSpPr txBox="1"/>
          <p:nvPr/>
        </p:nvSpPr>
        <p:spPr>
          <a:xfrm>
            <a:off x="6096000" y="1536173"/>
            <a:ext cx="4731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programa se estructura en dos paquetes principales: mundo y ventana.</a:t>
            </a:r>
          </a:p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el primero se define la lógica que permite la creación de la notación posfija y de las tablas de verdad, en la carpeta ventana se encuentran las interfaces graficas de la ventana principal y donde mostramos la tabla de verdad generada.</a:t>
            </a:r>
          </a:p>
        </p:txBody>
      </p:sp>
    </p:spTree>
    <p:extLst>
      <p:ext uri="{BB962C8B-B14F-4D97-AF65-F5344CB8AC3E}">
        <p14:creationId xmlns:p14="http://schemas.microsoft.com/office/powerpoint/2010/main" val="1507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9EE12-62BA-88B9-6DC9-B54A39E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Shunting Yard</a:t>
            </a:r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D0572FE3-6BF2-A535-E674-E9B868C86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35"/>
          <a:stretch/>
        </p:blipFill>
        <p:spPr>
          <a:xfrm>
            <a:off x="465466" y="951722"/>
            <a:ext cx="4995103" cy="5225142"/>
          </a:xfrm>
          <a:ln>
            <a:solidFill>
              <a:schemeClr val="tx1"/>
            </a:solidFill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469C1E-2952-E105-77CA-7A5E48785B4F}"/>
              </a:ext>
            </a:extLst>
          </p:cNvPr>
          <p:cNvSpPr txBox="1"/>
          <p:nvPr/>
        </p:nvSpPr>
        <p:spPr>
          <a:xfrm>
            <a:off x="6540760" y="2324331"/>
            <a:ext cx="4581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el método de Shunting yard para calcular la expresión posfija, donde se entrega una expresión infija a través del método </a:t>
            </a:r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convertirEI_EP.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9350-61D7-FB39-2B6C-E4C4985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calcular las tablas de verdad nos basamos en el método de descomposición, donde se toma la expresión posfija y se trabaja sobre ella. Cuyas tablas están hechas a partir de matrices.</a:t>
            </a: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Dando lugar a los siguientes pasos para calcular las tablas de verdad: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E08E39-E047-7EBF-443D-FBEDDB90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672" y="2422361"/>
            <a:ext cx="4136656" cy="2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309350-61D7-FB39-2B6C-E4C498539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Paso 1: </a:t>
                </a:r>
                <a:r>
                  <a:rPr lang="es-CO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definimos una matriz base la cual proviene de las proposiciones de la expresión posfija, usando el calculo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s-CO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CO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CO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CO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es-CO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309350-61D7-FB39-2B6C-E4C498539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3" t="-1695" r="-11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0F2D9FB-425C-280C-D42A-CE394DD5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51" y="2932538"/>
            <a:ext cx="4975098" cy="2721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763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9350-61D7-FB39-2B6C-E4C4985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2: 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creamos la tabla en una matriz la cual va a tener el tamaño de columnas a partir del tamaño de la expresión posfija y con todos los valores en false:</a:t>
            </a:r>
          </a:p>
          <a:p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AEC3A2-9D2B-0548-2DAD-05FE161E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653" y="3822798"/>
            <a:ext cx="7052694" cy="1504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13FAAD-FEAD-3066-01F0-880845A0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59" y="2948077"/>
            <a:ext cx="2876081" cy="529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6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9350-61D7-FB39-2B6C-E4C4985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3: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empezamos a llenar la tabla matriz de acuerdo a la matriz base, es decir, donde encontremos una proposición la llenamos según la proposición de la matriz base: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88229C-9642-DAB4-6148-A188DF4C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69" y="2497637"/>
            <a:ext cx="2876081" cy="529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0FDADF-5651-80BD-0790-C57D1DE0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88" y="4871608"/>
            <a:ext cx="6763205" cy="10913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CF5CE9-0D78-FD6C-982E-4528AEB2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97" y="3388482"/>
            <a:ext cx="2450227" cy="13400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720FB53-0700-85F4-E7AB-57FE89B4C25E}"/>
              </a:ext>
            </a:extLst>
          </p:cNvPr>
          <p:cNvCxnSpPr/>
          <p:nvPr/>
        </p:nvCxnSpPr>
        <p:spPr>
          <a:xfrm rot="16200000" flipH="1">
            <a:off x="4211639" y="2900687"/>
            <a:ext cx="555171" cy="50145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77C1F030-874B-7DEB-6E46-73DEF47F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8563" y="3112574"/>
            <a:ext cx="478365" cy="15449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54F6C33-1E5C-F8B9-2408-8841A8297E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2352" y="3007750"/>
            <a:ext cx="468973" cy="373529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9F81965C-F8FA-C01A-3343-06CB1E123E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103" y="4404048"/>
            <a:ext cx="2086228" cy="543329"/>
          </a:xfrm>
          <a:prstGeom prst="bentConnector3">
            <a:avLst>
              <a:gd name="adj1" fmla="val 996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D4272582-6442-4A46-1FF3-538B805AD8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3078" y="4522506"/>
            <a:ext cx="2141918" cy="424872"/>
          </a:xfrm>
          <a:prstGeom prst="bentConnector3">
            <a:avLst>
              <a:gd name="adj1" fmla="val 10009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CE33184D-73C2-BFC2-4CF7-77CE193A81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2123" y="4640008"/>
            <a:ext cx="1791483" cy="307369"/>
          </a:xfrm>
          <a:prstGeom prst="bentConnector3">
            <a:avLst>
              <a:gd name="adj1" fmla="val 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9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BE3391F-8448-CA4A-6FAF-102184F0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332608"/>
            <a:ext cx="10925175" cy="5036362"/>
          </a:xfrm>
        </p:spPr>
        <p:txBody>
          <a:bodyPr/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4: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empezamos a resolver cada conector lógico de la expresión posfija, donde se guarda cada carácter en una pila y de acuerdo a su posición se llena la tabla matriz. Cabe aclarar que se usa el método de descomposición, el resultado va quedar en la ultima columna: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993362-5066-1213-6396-90D4778F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40" y="2782583"/>
            <a:ext cx="2640399" cy="3294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5B4F26-CE76-CA55-1955-91EC2E6B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48" y="2898025"/>
            <a:ext cx="1308280" cy="530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4918921-46B5-B44D-BE6A-4F0780B1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800" y="4091263"/>
            <a:ext cx="2031576" cy="677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BBC4CE7-9872-1200-247F-51B7E6BDB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387" y="3010579"/>
            <a:ext cx="1905165" cy="807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00CC2C8-79A1-A990-193E-8352C2668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722" y="5329633"/>
            <a:ext cx="1920406" cy="70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C9E9F8D-CC50-D97C-EC8D-376CE85A7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435" y="4512696"/>
            <a:ext cx="1806097" cy="6172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7FAD1CC6-6F08-4B28-60FB-BA95EBFD609A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7013513" y="4768455"/>
            <a:ext cx="1123923" cy="5287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26">
            <a:extLst>
              <a:ext uri="{FF2B5EF4-FFF2-40B4-BE49-F238E27FC236}">
                <a16:creationId xmlns:a16="http://schemas.microsoft.com/office/drawing/2014/main" id="{E4C0C3E4-C695-7470-BA9A-42A9F7C2BA9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06728" y="3163513"/>
            <a:ext cx="1671762" cy="45350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26">
            <a:extLst>
              <a:ext uri="{FF2B5EF4-FFF2-40B4-BE49-F238E27FC236}">
                <a16:creationId xmlns:a16="http://schemas.microsoft.com/office/drawing/2014/main" id="{D29AAD81-B01D-FA66-8609-862ACEEBB1A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13513" y="3414473"/>
            <a:ext cx="1074875" cy="92401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26">
            <a:extLst>
              <a:ext uri="{FF2B5EF4-FFF2-40B4-BE49-F238E27FC236}">
                <a16:creationId xmlns:a16="http://schemas.microsoft.com/office/drawing/2014/main" id="{AD3E3BAF-AC45-1C71-69A2-9CBD3BE72E7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868376" y="3997949"/>
            <a:ext cx="1530081" cy="43191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r 26">
            <a:extLst>
              <a:ext uri="{FF2B5EF4-FFF2-40B4-BE49-F238E27FC236}">
                <a16:creationId xmlns:a16="http://schemas.microsoft.com/office/drawing/2014/main" id="{628F83A5-E6CC-BAA5-7CF2-E7BB413FCBF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894128" y="5243804"/>
            <a:ext cx="1380297" cy="43638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C022-BCDB-2C73-7555-5431DF4F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verdad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09350-61D7-FB39-2B6C-E4C49853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 5: 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crea un interfaz de usuario: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47A3A4-D65E-12DC-E341-2633465F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49" y="2485372"/>
            <a:ext cx="5357324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1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16549</TotalTime>
  <Words>372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de Office</vt:lpstr>
      <vt:lpstr>Notación posfija y tablas de verdad mediante el método de shunting Yard</vt:lpstr>
      <vt:lpstr>Estructura del programa</vt:lpstr>
      <vt:lpstr>Shunting Yard</vt:lpstr>
      <vt:lpstr>Tablas de verdad</vt:lpstr>
      <vt:lpstr>Tablas de verdad</vt:lpstr>
      <vt:lpstr>Tablas de verdad</vt:lpstr>
      <vt:lpstr>Tablas de verdad</vt:lpstr>
      <vt:lpstr>Tablas de verdad</vt:lpstr>
      <vt:lpstr>Tablas de verdad</vt:lpstr>
      <vt:lpstr>Tablas de verdad</vt:lpstr>
      <vt:lpstr>Validaciones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Aramirezp</dc:creator>
  <cp:lastModifiedBy>alonso solano</cp:lastModifiedBy>
  <cp:revision>2210</cp:revision>
  <cp:lastPrinted>2017-04-25T23:06:26Z</cp:lastPrinted>
  <dcterms:created xsi:type="dcterms:W3CDTF">2017-03-31T14:04:32Z</dcterms:created>
  <dcterms:modified xsi:type="dcterms:W3CDTF">2023-04-21T01:44:20Z</dcterms:modified>
</cp:coreProperties>
</file>