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2" r:id="rId3"/>
    <p:sldId id="257" r:id="rId4"/>
    <p:sldId id="267" r:id="rId5"/>
    <p:sldId id="280" r:id="rId6"/>
    <p:sldId id="281" r:id="rId7"/>
    <p:sldId id="282" r:id="rId8"/>
    <p:sldId id="284" r:id="rId9"/>
    <p:sldId id="283" r:id="rId10"/>
    <p:sldId id="275" r:id="rId11"/>
    <p:sldId id="270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527" autoAdjust="0"/>
    <p:restoredTop sz="90888" autoAdjust="0"/>
  </p:normalViewPr>
  <p:slideViewPr>
    <p:cSldViewPr>
      <p:cViewPr>
        <p:scale>
          <a:sx n="72" d="100"/>
          <a:sy n="72" d="100"/>
        </p:scale>
        <p:origin x="-2022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D68B289-DCC4-4E93-B74E-0ECAF4BEA273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A1779-64C4-4CFB-99B1-C1FE11C03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us.google.com/11032358723052798011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8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1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several years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AngularJS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was closer to MVC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(or rather one of its client-side variants), but over time and thanks to many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refactorings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improvements, it's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closer to MVVM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the $scope object could be considered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ViewModel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is being decorated by a function that we call a Controller.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5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3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75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99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99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99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96E8C7-0ADA-40C3-8D1E-BF77A6BCCE6E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96E8C7-0ADA-40C3-8D1E-BF77A6BCCE6E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96E8C7-0ADA-40C3-8D1E-BF77A6BCCE6E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servi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htt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610600" cy="3087069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65760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Presented by </a:t>
            </a:r>
          </a:p>
          <a:p>
            <a:pPr algn="ctr"/>
            <a:r>
              <a:rPr lang="en-US" dirty="0" smtClean="0"/>
              <a:t>Dominic Panthiruvelil / Shailesh Gavathe </a:t>
            </a:r>
          </a:p>
        </p:txBody>
      </p:sp>
    </p:spTree>
    <p:extLst>
      <p:ext uri="{BB962C8B-B14F-4D97-AF65-F5344CB8AC3E}">
        <p14:creationId xmlns:p14="http://schemas.microsoft.com/office/powerpoint/2010/main" val="378416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Best used for separation</a:t>
            </a:r>
            <a:r>
              <a:rPr lang="en-US" dirty="0" smtClean="0"/>
              <a:t> of concerns within controller</a:t>
            </a:r>
          </a:p>
          <a:p>
            <a:r>
              <a:rPr lang="en-US" dirty="0" smtClean="0"/>
              <a:t>Uses Singleton ( one instance)</a:t>
            </a:r>
          </a:p>
          <a:p>
            <a:r>
              <a:rPr lang="en-US" dirty="0" smtClean="0"/>
              <a:t>Service Types</a:t>
            </a:r>
          </a:p>
          <a:p>
            <a:pPr lvl="1"/>
            <a:r>
              <a:rPr lang="en-US" dirty="0" smtClean="0"/>
              <a:t>$http</a:t>
            </a:r>
          </a:p>
          <a:p>
            <a:pPr lvl="1"/>
            <a:r>
              <a:rPr lang="en-US" dirty="0" smtClean="0"/>
              <a:t>$window</a:t>
            </a:r>
          </a:p>
          <a:p>
            <a:pPr lvl="1"/>
            <a:r>
              <a:rPr lang="en-US" dirty="0" smtClean="0"/>
              <a:t>$route</a:t>
            </a:r>
          </a:p>
          <a:p>
            <a:pPr lvl="1"/>
            <a:r>
              <a:rPr lang="en-US" dirty="0" smtClean="0"/>
              <a:t>Custom Services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Custom Service can be created either by.</a:t>
            </a:r>
          </a:p>
          <a:p>
            <a:pPr lvl="1"/>
            <a:r>
              <a:rPr lang="en-US" dirty="0" smtClean="0"/>
              <a:t>Factory</a:t>
            </a:r>
          </a:p>
          <a:p>
            <a:pPr lvl="1"/>
            <a:r>
              <a:rPr lang="en-US" dirty="0" smtClean="0"/>
              <a:t>Service</a:t>
            </a:r>
            <a:endParaRPr lang="en-US" dirty="0" smtClean="0"/>
          </a:p>
          <a:p>
            <a:pPr marL="393192" lvl="1" indent="0">
              <a:buNone/>
            </a:pPr>
            <a:r>
              <a:rPr lang="en-US" dirty="0" smtClean="0">
                <a:hlinkClick r:id="rId3"/>
              </a:rPr>
              <a:t>More Service Info</a:t>
            </a:r>
            <a:endParaRPr lang="en-US" dirty="0"/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AngularJS</a:t>
            </a:r>
            <a:r>
              <a:rPr lang="en-US" b="0" dirty="0" smtClean="0"/>
              <a:t> Services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1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001000" cy="37338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 - Round across the room and phone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GitHub set up with Visual Studio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AngularJS</a:t>
            </a:r>
            <a:r>
              <a:rPr lang="en-US" dirty="0" smtClean="0"/>
              <a:t> Visual studio Configuration/Set up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Two way data binding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Website to fetch data from database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AngularJS</a:t>
            </a:r>
            <a:r>
              <a:rPr lang="en-US" dirty="0" smtClean="0"/>
              <a:t> Service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37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01000" cy="54102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The packages that we need from </a:t>
            </a:r>
            <a:r>
              <a:rPr lang="en-US" sz="2800" dirty="0" err="1" smtClean="0"/>
              <a:t>NuGet</a:t>
            </a:r>
            <a:r>
              <a:rPr lang="en-US" sz="2800" dirty="0" smtClean="0"/>
              <a:t> are 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 smtClean="0"/>
              <a:t>AngularJS</a:t>
            </a:r>
            <a:endParaRPr lang="en-US" sz="24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 smtClean="0"/>
              <a:t>BootStrap</a:t>
            </a:r>
            <a:r>
              <a:rPr lang="en-US" sz="2400" dirty="0" smtClean="0"/>
              <a:t> (optional )</a:t>
            </a:r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41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Create new project using Web API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Download </a:t>
            </a:r>
            <a:r>
              <a:rPr lang="en-US" dirty="0" err="1" smtClean="0"/>
              <a:t>AngularJS</a:t>
            </a:r>
            <a:r>
              <a:rPr lang="en-US" dirty="0" smtClean="0"/>
              <a:t> and </a:t>
            </a:r>
            <a:r>
              <a:rPr lang="en-US" dirty="0" err="1" smtClean="0"/>
              <a:t>BootStrap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Using any database for backend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Uses ASP.NET MVC’s routing in </a:t>
            </a:r>
            <a:r>
              <a:rPr lang="en-US" dirty="0" err="1" smtClean="0"/>
              <a:t>routeConfig.cs</a:t>
            </a:r>
            <a:endParaRPr lang="en-US" dirty="0" smtClean="0"/>
          </a:p>
          <a:p>
            <a:pPr marL="630936" lvl="2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Discussion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Entry point</a:t>
            </a:r>
          </a:p>
          <a:p>
            <a:pPr lvl="1"/>
            <a:r>
              <a:rPr lang="en-US" dirty="0" err="1" smtClean="0"/>
              <a:t>App.Js</a:t>
            </a:r>
            <a:r>
              <a:rPr lang="en-US" dirty="0" smtClean="0"/>
              <a:t> file  </a:t>
            </a:r>
          </a:p>
          <a:p>
            <a:pPr lvl="2"/>
            <a:r>
              <a:rPr lang="en-US" dirty="0" smtClean="0"/>
              <a:t>Declaration of the angular module</a:t>
            </a:r>
          </a:p>
          <a:p>
            <a:pPr marL="630936" lvl="2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Declaration of controllers ( either HTML OR JS file )</a:t>
            </a:r>
          </a:p>
          <a:p>
            <a:pPr lvl="2"/>
            <a:endParaRPr lang="en-US" dirty="0" smtClean="0"/>
          </a:p>
          <a:p>
            <a:pPr marL="630936" lvl="2" indent="0">
              <a:buNone/>
            </a:pPr>
            <a:endParaRPr lang="en-US" dirty="0" smtClean="0"/>
          </a:p>
          <a:p>
            <a:pPr marL="630936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Discussion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435" y="2819400"/>
            <a:ext cx="39528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95800"/>
            <a:ext cx="52768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6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Entry point</a:t>
            </a:r>
          </a:p>
          <a:p>
            <a:pPr lvl="1"/>
            <a:r>
              <a:rPr lang="en-US" dirty="0" smtClean="0"/>
              <a:t>Tying the Controller to the HTML View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Declaration of factory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Discussion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52101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19587"/>
            <a:ext cx="32956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Database Set up</a:t>
            </a:r>
          </a:p>
          <a:p>
            <a:pPr lvl="1"/>
            <a:r>
              <a:rPr lang="en-US" dirty="0" smtClean="0"/>
              <a:t>Uses Entity Framework which is mapped to the </a:t>
            </a:r>
            <a:r>
              <a:rPr lang="en-US" dirty="0" err="1" smtClean="0"/>
              <a:t>localDB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Communicates via </a:t>
            </a:r>
            <a:r>
              <a:rPr lang="en-US" dirty="0" err="1" smtClean="0"/>
              <a:t>WebApi</a:t>
            </a:r>
            <a:r>
              <a:rPr lang="en-US" dirty="0" smtClean="0"/>
              <a:t> controller</a:t>
            </a:r>
          </a:p>
          <a:p>
            <a:pPr lvl="1"/>
            <a:r>
              <a:rPr lang="en-US" dirty="0" smtClean="0"/>
              <a:t>Html Uses $http services like $</a:t>
            </a:r>
            <a:r>
              <a:rPr lang="en-US" dirty="0" err="1" smtClean="0"/>
              <a:t>httpPost</a:t>
            </a:r>
            <a:r>
              <a:rPr lang="en-US" dirty="0" smtClean="0"/>
              <a:t>,$</a:t>
            </a:r>
            <a:r>
              <a:rPr lang="en-US" dirty="0" err="1" smtClean="0"/>
              <a:t>httpGet</a:t>
            </a:r>
            <a:r>
              <a:rPr lang="en-US" dirty="0" smtClean="0"/>
              <a:t>,$</a:t>
            </a:r>
            <a:r>
              <a:rPr lang="en-US" dirty="0" err="1" smtClean="0"/>
              <a:t>httpPut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More about $http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Discussion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9" y="2228850"/>
            <a:ext cx="2405062" cy="184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2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BundleConfig.cs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Layout.cshtml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Tying files together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218708" cy="144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267200"/>
            <a:ext cx="32956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48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Set 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Discussion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2228850"/>
            <a:ext cx="31337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48599" cy="628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41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Words>215</Words>
  <Application>Microsoft Office PowerPoint</Application>
  <PresentationFormat>On-screen Show (4:3)</PresentationFormat>
  <Paragraphs>84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PowerPoint Presentation</vt:lpstr>
      <vt:lpstr>Today’s Agenda</vt:lpstr>
      <vt:lpstr>NuGet Packages</vt:lpstr>
      <vt:lpstr>Application Discussion</vt:lpstr>
      <vt:lpstr>Application Discussion </vt:lpstr>
      <vt:lpstr>Application Discussion</vt:lpstr>
      <vt:lpstr>Application Discussion</vt:lpstr>
      <vt:lpstr>Tying files together</vt:lpstr>
      <vt:lpstr>Application Discussion</vt:lpstr>
      <vt:lpstr>AngularJS Services</vt:lpstr>
      <vt:lpstr>Questions?</vt:lpstr>
    </vt:vector>
  </TitlesOfParts>
  <Company>Social Security Administration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Gavathe, Shailesh</dc:creator>
  <cp:lastModifiedBy>IWS/LAN</cp:lastModifiedBy>
  <cp:revision>532</cp:revision>
  <cp:lastPrinted>2015-12-21T14:45:06Z</cp:lastPrinted>
  <dcterms:created xsi:type="dcterms:W3CDTF">2015-12-15T15:07:33Z</dcterms:created>
  <dcterms:modified xsi:type="dcterms:W3CDTF">2016-05-17T20:32:05Z</dcterms:modified>
</cp:coreProperties>
</file>