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2" r:id="rId3"/>
    <p:sldId id="257" r:id="rId4"/>
    <p:sldId id="267" r:id="rId5"/>
    <p:sldId id="276" r:id="rId6"/>
    <p:sldId id="278" r:id="rId7"/>
    <p:sldId id="269" r:id="rId8"/>
    <p:sldId id="277" r:id="rId9"/>
    <p:sldId id="273" r:id="rId10"/>
    <p:sldId id="279" r:id="rId11"/>
    <p:sldId id="275" r:id="rId12"/>
    <p:sldId id="274" r:id="rId13"/>
    <p:sldId id="2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60932" autoAdjust="0"/>
  </p:normalViewPr>
  <p:slideViewPr>
    <p:cSldViewPr>
      <p:cViewPr varScale="1">
        <p:scale>
          <a:sx n="43" d="100"/>
          <a:sy n="43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8B289-DCC4-4E93-B74E-0ECAF4BEA27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A1779-64C4-4CFB-99B1-C1FE11C03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06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11032358723052798011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1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01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several years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AngularJS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was closer to MVC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(or rather one of its client-side variants), but over time and thanks to many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refactorings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improvements, it's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closer to MVVM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the $scope object could be considered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is being decorated by a function that we call a Controller.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05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d.plnkr.co/jPuvCW/" TargetMode="External"/><Relationship Id="rId2" Type="http://schemas.openxmlformats.org/officeDocument/2006/relationships/hyperlink" Target="https://github.com/LockheedInnovation/Project-AngularJS/tree/master/AngularJS-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g-learn.org/2014/03/AngularJS-2-Status-Previ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28600"/>
            <a:ext cx="8610600" cy="308706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Presented by </a:t>
            </a:r>
          </a:p>
          <a:p>
            <a:pPr algn="ctr"/>
            <a:r>
              <a:rPr lang="en-US" dirty="0" err="1" smtClean="0"/>
              <a:t>Shailesh</a:t>
            </a:r>
            <a:r>
              <a:rPr lang="en-US" dirty="0" smtClean="0"/>
              <a:t> </a:t>
            </a:r>
            <a:r>
              <a:rPr lang="en-US" dirty="0" err="1" smtClean="0"/>
              <a:t>Gavathe</a:t>
            </a:r>
            <a:r>
              <a:rPr lang="en-US" dirty="0" smtClean="0"/>
              <a:t> </a:t>
            </a:r>
          </a:p>
          <a:p>
            <a:pPr algn="ctr"/>
            <a:r>
              <a:rPr lang="en-US" sz="2800" dirty="0" smtClean="0"/>
              <a:t>Geospatial Developer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841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Edit Name/Score</a:t>
            </a:r>
          </a:p>
          <a:p>
            <a:pPr lvl="1"/>
            <a:r>
              <a:rPr lang="en-US" sz="3500" dirty="0" smtClean="0"/>
              <a:t>Reflect on the chart with Editing Score</a:t>
            </a:r>
            <a:endParaRPr lang="en-US" sz="3500" dirty="0" smtClean="0"/>
          </a:p>
          <a:p>
            <a:pPr lvl="1"/>
            <a:r>
              <a:rPr lang="en-US" sz="3500" dirty="0" smtClean="0"/>
              <a:t>nvd3Chart page </a:t>
            </a:r>
            <a:endParaRPr lang="en-US" sz="3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services are substitutable objects that are wired together using </a:t>
            </a:r>
            <a:r>
              <a:rPr lang="en-US" dirty="0" smtClean="0">
                <a:hlinkClick r:id="rId3"/>
              </a:rPr>
              <a:t>dependency injection (DI)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Use services to organize and share code across your app.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Dependency Injection</a:t>
            </a:r>
            <a:endParaRPr lang="en-US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Today’s tutorial is available at Git under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github.com/LockheedInnovation/Project-AngularJS/tree/master/AngularJS-02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convenience </a:t>
            </a:r>
            <a:r>
              <a:rPr lang="en-US" dirty="0" err="1" smtClean="0"/>
              <a:t>plunker</a:t>
            </a:r>
            <a:r>
              <a:rPr lang="en-US" dirty="0" smtClean="0"/>
              <a:t> is made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http://embed.plnkr.co/jPuvCW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u="sng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 </a:t>
            </a:r>
            <a:r>
              <a:rPr lang="en-US" dirty="0" err="1" smtClean="0"/>
              <a:t>Plunker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01000" cy="37338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- Round across the room and phone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  <a:r>
              <a:rPr lang="en-US" dirty="0" smtClean="0"/>
              <a:t> Overview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Configuration/Set 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Bower Package Configuration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Angular Dependencies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Rootscope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Directives/Custom Directives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Charts using D3/NVD3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Show Real Deal with </a:t>
            </a:r>
            <a:r>
              <a:rPr lang="en-US" dirty="0" err="1" smtClean="0"/>
              <a:t>GitHub</a:t>
            </a:r>
            <a:r>
              <a:rPr lang="en-US" dirty="0" smtClean="0"/>
              <a:t> / </a:t>
            </a:r>
            <a:r>
              <a:rPr lang="en-US" dirty="0" err="1" smtClean="0"/>
              <a:t>Plunker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7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AngularJS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01000" cy="541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AngularJS is a javascript framework for dynamic web apps.</a:t>
            </a:r>
          </a:p>
          <a:p>
            <a:pPr marR="64008" lvl="1" indent="-457200" algn="l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AngularJS is a framework (a JavaScript library) that makes it easier to communicate between your HTML document and JavaScript.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Data binding, as easy in {{}}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 complete client-side solution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Support MVW Design Pattern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[Model View and (* = whatever works for you)]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://ng-learn.org/2014/03/AngularJS-2-Status-Preview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541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Simple page to display data (JSON) using</a:t>
            </a:r>
          </a:p>
          <a:p>
            <a:pPr lvl="1"/>
            <a:r>
              <a:rPr lang="en-US" dirty="0" smtClean="0"/>
              <a:t>View (html template)</a:t>
            </a:r>
          </a:p>
          <a:p>
            <a:pPr lvl="1"/>
            <a:r>
              <a:rPr lang="en-US" dirty="0" smtClean="0"/>
              <a:t>Controller / scope / Model / Service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700" dirty="0" smtClean="0"/>
              <a:t>Directory Structure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Index.html / Home.html  / About.html (View)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App.js (Model)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Controller.js (Controllers 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Filter.js (AngularJS specific to filter data using custom filter)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User.json</a:t>
            </a:r>
            <a:r>
              <a:rPr lang="en-US" dirty="0" smtClean="0"/>
              <a:t> (Data storage)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Services.js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Directives.js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Binding Modal Dialog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Introduction to Bower</a:t>
            </a:r>
          </a:p>
          <a:p>
            <a:pPr lvl="1"/>
            <a:r>
              <a:rPr lang="en-US" sz="3500" dirty="0" smtClean="0"/>
              <a:t>Bower </a:t>
            </a:r>
            <a:r>
              <a:rPr lang="en-US" sz="3500" dirty="0" smtClean="0"/>
              <a:t>is a package </a:t>
            </a:r>
            <a:r>
              <a:rPr lang="en-US" sz="3500" dirty="0" smtClean="0"/>
              <a:t>manager to manage dependencies.</a:t>
            </a:r>
          </a:p>
          <a:p>
            <a:pPr lvl="2"/>
            <a:r>
              <a:rPr lang="en-US" sz="3500" dirty="0" smtClean="0"/>
              <a:t>Index.html (no CDN)</a:t>
            </a:r>
          </a:p>
          <a:p>
            <a:pPr lvl="2"/>
            <a:r>
              <a:rPr lang="en-US" sz="3500" dirty="0" smtClean="0"/>
              <a:t>bower.json (Git) </a:t>
            </a:r>
          </a:p>
          <a:p>
            <a:pPr lvl="2"/>
            <a:endParaRPr lang="en-US" sz="3500" dirty="0" smtClean="0"/>
          </a:p>
          <a:p>
            <a:endParaRPr lang="en-US" sz="3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Set up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ESRI Developer</a:t>
            </a:r>
          </a:p>
          <a:p>
            <a:pPr lvl="1"/>
            <a:r>
              <a:rPr lang="en-US" sz="3500" dirty="0" smtClean="0"/>
              <a:t>DOJO </a:t>
            </a:r>
            <a:r>
              <a:rPr lang="en-US" sz="3500" dirty="0" smtClean="0"/>
              <a:t>AMD - loads dependencies</a:t>
            </a:r>
          </a:p>
          <a:p>
            <a:pPr lvl="1"/>
            <a:r>
              <a:rPr lang="en-US" sz="3500" dirty="0" smtClean="0"/>
              <a:t>Show function call first and then function declared.</a:t>
            </a:r>
          </a:p>
          <a:p>
            <a:pPr lvl="1"/>
            <a:r>
              <a:rPr lang="en-US" sz="3500" dirty="0" smtClean="0"/>
              <a:t>Dojo </a:t>
            </a:r>
            <a:r>
              <a:rPr lang="en-US" sz="3500" smtClean="0"/>
              <a:t>not that case.</a:t>
            </a:r>
            <a:endParaRPr lang="en-US" sz="3500" dirty="0" smtClean="0"/>
          </a:p>
          <a:p>
            <a:r>
              <a:rPr lang="en-US" sz="3900" dirty="0" smtClean="0"/>
              <a:t>AngularJS</a:t>
            </a:r>
            <a:endParaRPr lang="en-US" sz="3900" dirty="0" smtClean="0"/>
          </a:p>
          <a:p>
            <a:pPr lvl="1"/>
            <a:r>
              <a:rPr lang="en-US" sz="3500" dirty="0" smtClean="0"/>
              <a:t>Requirejs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Dependencies 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RootScope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Scopes provide separation between the model and the view, via a mechanism for watching the model for changes.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dirty="0" smtClean="0"/>
              <a:t>Can also be used to communicate between controllers</a:t>
            </a:r>
          </a:p>
          <a:p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Rootscope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directives are extended </a:t>
            </a:r>
            <a:r>
              <a:rPr lang="en-US" b="1" dirty="0" smtClean="0"/>
              <a:t>HTML</a:t>
            </a:r>
            <a:r>
              <a:rPr lang="en-US" dirty="0" smtClean="0"/>
              <a:t> attributes with the prefix </a:t>
            </a:r>
            <a:r>
              <a:rPr lang="en-US" dirty="0" err="1" smtClean="0"/>
              <a:t>ng</a:t>
            </a:r>
            <a:r>
              <a:rPr lang="en-US" dirty="0" smtClean="0"/>
              <a:t>- . </a:t>
            </a:r>
            <a:r>
              <a:rPr lang="en-US" dirty="0" smtClean="0"/>
              <a:t>The </a:t>
            </a:r>
            <a:r>
              <a:rPr lang="en-US" dirty="0" err="1" smtClean="0"/>
              <a:t>ng</a:t>
            </a:r>
            <a:r>
              <a:rPr lang="en-US" dirty="0" smtClean="0"/>
              <a:t>-app directive initializes an AngularJS application. The </a:t>
            </a:r>
            <a:r>
              <a:rPr lang="en-US" b="1" dirty="0" err="1" smtClean="0"/>
              <a:t>ng</a:t>
            </a:r>
            <a:r>
              <a:rPr lang="en-US" b="1" dirty="0" smtClean="0"/>
              <a:t>-model directive</a:t>
            </a:r>
            <a:r>
              <a:rPr lang="en-US" dirty="0" smtClean="0"/>
              <a:t> binds the value of </a:t>
            </a:r>
            <a:r>
              <a:rPr lang="en-US" b="1" dirty="0" smtClean="0"/>
              <a:t>HTML</a:t>
            </a:r>
            <a:r>
              <a:rPr lang="en-US" dirty="0" smtClean="0"/>
              <a:t> controls (input, select, </a:t>
            </a:r>
            <a:r>
              <a:rPr lang="en-US" dirty="0" err="1" smtClean="0"/>
              <a:t>textarea</a:t>
            </a:r>
            <a:r>
              <a:rPr lang="en-US" dirty="0" smtClean="0"/>
              <a:t>) to application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custDirective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Directives.js</a:t>
            </a:r>
          </a:p>
          <a:p>
            <a:pPr lvl="1"/>
            <a:r>
              <a:rPr lang="en-US" dirty="0" smtClean="0"/>
              <a:t>Directive makes easy for developers.</a:t>
            </a:r>
          </a:p>
          <a:p>
            <a:pPr lvl="2"/>
            <a:r>
              <a:rPr lang="en-US" dirty="0" smtClean="0"/>
              <a:t>Example </a:t>
            </a:r>
            <a:r>
              <a:rPr lang="en-US" dirty="0" err="1" smtClean="0"/>
              <a:t>ng</a:t>
            </a:r>
            <a:r>
              <a:rPr lang="en-US" dirty="0" smtClean="0"/>
              <a:t>-if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D3 Charting Library for Interactive Charts</a:t>
            </a:r>
          </a:p>
          <a:p>
            <a:r>
              <a:rPr lang="en-US" sz="3500" dirty="0" smtClean="0"/>
              <a:t>Integrated with Angular.</a:t>
            </a:r>
          </a:p>
          <a:p>
            <a:pPr lvl="1"/>
            <a:r>
              <a:rPr lang="en-US" sz="3500" dirty="0" smtClean="0"/>
              <a:t>nvd3Chart page</a:t>
            </a:r>
            <a:endParaRPr lang="en-US" sz="3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D3 / NVD3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325</Words>
  <Application>Microsoft Office PowerPoint</Application>
  <PresentationFormat>On-screen Show (4:3)</PresentationFormat>
  <Paragraphs>86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Today’s Agenda</vt:lpstr>
      <vt:lpstr>AngularJS Intro</vt:lpstr>
      <vt:lpstr>Sample Application</vt:lpstr>
      <vt:lpstr>Configuration Set up </vt:lpstr>
      <vt:lpstr>Angular Dependencies  </vt:lpstr>
      <vt:lpstr>Rootscope</vt:lpstr>
      <vt:lpstr>Custom Directives</vt:lpstr>
      <vt:lpstr>D3 / NVD3</vt:lpstr>
      <vt:lpstr>Two Way Binding</vt:lpstr>
      <vt:lpstr>Dependency Injection</vt:lpstr>
      <vt:lpstr>Git - Plunker Demo</vt:lpstr>
      <vt:lpstr>Questions?</vt:lpstr>
    </vt:vector>
  </TitlesOfParts>
  <Company>Social Security Administration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Gavathe, Shailesh</dc:creator>
  <cp:lastModifiedBy>shailesh Gavathe</cp:lastModifiedBy>
  <cp:revision>517</cp:revision>
  <cp:lastPrinted>2015-12-21T14:45:06Z</cp:lastPrinted>
  <dcterms:created xsi:type="dcterms:W3CDTF">2015-12-15T15:07:33Z</dcterms:created>
  <dcterms:modified xsi:type="dcterms:W3CDTF">2016-03-20T01:21:02Z</dcterms:modified>
</cp:coreProperties>
</file>