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310B7-C422-4330-988F-773E6791520D}" v="7" dt="2023-04-28T23:17:08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dy Palma Lopez" userId="7e5aecc47a58f71b" providerId="LiveId" clId="{038310B7-C422-4330-988F-773E6791520D}"/>
    <pc:docChg chg="undo custSel addSld modSld">
      <pc:chgData name="Leidy Palma Lopez" userId="7e5aecc47a58f71b" providerId="LiveId" clId="{038310B7-C422-4330-988F-773E6791520D}" dt="2023-04-28T23:17:38.443" v="38" actId="1076"/>
      <pc:docMkLst>
        <pc:docMk/>
      </pc:docMkLst>
      <pc:sldChg chg="modSp mod">
        <pc:chgData name="Leidy Palma Lopez" userId="7e5aecc47a58f71b" providerId="LiveId" clId="{038310B7-C422-4330-988F-773E6791520D}" dt="2023-04-28T23:09:03.037" v="3" actId="1076"/>
        <pc:sldMkLst>
          <pc:docMk/>
          <pc:sldMk cId="2503705774" sldId="256"/>
        </pc:sldMkLst>
        <pc:spChg chg="mod">
          <ac:chgData name="Leidy Palma Lopez" userId="7e5aecc47a58f71b" providerId="LiveId" clId="{038310B7-C422-4330-988F-773E6791520D}" dt="2023-04-28T23:09:03.037" v="3" actId="1076"/>
          <ac:spMkLst>
            <pc:docMk/>
            <pc:sldMk cId="2503705774" sldId="256"/>
            <ac:spMk id="27" creationId="{150F1908-4B4F-963E-544A-9641B6E79AE0}"/>
          </ac:spMkLst>
        </pc:spChg>
        <pc:picChg chg="mod">
          <ac:chgData name="Leidy Palma Lopez" userId="7e5aecc47a58f71b" providerId="LiveId" clId="{038310B7-C422-4330-988F-773E6791520D}" dt="2023-04-28T23:08:53.664" v="1" actId="1076"/>
          <ac:picMkLst>
            <pc:docMk/>
            <pc:sldMk cId="2503705774" sldId="256"/>
            <ac:picMk id="4" creationId="{C3C241B2-3ECD-9FD5-9A38-8EA6F9904B6B}"/>
          </ac:picMkLst>
        </pc:picChg>
      </pc:sldChg>
      <pc:sldChg chg="addSp delSp modSp new mod">
        <pc:chgData name="Leidy Palma Lopez" userId="7e5aecc47a58f71b" providerId="LiveId" clId="{038310B7-C422-4330-988F-773E6791520D}" dt="2023-04-28T23:17:38.443" v="38" actId="1076"/>
        <pc:sldMkLst>
          <pc:docMk/>
          <pc:sldMk cId="4241753481" sldId="257"/>
        </pc:sldMkLst>
        <pc:spChg chg="del">
          <ac:chgData name="Leidy Palma Lopez" userId="7e5aecc47a58f71b" providerId="LiveId" clId="{038310B7-C422-4330-988F-773E6791520D}" dt="2023-04-28T23:11:12.460" v="6" actId="478"/>
          <ac:spMkLst>
            <pc:docMk/>
            <pc:sldMk cId="4241753481" sldId="257"/>
            <ac:spMk id="2" creationId="{76E7D769-83FC-0836-F534-70DB9B28E646}"/>
          </ac:spMkLst>
        </pc:spChg>
        <pc:spChg chg="del">
          <ac:chgData name="Leidy Palma Lopez" userId="7e5aecc47a58f71b" providerId="LiveId" clId="{038310B7-C422-4330-988F-773E6791520D}" dt="2023-04-28T23:11:09.829" v="5" actId="478"/>
          <ac:spMkLst>
            <pc:docMk/>
            <pc:sldMk cId="4241753481" sldId="257"/>
            <ac:spMk id="3" creationId="{04A2532A-21AC-F452-CB13-A42D6B37CC4D}"/>
          </ac:spMkLst>
        </pc:spChg>
        <pc:spChg chg="add del mod">
          <ac:chgData name="Leidy Palma Lopez" userId="7e5aecc47a58f71b" providerId="LiveId" clId="{038310B7-C422-4330-988F-773E6791520D}" dt="2023-04-28T23:16:23.135" v="26" actId="478"/>
          <ac:spMkLst>
            <pc:docMk/>
            <pc:sldMk cId="4241753481" sldId="257"/>
            <ac:spMk id="5" creationId="{237DEAC4-F160-0163-015B-5C06772591EC}"/>
          </ac:spMkLst>
        </pc:spChg>
        <pc:spChg chg="add del mod">
          <ac:chgData name="Leidy Palma Lopez" userId="7e5aecc47a58f71b" providerId="LiveId" clId="{038310B7-C422-4330-988F-773E6791520D}" dt="2023-04-28T23:16:09.191" v="22" actId="478"/>
          <ac:spMkLst>
            <pc:docMk/>
            <pc:sldMk cId="4241753481" sldId="257"/>
            <ac:spMk id="6" creationId="{B865A301-1681-FB4A-657E-308FC6739A65}"/>
          </ac:spMkLst>
        </pc:spChg>
        <pc:spChg chg="add del mod">
          <ac:chgData name="Leidy Palma Lopez" userId="7e5aecc47a58f71b" providerId="LiveId" clId="{038310B7-C422-4330-988F-773E6791520D}" dt="2023-04-28T23:12:33.747" v="12" actId="26606"/>
          <ac:spMkLst>
            <pc:docMk/>
            <pc:sldMk cId="4241753481" sldId="257"/>
            <ac:spMk id="7" creationId="{25002094-E949-B203-443D-76C84865915E}"/>
          </ac:spMkLst>
        </pc:spChg>
        <pc:spChg chg="add mod">
          <ac:chgData name="Leidy Palma Lopez" userId="7e5aecc47a58f71b" providerId="LiveId" clId="{038310B7-C422-4330-988F-773E6791520D}" dt="2023-04-28T23:15:05.494" v="18" actId="962"/>
          <ac:spMkLst>
            <pc:docMk/>
            <pc:sldMk cId="4241753481" sldId="257"/>
            <ac:spMk id="14" creationId="{FBEDC648-79FE-42DB-6CAF-656B73DD13DD}"/>
          </ac:spMkLst>
        </pc:spChg>
        <pc:spChg chg="add mod">
          <ac:chgData name="Leidy Palma Lopez" userId="7e5aecc47a58f71b" providerId="LiveId" clId="{038310B7-C422-4330-988F-773E6791520D}" dt="2023-04-28T23:17:08.377" v="33"/>
          <ac:spMkLst>
            <pc:docMk/>
            <pc:sldMk cId="4241753481" sldId="257"/>
            <ac:spMk id="16" creationId="{45A61D9E-AA89-4111-7887-CE71E696689D}"/>
          </ac:spMkLst>
        </pc:spChg>
        <pc:spChg chg="add mod">
          <ac:chgData name="Leidy Palma Lopez" userId="7e5aecc47a58f71b" providerId="LiveId" clId="{038310B7-C422-4330-988F-773E6791520D}" dt="2023-04-28T23:17:38.443" v="38" actId="1076"/>
          <ac:spMkLst>
            <pc:docMk/>
            <pc:sldMk cId="4241753481" sldId="257"/>
            <ac:spMk id="17" creationId="{C2A085AA-A692-5F4A-3111-CC8A92E8A76F}"/>
          </ac:spMkLst>
        </pc:spChg>
        <pc:spChg chg="add mod">
          <ac:chgData name="Leidy Palma Lopez" userId="7e5aecc47a58f71b" providerId="LiveId" clId="{038310B7-C422-4330-988F-773E6791520D}" dt="2023-04-28T23:17:30.853" v="36" actId="1076"/>
          <ac:spMkLst>
            <pc:docMk/>
            <pc:sldMk cId="4241753481" sldId="257"/>
            <ac:spMk id="18" creationId="{3667CF71-D4C1-255B-5A07-16EE90A75A47}"/>
          </ac:spMkLst>
        </pc:spChg>
        <pc:spChg chg="add mod">
          <ac:chgData name="Leidy Palma Lopez" userId="7e5aecc47a58f71b" providerId="LiveId" clId="{038310B7-C422-4330-988F-773E6791520D}" dt="2023-04-28T23:17:08.377" v="33"/>
          <ac:spMkLst>
            <pc:docMk/>
            <pc:sldMk cId="4241753481" sldId="257"/>
            <ac:spMk id="19" creationId="{08EF7296-50A4-704C-0491-8F8364BABEE2}"/>
          </ac:spMkLst>
        </pc:spChg>
        <pc:spChg chg="add mod">
          <ac:chgData name="Leidy Palma Lopez" userId="7e5aecc47a58f71b" providerId="LiveId" clId="{038310B7-C422-4330-988F-773E6791520D}" dt="2023-04-28T23:17:08.377" v="33"/>
          <ac:spMkLst>
            <pc:docMk/>
            <pc:sldMk cId="4241753481" sldId="257"/>
            <ac:spMk id="20" creationId="{AE731D5A-5191-CC47-E907-300595B6007C}"/>
          </ac:spMkLst>
        </pc:spChg>
        <pc:graphicFrameChg chg="add del">
          <ac:chgData name="Leidy Palma Lopez" userId="7e5aecc47a58f71b" providerId="LiveId" clId="{038310B7-C422-4330-988F-773E6791520D}" dt="2023-04-28T23:12:28.578" v="9" actId="26606"/>
          <ac:graphicFrameMkLst>
            <pc:docMk/>
            <pc:sldMk cId="4241753481" sldId="257"/>
            <ac:graphicFrameMk id="9" creationId="{EADF195B-22B7-5BB2-F6A8-9FB38FCF613C}"/>
          </ac:graphicFrameMkLst>
        </pc:graphicFrameChg>
        <pc:graphicFrameChg chg="add del">
          <ac:chgData name="Leidy Palma Lopez" userId="7e5aecc47a58f71b" providerId="LiveId" clId="{038310B7-C422-4330-988F-773E6791520D}" dt="2023-04-28T23:12:33.715" v="11" actId="26606"/>
          <ac:graphicFrameMkLst>
            <pc:docMk/>
            <pc:sldMk cId="4241753481" sldId="257"/>
            <ac:graphicFrameMk id="11" creationId="{793FD701-386E-68F9-2193-CBE616FAB26B}"/>
          </ac:graphicFrameMkLst>
        </pc:graphicFrameChg>
        <pc:graphicFrameChg chg="add del mod">
          <ac:chgData name="Leidy Palma Lopez" userId="7e5aecc47a58f71b" providerId="LiveId" clId="{038310B7-C422-4330-988F-773E6791520D}" dt="2023-04-28T23:16:16.137" v="24" actId="478"/>
          <ac:graphicFrameMkLst>
            <pc:docMk/>
            <pc:sldMk cId="4241753481" sldId="257"/>
            <ac:graphicFrameMk id="13" creationId="{0BA440D0-CF13-E0B3-2BF5-2BFB13743B78}"/>
          </ac:graphicFrameMkLst>
        </pc:graphicFrameChg>
        <pc:picChg chg="add del mod">
          <ac:chgData name="Leidy Palma Lopez" userId="7e5aecc47a58f71b" providerId="LiveId" clId="{038310B7-C422-4330-988F-773E6791520D}" dt="2023-04-28T23:12:54.177" v="13" actId="21"/>
          <ac:picMkLst>
            <pc:docMk/>
            <pc:sldMk cId="4241753481" sldId="257"/>
            <ac:picMk id="4" creationId="{CCA69AA0-F79D-7237-AAF2-F96E1D862541}"/>
          </ac:picMkLst>
        </pc:picChg>
        <pc:picChg chg="add del mod">
          <ac:chgData name="Leidy Palma Lopez" userId="7e5aecc47a58f71b" providerId="LiveId" clId="{038310B7-C422-4330-988F-773E6791520D}" dt="2023-04-28T23:16:24.048" v="27" actId="478"/>
          <ac:picMkLst>
            <pc:docMk/>
            <pc:sldMk cId="4241753481" sldId="257"/>
            <ac:picMk id="8" creationId="{4154ADC1-FDF4-A383-93A9-F381F5E4311D}"/>
          </ac:picMkLst>
        </pc:picChg>
        <pc:picChg chg="add mod ord">
          <ac:chgData name="Leidy Palma Lopez" userId="7e5aecc47a58f71b" providerId="LiveId" clId="{038310B7-C422-4330-988F-773E6791520D}" dt="2023-04-28T23:16:40.976" v="32" actId="14100"/>
          <ac:picMkLst>
            <pc:docMk/>
            <pc:sldMk cId="4241753481" sldId="257"/>
            <ac:picMk id="12" creationId="{AA6F0B88-280D-C243-A563-6198C7C88CAB}"/>
          </ac:picMkLst>
        </pc:picChg>
        <pc:picChg chg="add mod">
          <ac:chgData name="Leidy Palma Lopez" userId="7e5aecc47a58f71b" providerId="LiveId" clId="{038310B7-C422-4330-988F-773E6791520D}" dt="2023-04-28T23:17:34.508" v="37" actId="1076"/>
          <ac:picMkLst>
            <pc:docMk/>
            <pc:sldMk cId="4241753481" sldId="257"/>
            <ac:picMk id="15" creationId="{57651847-C261-641C-E618-C2D6050992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586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2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7CD3FD-BE54-4400-942B-C6C15AA73DF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6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instagram.com/leidypalma8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eidypalma" TargetMode="External"/><Relationship Id="rId5" Type="http://schemas.openxmlformats.org/officeDocument/2006/relationships/hyperlink" Target="https://github.com/LeidyPalma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stagram.com/leidypalma89" TargetMode="External"/><Relationship Id="rId3" Type="http://schemas.openxmlformats.org/officeDocument/2006/relationships/hyperlink" Target="https://www.noticiascomunitat.com/2017/01/la-universitat-jaume-i-ofrece-dos.html" TargetMode="External"/><Relationship Id="rId7" Type="http://schemas.openxmlformats.org/officeDocument/2006/relationships/hyperlink" Target="https://www.facebook.com/leidypalma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idyPalma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stallido abstracto de azul y rosa">
            <a:extLst>
              <a:ext uri="{FF2B5EF4-FFF2-40B4-BE49-F238E27FC236}">
                <a16:creationId xmlns:a16="http://schemas.microsoft.com/office/drawing/2014/main" id="{C3C241B2-3ECD-9FD5-9A38-8EA6F990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" y="1"/>
            <a:ext cx="12192000" cy="6857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 descr="Ca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DDA5130-C778-17FB-3ED5-FBEB48D0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966" y="1845070"/>
            <a:ext cx="1810200" cy="13576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255F79A-5299-7349-1604-F743E33F9D97}"/>
              </a:ext>
            </a:extLst>
          </p:cNvPr>
          <p:cNvSpPr txBox="1"/>
          <p:nvPr/>
        </p:nvSpPr>
        <p:spPr>
          <a:xfrm>
            <a:off x="2997591" y="624651"/>
            <a:ext cx="6196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Mi Portafolio Personal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C4210B-CC61-D2FF-7054-275714EA1B07}"/>
              </a:ext>
            </a:extLst>
          </p:cNvPr>
          <p:cNvSpPr txBox="1"/>
          <p:nvPr/>
        </p:nvSpPr>
        <p:spPr>
          <a:xfrm>
            <a:off x="529982" y="3648672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Leidy Palma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344238D-63AF-8882-A949-EA7EA6AE40A4}"/>
              </a:ext>
            </a:extLst>
          </p:cNvPr>
          <p:cNvSpPr txBox="1"/>
          <p:nvPr/>
        </p:nvSpPr>
        <p:spPr>
          <a:xfrm>
            <a:off x="3124200" y="1390609"/>
            <a:ext cx="61929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Desarrollo Full </a:t>
            </a:r>
            <a:r>
              <a:rPr lang="es-MX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</a:t>
            </a:r>
            <a:r>
              <a:rPr lang="es-MX" b="1" i="0" dirty="0" err="1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tack</a:t>
            </a:r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 y Chef.</a:t>
            </a:r>
          </a:p>
          <a:p>
            <a:pPr algn="ctr"/>
            <a:r>
              <a:rPr lang="es-MX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Técnico profesional; con interés en áreas de desarrollo y programación de software desarrollando funciones de atención al cliente, asesoría de servicios, estructuración, creación y realización de proyectos de desarrollo, aplicación de metodologías agiles, creación y actualización de bases de datos, operación de lenguajes de programación Python y Java, elaboración y presentación de informes; con habilidades de planificación, organización, capacidad de análisis.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8FD8E50-CFB2-5D1E-6DBF-921AEB3D4C5E}"/>
              </a:ext>
            </a:extLst>
          </p:cNvPr>
          <p:cNvSpPr txBox="1"/>
          <p:nvPr/>
        </p:nvSpPr>
        <p:spPr>
          <a:xfrm>
            <a:off x="270162" y="5047789"/>
            <a:ext cx="619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Hobbies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-La buena comida  -Ver series - Video Juegos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50F1908-4B4F-963E-544A-9641B6E79AE0}"/>
              </a:ext>
            </a:extLst>
          </p:cNvPr>
          <p:cNvSpPr txBox="1"/>
          <p:nvPr/>
        </p:nvSpPr>
        <p:spPr>
          <a:xfrm>
            <a:off x="6463144" y="5073635"/>
            <a:ext cx="618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Contacto</a:t>
            </a:r>
          </a:p>
          <a:p>
            <a:r>
              <a:rPr lang="es-CO" b="0" i="0" dirty="0" err="1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-CO" dirty="0">
                <a:solidFill>
                  <a:schemeClr val="bg1"/>
                </a:solidFill>
                <a:latin typeface="Segoe Print" panose="02000600000000000000" pitchFamily="2" charset="0"/>
              </a:rPr>
              <a:t>			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 			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es-CO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AA6F0B88-280D-C243-A563-6198C7C8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68917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BEDC648-79FE-42DB-6CAF-656B73DD13DD}"/>
              </a:ext>
            </a:extLst>
          </p:cNvPr>
          <p:cNvSpPr txBox="1"/>
          <p:nvPr/>
        </p:nvSpPr>
        <p:spPr>
          <a:xfrm>
            <a:off x="1524000" y="6657975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www.noticiascomunitat.com/2017/01/la-universitat-jaume-i-ofrece-dos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nd/3.0/"/>
              </a:rPr>
              <a:t>CC BY-NC-ND</a:t>
            </a:r>
            <a:endParaRPr lang="es-CO" sz="900"/>
          </a:p>
        </p:txBody>
      </p:sp>
      <p:pic>
        <p:nvPicPr>
          <p:cNvPr id="15" name="Imagen 14" descr="Ca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7651847-C261-641C-E618-C2D605099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6145" y="1449884"/>
            <a:ext cx="1810200" cy="13576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5A61D9E-AA89-4111-7887-CE71E696689D}"/>
              </a:ext>
            </a:extLst>
          </p:cNvPr>
          <p:cNvSpPr txBox="1"/>
          <p:nvPr/>
        </p:nvSpPr>
        <p:spPr>
          <a:xfrm>
            <a:off x="2997591" y="624651"/>
            <a:ext cx="6196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Mi Portafolio Personal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A085AA-A692-5F4A-3111-CC8A92E8A76F}"/>
              </a:ext>
            </a:extLst>
          </p:cNvPr>
          <p:cNvSpPr txBox="1"/>
          <p:nvPr/>
        </p:nvSpPr>
        <p:spPr>
          <a:xfrm>
            <a:off x="8277290" y="3318147"/>
            <a:ext cx="1627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Leidy Palma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667CF71-D4C1-255B-5A07-16EE90A75A47}"/>
              </a:ext>
            </a:extLst>
          </p:cNvPr>
          <p:cNvSpPr txBox="1"/>
          <p:nvPr/>
        </p:nvSpPr>
        <p:spPr>
          <a:xfrm>
            <a:off x="395514" y="1451225"/>
            <a:ext cx="61929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Desarrollo Full </a:t>
            </a:r>
            <a:r>
              <a:rPr lang="es-MX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</a:t>
            </a:r>
            <a:r>
              <a:rPr lang="es-MX" b="1" i="0" dirty="0" err="1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tack</a:t>
            </a:r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 y Chef.</a:t>
            </a:r>
          </a:p>
          <a:p>
            <a:pPr algn="ctr"/>
            <a:r>
              <a:rPr lang="es-MX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Técnico profesional; con interés en áreas de desarrollo y programación de software desarrollando funciones de atención al cliente, asesoría de servicios, estructuración, creación y realización de proyectos de desarrollo, aplicación de metodologías agiles, creación y actualización de bases de datos, operación de lenguajes de programación Python y Java, elaboración y presentación de informes; con habilidades de planificación, organización, capacidad de análisis.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EF7296-50A4-704C-0491-8F8364BABEE2}"/>
              </a:ext>
            </a:extLst>
          </p:cNvPr>
          <p:cNvSpPr txBox="1"/>
          <p:nvPr/>
        </p:nvSpPr>
        <p:spPr>
          <a:xfrm>
            <a:off x="270162" y="5047789"/>
            <a:ext cx="619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Hobbies</a:t>
            </a:r>
          </a:p>
          <a:p>
            <a:pPr algn="l"/>
            <a:r>
              <a:rPr lang="es-MX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-La buena comida  -Ver series - Video Juegos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E731D5A-5191-CC47-E907-300595B6007C}"/>
              </a:ext>
            </a:extLst>
          </p:cNvPr>
          <p:cNvSpPr txBox="1"/>
          <p:nvPr/>
        </p:nvSpPr>
        <p:spPr>
          <a:xfrm>
            <a:off x="6463144" y="5073635"/>
            <a:ext cx="618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Contacto</a:t>
            </a:r>
          </a:p>
          <a:p>
            <a:r>
              <a:rPr lang="es-CO" b="0" i="0" dirty="0" err="1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s-CO" dirty="0">
                <a:solidFill>
                  <a:schemeClr val="bg1"/>
                </a:solidFill>
                <a:latin typeface="Segoe Print" panose="02000600000000000000" pitchFamily="2" charset="0"/>
              </a:rPr>
              <a:t>			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</a:rPr>
              <a:t> 			</a:t>
            </a:r>
            <a:r>
              <a:rPr lang="es-CO" b="0" i="0" dirty="0">
                <a:solidFill>
                  <a:schemeClr val="bg1"/>
                </a:solidFill>
                <a:effectLst/>
                <a:latin typeface="Segoe Print" panose="020006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lang="es-CO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5348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220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Segoe Print</vt:lpstr>
      <vt:lpstr>Wingdings 3</vt:lpstr>
      <vt:lpstr>Sector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Leidy Palma Lopez</dc:creator>
  <cp:lastModifiedBy>Leidy Palma Lopez</cp:lastModifiedBy>
  <cp:revision>1</cp:revision>
  <dcterms:created xsi:type="dcterms:W3CDTF">2023-04-28T21:57:05Z</dcterms:created>
  <dcterms:modified xsi:type="dcterms:W3CDTF">2023-04-28T23:17:45Z</dcterms:modified>
</cp:coreProperties>
</file>