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139B0-6216-461E-B80B-C68B2654DB0A}" v="375" dt="2023-05-23T12:13:32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Yu Pérez" userId="52689128c3e734ba" providerId="Windows Live" clId="Web-{943139B0-6216-461E-B80B-C68B2654DB0A}"/>
    <pc:docChg chg="modSld">
      <pc:chgData name="YuYu Pérez" userId="52689128c3e734ba" providerId="Windows Live" clId="Web-{943139B0-6216-461E-B80B-C68B2654DB0A}" dt="2023-05-23T12:13:31.950" v="249" actId="20577"/>
      <pc:docMkLst>
        <pc:docMk/>
      </pc:docMkLst>
      <pc:sldChg chg="modSp">
        <pc:chgData name="YuYu Pérez" userId="52689128c3e734ba" providerId="Windows Live" clId="Web-{943139B0-6216-461E-B80B-C68B2654DB0A}" dt="2023-05-23T12:13:31.950" v="249" actId="20577"/>
        <pc:sldMkLst>
          <pc:docMk/>
          <pc:sldMk cId="0" sldId="284"/>
        </pc:sldMkLst>
        <pc:spChg chg="mod">
          <ac:chgData name="YuYu Pérez" userId="52689128c3e734ba" providerId="Windows Live" clId="Web-{943139B0-6216-461E-B80B-C68B2654DB0A}" dt="2023-05-23T12:13:07.839" v="231" actId="20577"/>
          <ac:spMkLst>
            <pc:docMk/>
            <pc:sldMk cId="0" sldId="284"/>
            <ac:spMk id="3" creationId="{00000000-0000-0000-0000-000000000000}"/>
          </ac:spMkLst>
        </pc:spChg>
        <pc:spChg chg="mod">
          <ac:chgData name="YuYu Pérez" userId="52689128c3e734ba" providerId="Windows Live" clId="Web-{943139B0-6216-461E-B80B-C68B2654DB0A}" dt="2023-05-23T12:13:16.933" v="234" actId="20577"/>
          <ac:spMkLst>
            <pc:docMk/>
            <pc:sldMk cId="0" sldId="284"/>
            <ac:spMk id="54" creationId="{00000000-0000-0000-0000-000000000000}"/>
          </ac:spMkLst>
        </pc:spChg>
        <pc:spChg chg="mod">
          <ac:chgData name="YuYu Pérez" userId="52689128c3e734ba" providerId="Windows Live" clId="Web-{943139B0-6216-461E-B80B-C68B2654DB0A}" dt="2023-05-23T11:53:50.943" v="67" actId="20577"/>
          <ac:spMkLst>
            <pc:docMk/>
            <pc:sldMk cId="0" sldId="284"/>
            <ac:spMk id="59" creationId="{00000000-0000-0000-0000-000000000000}"/>
          </ac:spMkLst>
        </pc:spChg>
        <pc:spChg chg="mod">
          <ac:chgData name="YuYu Pérez" userId="52689128c3e734ba" providerId="Windows Live" clId="Web-{943139B0-6216-461E-B80B-C68B2654DB0A}" dt="2023-05-23T12:03:12.976" v="111" actId="20577"/>
          <ac:spMkLst>
            <pc:docMk/>
            <pc:sldMk cId="0" sldId="284"/>
            <ac:spMk id="61" creationId="{00000000-0000-0000-0000-000000000000}"/>
          </ac:spMkLst>
        </pc:spChg>
        <pc:spChg chg="mod">
          <ac:chgData name="YuYu Pérez" userId="52689128c3e734ba" providerId="Windows Live" clId="Web-{943139B0-6216-461E-B80B-C68B2654DB0A}" dt="2023-05-23T12:13:31.950" v="249" actId="20577"/>
          <ac:spMkLst>
            <pc:docMk/>
            <pc:sldMk cId="0" sldId="284"/>
            <ac:spMk id="62" creationId="{00000000-0000-0000-0000-000000000000}"/>
          </ac:spMkLst>
        </pc:spChg>
        <pc:picChg chg="mod">
          <ac:chgData name="YuYu Pérez" userId="52689128c3e734ba" providerId="Windows Live" clId="Web-{943139B0-6216-461E-B80B-C68B2654DB0A}" dt="2023-05-23T11:48:47.175" v="25" actId="1076"/>
          <ac:picMkLst>
            <pc:docMk/>
            <pc:sldMk cId="0" sldId="284"/>
            <ac:picMk id="58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dirty="0"/>
              <a:t>Nuevos retos.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dirty="0"/>
              <a:t>Aprender todo lo relacionado con aplicaciones Android y poder aplicarlo laboralmente.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  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algn="ctr">
              <a:lnSpc>
                <a:spcPct val="120000"/>
              </a:lnSpc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_____</a:t>
            </a:r>
            <a:r>
              <a:rPr lang="es-ES" b="1" u="sng" dirty="0">
                <a:solidFill>
                  <a:schemeClr val="dk1"/>
                </a:solidFill>
                <a:highlight>
                  <a:srgbClr val="00FFFF"/>
                </a:highlight>
              </a:rPr>
              <a:t>Leidy</a:t>
            </a: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 ____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000" dirty="0">
                <a:solidFill>
                  <a:schemeClr val="dk1"/>
                </a:solidFill>
              </a:rPr>
              <a:t>BIM </a:t>
            </a:r>
            <a:r>
              <a:rPr lang="es-ES" sz="2000" dirty="0" err="1">
                <a:solidFill>
                  <a:schemeClr val="dk1"/>
                </a:solidFill>
              </a:rPr>
              <a:t>Modeller</a:t>
            </a:r>
            <a:r>
              <a:rPr lang="es-ES" sz="2000" dirty="0">
                <a:solidFill>
                  <a:schemeClr val="dk1"/>
                </a:solidFill>
              </a:rPr>
              <a:t>/ BIM Lead / BIM </a:t>
            </a:r>
            <a:r>
              <a:rPr lang="es-ES" sz="2000" dirty="0" err="1">
                <a:solidFill>
                  <a:schemeClr val="dk1"/>
                </a:solidFill>
              </a:rPr>
              <a:t>coordinator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70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</a:t>
            </a:r>
            <a:r>
              <a:rPr lang="es-ES" dirty="0" err="1">
                <a:solidFill>
                  <a:srgbClr val="006666"/>
                </a:solidFill>
              </a:rPr>
              <a:t>Cuales</a:t>
            </a:r>
            <a:r>
              <a:rPr lang="es-ES" dirty="0">
                <a:solidFill>
                  <a:srgbClr val="006666"/>
                </a:solidFill>
              </a:rPr>
              <a:t> son los programas que </a:t>
            </a:r>
            <a:r>
              <a:rPr lang="es-ES" dirty="0" err="1">
                <a:solidFill>
                  <a:srgbClr val="006666"/>
                </a:solidFill>
              </a:rPr>
              <a:t>mas</a:t>
            </a:r>
            <a:r>
              <a:rPr lang="es-ES" dirty="0">
                <a:solidFill>
                  <a:srgbClr val="006666"/>
                </a:solidFill>
              </a:rPr>
              <a:t> uso?</a:t>
            </a:r>
          </a:p>
          <a:p>
            <a:pPr>
              <a:lnSpc>
                <a:spcPct val="115000"/>
              </a:lnSpc>
            </a:pPr>
            <a:r>
              <a:rPr lang="es-ES" sz="1100" dirty="0">
                <a:solidFill>
                  <a:schemeClr val="dk1"/>
                </a:solidFill>
              </a:rPr>
              <a:t>Excel, Word, </a:t>
            </a:r>
            <a:r>
              <a:rPr lang="es-ES" sz="1100" dirty="0" err="1">
                <a:solidFill>
                  <a:schemeClr val="dk1"/>
                </a:solidFill>
              </a:rPr>
              <a:t>Power</a:t>
            </a:r>
            <a:r>
              <a:rPr lang="es-ES" sz="1100" dirty="0">
                <a:solidFill>
                  <a:schemeClr val="dk1"/>
                </a:solidFill>
              </a:rPr>
              <a:t> Point, </a:t>
            </a:r>
            <a:r>
              <a:rPr lang="es-ES" sz="1100" dirty="0" err="1">
                <a:solidFill>
                  <a:schemeClr val="dk1"/>
                </a:solidFill>
              </a:rPr>
              <a:t>dynamo</a:t>
            </a:r>
            <a:r>
              <a:rPr lang="es-ES" sz="1100" dirty="0">
                <a:solidFill>
                  <a:schemeClr val="dk1"/>
                </a:solidFill>
              </a:rPr>
              <a:t>,  programas </a:t>
            </a:r>
            <a:r>
              <a:rPr lang="es-ES" sz="1100" dirty="0" err="1">
                <a:solidFill>
                  <a:schemeClr val="dk1"/>
                </a:solidFill>
              </a:rPr>
              <a:t>metodologia</a:t>
            </a:r>
            <a:r>
              <a:rPr lang="es-ES" sz="1100" dirty="0">
                <a:solidFill>
                  <a:schemeClr val="dk1"/>
                </a:solidFill>
              </a:rPr>
              <a:t> BIM</a:t>
            </a:r>
          </a:p>
          <a:p>
            <a:pPr>
              <a:lnSpc>
                <a:spcPct val="115000"/>
              </a:lnSpc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 </a:t>
            </a:r>
            <a:br>
              <a:rPr lang="es-ES" sz="1100" dirty="0">
                <a:solidFill>
                  <a:schemeClr val="dk1"/>
                </a:solidFill>
              </a:rPr>
            </a:br>
            <a:r>
              <a:rPr lang="es-ES" sz="1100" dirty="0">
                <a:solidFill>
                  <a:schemeClr val="dk1"/>
                </a:solidFill>
              </a:rPr>
              <a:t>Experiencia </a:t>
            </a:r>
            <a:r>
              <a:rPr lang="es-ES" sz="1100" dirty="0" err="1">
                <a:solidFill>
                  <a:schemeClr val="dk1"/>
                </a:solidFill>
              </a:rPr>
              <a:t>unicamente</a:t>
            </a:r>
            <a:r>
              <a:rPr lang="es-ES" sz="1100" dirty="0">
                <a:solidFill>
                  <a:schemeClr val="dk1"/>
                </a:solidFill>
              </a:rPr>
              <a:t> dentro de la </a:t>
            </a:r>
            <a:r>
              <a:rPr lang="es-ES" sz="1100" dirty="0" err="1">
                <a:solidFill>
                  <a:schemeClr val="dk1"/>
                </a:solidFill>
              </a:rPr>
              <a:t>metodologia</a:t>
            </a:r>
            <a:r>
              <a:rPr lang="es-ES" sz="1100" dirty="0">
                <a:solidFill>
                  <a:schemeClr val="dk1"/>
                </a:solidFill>
              </a:rPr>
              <a:t> BIM</a:t>
            </a: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759618" y="195011"/>
            <a:ext cx="1737557" cy="191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Presentación en pantalla (16:9)</PresentationFormat>
  <Paragraphs>18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nicolasfsegura</cp:lastModifiedBy>
  <cp:revision>50</cp:revision>
  <dcterms:created xsi:type="dcterms:W3CDTF">2023-05-23T08:41:29Z</dcterms:created>
  <dcterms:modified xsi:type="dcterms:W3CDTF">2023-05-23T12:13:37Z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