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92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E049-465E-D2D7-4883-B70E4E23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2ABD4-B961-EA5D-B5A7-CEE78C06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F482-2701-322A-14A4-627916D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EEFB-AA5C-C38C-DE34-E8743E9E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F078-2E83-AEDC-8286-D8E960B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1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42F0-0C99-D3A2-7543-A6D3771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0E46-B583-5163-3757-005D2B24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3DAC-D194-F91B-93EA-6DA25B1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00F4-238F-3036-10E5-1AAFA4C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8707D-7570-EFEA-5E51-5495A6B3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6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E3C5F-B123-C714-BC76-56BBA2F6B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8693-1340-532D-AEA8-8C3F797C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9A43-971D-5E32-CFCE-2D91C023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F440-19B0-7EC1-555D-C6D323FA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7D6B-071D-3CEB-E2A3-AA7AC424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2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0AAF-2740-9770-CD6D-A87C72E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E7EA-FC8D-3EC5-355C-C0CAC6D7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2DF9-F43F-747A-4EFE-EFB977C7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20E7-AE41-7887-F00D-C777173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AAF6-8549-2494-E612-0F155A61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8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8AA-78EC-E2B1-5060-C5EB6E3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62AAE-E944-AB4E-76E7-4A047A03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700D-75FA-8250-DD63-CA139658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0CB8-47EC-712B-9ED3-926CA2A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D826-3E0C-8BE4-1A20-7F482AEE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322F-B1B4-5A52-D714-515B3CAC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745-F009-3F1A-6F6F-D401F29B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C065F-1C45-2C5B-ED0D-7A0248CD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5A3F-57C3-F6C6-8DCD-9499CEE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A821F-4C49-0607-766C-B9127B5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DE88-4F1C-8C46-C1F1-97C654FE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2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5C2-7EA3-1A1C-C94F-33EF6898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2AB4-CE17-7116-3586-26B62840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2271-6C48-54C6-974A-07A8DFB5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00958-5C53-DDD3-BB0F-C744F74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3E6A6-1A94-90C7-AEA3-143FF6F72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8A416-D3DA-8CD3-17CA-A8759B6F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C8BA3-2F77-263A-074C-E2778806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3B0BB-9282-BB57-D341-EDD2849C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4916-7D62-C886-B7A7-164CF53B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572D0-D3C1-CEF7-8514-125ADE0E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9CF6F-FF44-8B48-2271-4AD9C454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A95EC-E6B5-9A31-55AB-BF93BBF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5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75332-4919-FA31-A9CB-50551536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09CA-86BF-C6AD-4D1A-69324D2F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931B-E1DA-08C6-5DD5-2BE6BE13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74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5B8F-EB33-8E50-69C7-ADF4590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4F6-1B41-C804-15E8-BA7A5ECE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8ED8-4AF4-3EAC-60ED-AE42DCB2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D0BFD-344C-0885-974A-05D8836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DFD2-3B31-D80A-7366-ED2BFC69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FCEC-6736-4820-2F7B-3ED2CFE1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8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172-7DB6-5EF0-AAFF-91B1BCF0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ECB39-2968-FDD7-A324-2BEB2AE4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1331-6CCE-B387-24A9-BD7C04CD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58C6-EE05-CCBB-8294-6CA5DFBC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5DE77-8609-A9F6-1556-869FE402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6C43-F6D2-6A83-0871-77D3D9D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3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16796-88E3-E806-6401-E6E169D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6356-C7F5-E022-5ED0-125BE49A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B7A5-DD6A-868D-C2CA-4F1F0B2A2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AB2F-6381-3C5D-6213-8397C03C8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BC5D-1B9B-317F-D1A4-BC33E279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9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055-93FF-0033-21C0-B08641422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Resultados reto técnico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0257-3DA5-5B52-4DF3-07D74B5CB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Científico de datos</a:t>
            </a:r>
            <a:br>
              <a:rPr lang="es-CO" dirty="0"/>
            </a:br>
            <a:r>
              <a:rPr lang="es-CO" dirty="0" err="1"/>
              <a:t>Dacodes</a:t>
            </a:r>
            <a:br>
              <a:rPr lang="es-CO" dirty="0"/>
            </a:br>
            <a:r>
              <a:rPr lang="es-CO" dirty="0"/>
              <a:t>Ingeniera de sistemas Leidy Romero</a:t>
            </a:r>
          </a:p>
        </p:txBody>
      </p:sp>
    </p:spTree>
    <p:extLst>
      <p:ext uri="{BB962C8B-B14F-4D97-AF65-F5344CB8AC3E}">
        <p14:creationId xmlns:p14="http://schemas.microsoft.com/office/powerpoint/2010/main" val="22103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893B-8A45-2AB8-DF28-26124A33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49" y="5258540"/>
            <a:ext cx="4842805" cy="689740"/>
          </a:xfrm>
        </p:spPr>
        <p:txBody>
          <a:bodyPr/>
          <a:lstStyle/>
          <a:p>
            <a:pPr marL="0" indent="0">
              <a:buNone/>
            </a:pPr>
            <a:r>
              <a:rPr lang="es-CO" sz="1800" b="0" dirty="0" err="1">
                <a:effectLst/>
                <a:latin typeface="Nunito" pitchFamily="2" charset="0"/>
              </a:rPr>
              <a:t>parking_lots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lon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lat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location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description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vendor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since_period</a:t>
            </a:r>
            <a:r>
              <a:rPr lang="es-CO" sz="1800" b="0" dirty="0">
                <a:effectLst/>
                <a:latin typeface="Nunito" pitchFamily="2" charset="0"/>
              </a:rPr>
              <a:t>, </a:t>
            </a:r>
            <a:r>
              <a:rPr lang="es-CO" sz="1800" b="0" dirty="0" err="1">
                <a:effectLst/>
                <a:latin typeface="Nunito" pitchFamily="2" charset="0"/>
              </a:rPr>
              <a:t>amenities</a:t>
            </a:r>
            <a:endParaRPr lang="es-CO" sz="1800" b="0" dirty="0">
              <a:effectLst/>
              <a:latin typeface="Nunito" pitchFamily="2" charset="0"/>
            </a:endParaRPr>
          </a:p>
          <a:p>
            <a:endParaRPr lang="es-CO" sz="1800" dirty="0">
              <a:latin typeface="Nunito" pitchFamily="2" charset="0"/>
            </a:endParaRPr>
          </a:p>
          <a:p>
            <a:endParaRPr lang="es-CO" dirty="0">
              <a:latin typeface="Nunito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548F9-D684-9592-4EC7-26877AA5179E}"/>
              </a:ext>
            </a:extLst>
          </p:cNvPr>
          <p:cNvSpPr txBox="1">
            <a:spLocks/>
          </p:cNvSpPr>
          <p:nvPr/>
        </p:nvSpPr>
        <p:spPr>
          <a:xfrm>
            <a:off x="838200" y="1599460"/>
            <a:ext cx="5735855" cy="4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b="1" dirty="0">
                <a:latin typeface="Nunito" pitchFamily="2" charset="0"/>
              </a:rPr>
              <a:t>Precio por m2 = precio final / m2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A386E-6591-C226-56D1-47BA9317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686026"/>
            <a:ext cx="4181346" cy="3861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CD4B9-6DC0-2103-2EAF-C7C9C085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3173"/>
            <a:ext cx="1783979" cy="2061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C2B4E7-5B77-3159-88C7-0769C283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188" y="2100661"/>
            <a:ext cx="3192471" cy="25661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57754-0365-0C8B-46B2-8C7F0454B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95" y="1430189"/>
            <a:ext cx="4687409" cy="930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D53ED-5F20-910B-CD0E-AD93C3247991}"/>
              </a:ext>
            </a:extLst>
          </p:cNvPr>
          <p:cNvSpPr txBox="1"/>
          <p:nvPr/>
        </p:nvSpPr>
        <p:spPr>
          <a:xfrm>
            <a:off x="309986" y="6276590"/>
            <a:ext cx="1012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u="sng" dirty="0">
                <a:solidFill>
                  <a:srgbClr val="0070C0"/>
                </a:solidFill>
              </a:rPr>
              <a:t>https://datos.cdmx.gob.mx/dataset/</a:t>
            </a:r>
            <a:br>
              <a:rPr lang="es-CO" sz="1200" u="sng" dirty="0">
                <a:solidFill>
                  <a:srgbClr val="0070C0"/>
                </a:solidFill>
              </a:rPr>
            </a:br>
            <a:r>
              <a:rPr lang="es-CO" sz="1200" u="sng" dirty="0">
                <a:solidFill>
                  <a:srgbClr val="0070C0"/>
                </a:solidFill>
              </a:rPr>
              <a:t>https://www.kaggle.com/datasets/emmanuelleai/salarios-en-mexico?select=Salarios+en+Mexico.csv</a:t>
            </a:r>
          </a:p>
        </p:txBody>
      </p:sp>
    </p:spTree>
    <p:extLst>
      <p:ext uri="{BB962C8B-B14F-4D97-AF65-F5344CB8AC3E}">
        <p14:creationId xmlns:p14="http://schemas.microsoft.com/office/powerpoint/2010/main" val="60215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B0F606-100E-D7FC-89A1-53DDEFC7C255}"/>
              </a:ext>
            </a:extLst>
          </p:cNvPr>
          <p:cNvGrpSpPr/>
          <p:nvPr/>
        </p:nvGrpSpPr>
        <p:grpSpPr>
          <a:xfrm>
            <a:off x="881501" y="1508518"/>
            <a:ext cx="2303584" cy="1662737"/>
            <a:chOff x="881501" y="1508518"/>
            <a:chExt cx="2303584" cy="1662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2CCDF6-0782-F2B9-0AD0-D19D9D2F2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"/>
            <a:stretch/>
          </p:blipFill>
          <p:spPr>
            <a:xfrm>
              <a:off x="881501" y="1508518"/>
              <a:ext cx="2303584" cy="12470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877273-ED30-AAD7-F169-A4BC8DC3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01" y="2755571"/>
              <a:ext cx="2303584" cy="415684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97BD8F-0C78-67B1-0840-9B0967913624}"/>
              </a:ext>
            </a:extLst>
          </p:cNvPr>
          <p:cNvSpPr txBox="1">
            <a:spLocks/>
          </p:cNvSpPr>
          <p:nvPr/>
        </p:nvSpPr>
        <p:spPr>
          <a:xfrm>
            <a:off x="3453414" y="1599460"/>
            <a:ext cx="7900386" cy="217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err="1">
                <a:latin typeface="Nunito" pitchFamily="2" charset="0"/>
              </a:rPr>
              <a:t>Address</a:t>
            </a:r>
            <a:r>
              <a:rPr lang="es-CO" sz="1800" dirty="0">
                <a:latin typeface="Nunito" pitchFamily="2" charset="0"/>
              </a:rPr>
              <a:t>, Price mod, Price, </a:t>
            </a:r>
            <a:r>
              <a:rPr lang="es-CO" sz="1800" dirty="0" err="1">
                <a:latin typeface="Nunito" pitchFamily="2" charset="0"/>
              </a:rPr>
              <a:t>since</a:t>
            </a:r>
            <a:r>
              <a:rPr lang="es-CO" sz="1800" dirty="0">
                <a:latin typeface="Nunito" pitchFamily="2" charset="0"/>
              </a:rPr>
              <a:t>, </a:t>
            </a:r>
            <a:r>
              <a:rPr lang="es-CO" sz="1800" dirty="0" err="1">
                <a:latin typeface="Nunito" pitchFamily="2" charset="0"/>
              </a:rPr>
              <a:t>attributes</a:t>
            </a:r>
            <a:endParaRPr lang="es-CO" sz="1800" dirty="0">
              <a:latin typeface="Nunito" pitchFamily="2" charset="0"/>
            </a:endParaRPr>
          </a:p>
          <a:p>
            <a:pPr marL="0" indent="0">
              <a:buNone/>
            </a:pPr>
            <a:endParaRPr lang="es-CO" sz="1800" dirty="0"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78B94-9BC0-CC90-0B3A-856ADB84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01" y="3529802"/>
            <a:ext cx="9318258" cy="2615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EF573-0E30-4789-8A05-1B1134A2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414" y="1936323"/>
            <a:ext cx="2379215" cy="12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316-20B9-2015-FE05-805CC52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449B8-0139-D380-7605-F8282D2E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2" y="1798768"/>
            <a:ext cx="10341978" cy="7450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1F7BD7-9419-598F-12E6-063C88FDB312}"/>
              </a:ext>
            </a:extLst>
          </p:cNvPr>
          <p:cNvSpPr/>
          <p:nvPr/>
        </p:nvSpPr>
        <p:spPr>
          <a:xfrm>
            <a:off x="8436971" y="1589218"/>
            <a:ext cx="541538" cy="1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510A0-B3C3-0925-6F75-7D76AAFF4044}"/>
              </a:ext>
            </a:extLst>
          </p:cNvPr>
          <p:cNvSpPr/>
          <p:nvPr/>
        </p:nvSpPr>
        <p:spPr>
          <a:xfrm>
            <a:off x="8890686" y="1742734"/>
            <a:ext cx="425574" cy="1535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39C1-2DDE-7B1F-7F7E-789FF3B1DE74}"/>
              </a:ext>
            </a:extLst>
          </p:cNvPr>
          <p:cNvSpPr/>
          <p:nvPr/>
        </p:nvSpPr>
        <p:spPr>
          <a:xfrm>
            <a:off x="8647009" y="1896250"/>
            <a:ext cx="425574" cy="1415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8542D-EEE3-F599-5726-E976B68680B8}"/>
              </a:ext>
            </a:extLst>
          </p:cNvPr>
          <p:cNvSpPr/>
          <p:nvPr/>
        </p:nvSpPr>
        <p:spPr>
          <a:xfrm>
            <a:off x="9574830" y="1872106"/>
            <a:ext cx="576246" cy="1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01D299-332E-FCC2-A61B-E6FCA34B3E00}"/>
              </a:ext>
            </a:extLst>
          </p:cNvPr>
          <p:cNvSpPr/>
          <p:nvPr/>
        </p:nvSpPr>
        <p:spPr>
          <a:xfrm>
            <a:off x="9918236" y="2023656"/>
            <a:ext cx="497318" cy="1535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7426D-A193-7956-12A9-225EF0197FF5}"/>
              </a:ext>
            </a:extLst>
          </p:cNvPr>
          <p:cNvSpPr/>
          <p:nvPr/>
        </p:nvSpPr>
        <p:spPr>
          <a:xfrm>
            <a:off x="6830518" y="2017756"/>
            <a:ext cx="576246" cy="1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DF57-4A7F-BA09-F347-3FDA2A420B35}"/>
              </a:ext>
            </a:extLst>
          </p:cNvPr>
          <p:cNvSpPr/>
          <p:nvPr/>
        </p:nvSpPr>
        <p:spPr>
          <a:xfrm>
            <a:off x="4017575" y="2019062"/>
            <a:ext cx="576246" cy="1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7E406-CA3F-3C3A-71A2-C00817857B43}"/>
              </a:ext>
            </a:extLst>
          </p:cNvPr>
          <p:cNvSpPr/>
          <p:nvPr/>
        </p:nvSpPr>
        <p:spPr>
          <a:xfrm>
            <a:off x="3852945" y="2173846"/>
            <a:ext cx="740876" cy="1415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705970-446E-6260-D69E-8FFEB3A462F5}"/>
              </a:ext>
            </a:extLst>
          </p:cNvPr>
          <p:cNvSpPr/>
          <p:nvPr/>
        </p:nvSpPr>
        <p:spPr>
          <a:xfrm>
            <a:off x="5065909" y="2169499"/>
            <a:ext cx="373565" cy="141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32FD4A-FEA3-706A-3B20-461CCC4DFD67}"/>
              </a:ext>
            </a:extLst>
          </p:cNvPr>
          <p:cNvSpPr/>
          <p:nvPr/>
        </p:nvSpPr>
        <p:spPr>
          <a:xfrm>
            <a:off x="10573606" y="2164128"/>
            <a:ext cx="497318" cy="1338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3D63B1-A9B0-5C99-6CFF-23B4359A8AB1}"/>
              </a:ext>
            </a:extLst>
          </p:cNvPr>
          <p:cNvSpPr/>
          <p:nvPr/>
        </p:nvSpPr>
        <p:spPr>
          <a:xfrm>
            <a:off x="5696742" y="1864240"/>
            <a:ext cx="576246" cy="1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B0629A-3A6C-3E66-5F96-3C58C322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22" y="3548995"/>
            <a:ext cx="7742122" cy="25200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1CDD96-031D-4E1B-25BF-71024619F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830" y="3858480"/>
            <a:ext cx="978590" cy="13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53E7-1E75-0AFB-8C7F-51427CDA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1141-5188-22E5-1DA1-8E6E8EB3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Problema de negocio:</a:t>
            </a:r>
          </a:p>
          <a:p>
            <a:r>
              <a:rPr lang="es-CO" dirty="0"/>
              <a:t>Principales retos:</a:t>
            </a:r>
          </a:p>
          <a:p>
            <a:r>
              <a:rPr lang="es-CO" dirty="0"/>
              <a:t>Conjunto de datos:</a:t>
            </a:r>
          </a:p>
          <a:p>
            <a:r>
              <a:rPr lang="es-CO" dirty="0"/>
              <a:t>Metodología:</a:t>
            </a:r>
          </a:p>
          <a:p>
            <a:r>
              <a:rPr lang="es-CO" dirty="0"/>
              <a:t>Incorporación en los procesos de negocio</a:t>
            </a:r>
          </a:p>
          <a:p>
            <a:r>
              <a:rPr lang="es-CO" dirty="0"/>
              <a:t>Aprendizajes</a:t>
            </a:r>
          </a:p>
          <a:p>
            <a:r>
              <a:rPr lang="es-CO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5470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116</Words>
  <Application>Microsoft Office PowerPoint</Application>
  <PresentationFormat>Widescreen</PresentationFormat>
  <Paragraphs>17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Resultados reto técnico</vt:lpstr>
      <vt:lpstr>Pregunta 1</vt:lpstr>
      <vt:lpstr>Pregunta 1</vt:lpstr>
      <vt:lpstr>Pregunta 2</vt:lpstr>
      <vt:lpstr>Pregunta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Leidy Jurani Romero Santana</dc:creator>
  <cp:lastModifiedBy>Leidy Jurani Romero Santana</cp:lastModifiedBy>
  <cp:revision>5</cp:revision>
  <dcterms:created xsi:type="dcterms:W3CDTF">2023-08-29T20:16:59Z</dcterms:created>
  <dcterms:modified xsi:type="dcterms:W3CDTF">2023-08-31T21:21:04Z</dcterms:modified>
</cp:coreProperties>
</file>