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3" r:id="rId11"/>
    <p:sldId id="265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-1584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4BF3-8C3F-4734-BBE6-F076C3DFF4E1}" type="datetimeFigureOut">
              <a:rPr lang="en-CA" smtClean="0"/>
              <a:t>02/06/2016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8D4-0754-42FF-9157-68CD7C9775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92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4BF3-8C3F-4734-BBE6-F076C3DFF4E1}" type="datetimeFigureOut">
              <a:rPr lang="en-CA" smtClean="0"/>
              <a:t>02/06/2016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8D4-0754-42FF-9157-68CD7C9775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386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4BF3-8C3F-4734-BBE6-F076C3DFF4E1}" type="datetimeFigureOut">
              <a:rPr lang="en-CA" smtClean="0"/>
              <a:t>02/06/2016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8D4-0754-42FF-9157-68CD7C9775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20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4BF3-8C3F-4734-BBE6-F076C3DFF4E1}" type="datetimeFigureOut">
              <a:rPr lang="en-CA" smtClean="0"/>
              <a:t>02/06/2016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8D4-0754-42FF-9157-68CD7C9775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741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4BF3-8C3F-4734-BBE6-F076C3DFF4E1}" type="datetimeFigureOut">
              <a:rPr lang="en-CA" smtClean="0"/>
              <a:t>02/06/2016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8D4-0754-42FF-9157-68CD7C9775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009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4BF3-8C3F-4734-BBE6-F076C3DFF4E1}" type="datetimeFigureOut">
              <a:rPr lang="en-CA" smtClean="0"/>
              <a:t>02/06/2016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8D4-0754-42FF-9157-68CD7C9775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326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4BF3-8C3F-4734-BBE6-F076C3DFF4E1}" type="datetimeFigureOut">
              <a:rPr lang="en-CA" smtClean="0"/>
              <a:t>02/06/2016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8D4-0754-42FF-9157-68CD7C9775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558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4BF3-8C3F-4734-BBE6-F076C3DFF4E1}" type="datetimeFigureOut">
              <a:rPr lang="en-CA" smtClean="0"/>
              <a:t>02/06/2016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8D4-0754-42FF-9157-68CD7C9775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6892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4BF3-8C3F-4734-BBE6-F076C3DFF4E1}" type="datetimeFigureOut">
              <a:rPr lang="en-CA" smtClean="0"/>
              <a:t>02/06/2016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8D4-0754-42FF-9157-68CD7C9775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463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4BF3-8C3F-4734-BBE6-F076C3DFF4E1}" type="datetimeFigureOut">
              <a:rPr lang="en-CA" smtClean="0"/>
              <a:t>02/06/2016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8D4-0754-42FF-9157-68CD7C9775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796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4BF3-8C3F-4734-BBE6-F076C3DFF4E1}" type="datetimeFigureOut">
              <a:rPr lang="en-CA" smtClean="0"/>
              <a:t>02/06/2016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8D4-0754-42FF-9157-68CD7C9775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17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A4BF3-8C3F-4734-BBE6-F076C3DFF4E1}" type="datetimeFigureOut">
              <a:rPr lang="en-CA" smtClean="0"/>
              <a:t>02/06/2016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638D4-0754-42FF-9157-68CD7C9775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836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WN5hufwWRQ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Interactive Multi-User Electronic Music and Visualization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Leif </a:t>
            </a:r>
            <a:r>
              <a:rPr lang="en-CA" dirty="0" err="1" smtClean="0"/>
              <a:t>Bloomquist</a:t>
            </a:r>
            <a:r>
              <a:rPr lang="en-CA" dirty="0" smtClean="0"/>
              <a:t> | Schema Factor</a:t>
            </a:r>
          </a:p>
          <a:p>
            <a:r>
              <a:rPr lang="en-CA" dirty="0" smtClean="0"/>
              <a:t>Maker Festival 2016</a:t>
            </a:r>
            <a:endParaRPr lang="en-CA" dirty="0"/>
          </a:p>
        </p:txBody>
      </p:sp>
      <p:pic>
        <p:nvPicPr>
          <p:cNvPr id="5122" name="Picture 2" descr="https://icons8.com/wp-content/uploads/2013/06/audio_wave-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58790"/>
            <a:ext cx="1116000" cy="11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cdn2.iconfinder.com/data/icons/music-line-2/512/drum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3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8790"/>
            <a:ext cx="1116000" cy="11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simpleicon.com/wp-content/uploads/music-note-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58790"/>
            <a:ext cx="1116000" cy="11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977146" y="6453335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i="1" dirty="0" smtClean="0">
                <a:solidFill>
                  <a:schemeClr val="bg1">
                    <a:lumMod val="85000"/>
                  </a:schemeClr>
                </a:solidFill>
              </a:rPr>
              <a:t>June 1, </a:t>
            </a:r>
            <a:r>
              <a:rPr lang="en-CA" sz="1200" i="1" dirty="0" smtClean="0">
                <a:solidFill>
                  <a:schemeClr val="bg1">
                    <a:lumMod val="85000"/>
                  </a:schemeClr>
                </a:solidFill>
              </a:rPr>
              <a:t>2016</a:t>
            </a:r>
            <a:endParaRPr lang="en-CA" sz="1200" i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40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129308" y="2785492"/>
            <a:ext cx="6336704" cy="1143000"/>
          </a:xfrm>
        </p:spPr>
        <p:txBody>
          <a:bodyPr/>
          <a:lstStyle/>
          <a:p>
            <a:r>
              <a:rPr lang="en-CA" dirty="0" smtClean="0"/>
              <a:t>Timeline</a:t>
            </a:r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678800"/>
              </p:ext>
            </p:extLst>
          </p:nvPr>
        </p:nvGraphicFramePr>
        <p:xfrm>
          <a:off x="2123728" y="409368"/>
          <a:ext cx="6912769" cy="6115976"/>
        </p:xfrm>
        <a:graphic>
          <a:graphicData uri="http://schemas.openxmlformats.org/drawingml/2006/table">
            <a:tbl>
              <a:tblPr/>
              <a:tblGrid>
                <a:gridCol w="1116652"/>
                <a:gridCol w="450150"/>
                <a:gridCol w="5345967"/>
              </a:tblGrid>
              <a:tr h="141742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29-May-16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Project Start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742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30-May-16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Detailed concept definition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742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31-May-16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742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01-Jun-16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742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02-Jun-16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Configure tracking software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742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03-Jun-16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712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04-Jun-16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Develop musical generation rules and algorithms (these build on existing concepts from Maker Festival 2014)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742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05-Jun-16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742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06-Jun-16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8064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07-Jun-16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Develop visualization generation rules and algorithms (these build on existing concepts from Maker Festival 2014)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742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08-Jun-16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742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09-Jun-16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742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10-Jun-16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Hardware Available - install drivers and software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742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11-Jun-16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742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12-Jun-16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742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13-Jun-16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742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14-Jun-16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742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15-Jun-16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First "full up" integration test (tabletop) - at Hacklab?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742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16-Jun-16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742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17-Jun-16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742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18-Jun-16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Construction of podiums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742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19-Jun-16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742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20-Jun-16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with volunteers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742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21-Jun-16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Incorporate feedback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742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22-Jun-16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742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23-Jun-16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742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24-Jun-16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Testing and tweaking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742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25-Jun-16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742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26-Jun-16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742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27-Jun-16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742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28-Jun-16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742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29-Jun-16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742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30-Jun-16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742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01-Jul-16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742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02-Jul-16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742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03-Jul-16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742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04-Jul-16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742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05-Jul-16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Final Integration and test - at Hacklab or Electric Perfume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742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06-Jul-16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742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07-Jul-16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742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1" i="0" u="none" strike="noStrike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08-Jul-16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1" i="0" u="none" strike="noStrike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1" i="0" u="none" strike="noStrike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Load-In and Setup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</a:tr>
              <a:tr h="141742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1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09-Jul-16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1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1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Maker Festival Main Event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  <a:tr h="141742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b="1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10-Jul-16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1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1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Maker Festival Main Event</a:t>
                      </a:r>
                    </a:p>
                  </a:txBody>
                  <a:tcPr marL="5072" marR="5072" marT="5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311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Links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LEAP Motion used for Interactive </a:t>
            </a:r>
            <a:r>
              <a:rPr lang="en-CA" sz="2400" dirty="0" err="1" smtClean="0"/>
              <a:t>Music+Visuals</a:t>
            </a:r>
            <a:r>
              <a:rPr lang="en-CA" sz="2400" dirty="0" smtClean="0"/>
              <a:t> (one person)</a:t>
            </a:r>
            <a:r>
              <a:rPr lang="en-CA" sz="2400" dirty="0"/>
              <a:t/>
            </a:r>
            <a:br>
              <a:rPr lang="en-CA" sz="2400" dirty="0"/>
            </a:br>
            <a:r>
              <a:rPr lang="en-CA" sz="2400" dirty="0" smtClean="0"/>
              <a:t/>
            </a:r>
            <a:br>
              <a:rPr lang="en-CA" sz="2400" dirty="0" smtClean="0"/>
            </a:br>
            <a:r>
              <a:rPr lang="en-CA" sz="2400" dirty="0" smtClean="0">
                <a:hlinkClick r:id="rId2"/>
              </a:rPr>
              <a:t>https://www.youtube.com/watch?v=PWN5hufwWRQ</a:t>
            </a:r>
            <a:r>
              <a:rPr lang="en-CA" sz="2400" dirty="0" smtClean="0"/>
              <a:t> </a:t>
            </a:r>
            <a:endParaRPr lang="en-CA" sz="2400" dirty="0"/>
          </a:p>
          <a:p>
            <a:endParaRPr lang="en-CA" sz="2400" dirty="0" smtClean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304822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Guidelines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28800"/>
            <a:ext cx="8867328" cy="4525963"/>
          </a:xfrm>
        </p:spPr>
        <p:txBody>
          <a:bodyPr>
            <a:normAutofit/>
          </a:bodyPr>
          <a:lstStyle/>
          <a:p>
            <a:r>
              <a:rPr lang="en-CA" sz="2400" dirty="0" smtClean="0"/>
              <a:t>The music should </a:t>
            </a:r>
            <a:r>
              <a:rPr lang="en-CA" sz="2400" b="1" dirty="0" smtClean="0"/>
              <a:t>sound good </a:t>
            </a:r>
            <a:r>
              <a:rPr lang="en-CA" sz="2400" dirty="0" smtClean="0"/>
              <a:t>no matter what the participants do.</a:t>
            </a:r>
          </a:p>
          <a:p>
            <a:r>
              <a:rPr lang="en-CA" sz="2400" dirty="0" smtClean="0"/>
              <a:t>The visuals should </a:t>
            </a:r>
            <a:r>
              <a:rPr lang="en-CA" sz="2400" b="1" dirty="0" smtClean="0"/>
              <a:t>look good </a:t>
            </a:r>
            <a:r>
              <a:rPr lang="en-CA" sz="2400" dirty="0" smtClean="0"/>
              <a:t>no matter what the participants do.</a:t>
            </a:r>
          </a:p>
          <a:p>
            <a:r>
              <a:rPr lang="en-CA" sz="2400" dirty="0" smtClean="0"/>
              <a:t>It should be </a:t>
            </a:r>
            <a:r>
              <a:rPr lang="en-CA" sz="2400" b="1" dirty="0" smtClean="0"/>
              <a:t>fun</a:t>
            </a:r>
            <a:r>
              <a:rPr lang="en-CA" sz="2400" dirty="0" smtClean="0"/>
              <a:t> and </a:t>
            </a:r>
            <a:r>
              <a:rPr lang="en-CA" sz="2400" b="1" dirty="0" smtClean="0"/>
              <a:t>easy</a:t>
            </a:r>
            <a:r>
              <a:rPr lang="en-CA" sz="2400" dirty="0" smtClean="0"/>
              <a:t> to use.  Intuitive.  </a:t>
            </a:r>
          </a:p>
          <a:p>
            <a:r>
              <a:rPr lang="en-CA" sz="2400" dirty="0" smtClean="0"/>
              <a:t>It needs to be </a:t>
            </a:r>
            <a:r>
              <a:rPr lang="en-CA" sz="2400" b="1" dirty="0" smtClean="0"/>
              <a:t>awesome</a:t>
            </a:r>
            <a:r>
              <a:rPr lang="en-CA" sz="2400" dirty="0" smtClean="0"/>
              <a:t>!</a:t>
            </a:r>
          </a:p>
          <a:p>
            <a:endParaRPr lang="en-CA" sz="2400" dirty="0"/>
          </a:p>
        </p:txBody>
      </p:sp>
      <p:pic>
        <p:nvPicPr>
          <p:cNvPr id="5" name="Picture 2" descr="https://icons8.com/wp-content/uploads/2013/06/audio_wave-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149080"/>
            <a:ext cx="1116000" cy="11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06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Description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531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This would be a larger, louder, multi-user version of my popular demo from the 2014 </a:t>
            </a:r>
            <a:r>
              <a:rPr lang="en-US" sz="2400" dirty="0" smtClean="0"/>
              <a:t>Toronto </a:t>
            </a:r>
            <a:r>
              <a:rPr lang="en-US" sz="2400" dirty="0" smtClean="0"/>
              <a:t>Mini Maker </a:t>
            </a:r>
            <a:r>
              <a:rPr lang="en-US" sz="2400" dirty="0" smtClean="0"/>
              <a:t>Faire where participants could </a:t>
            </a:r>
            <a:r>
              <a:rPr lang="en-US" sz="2400" dirty="0"/>
              <a:t>manipulate music and visuals through movement.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Instead of wearable </a:t>
            </a:r>
            <a:r>
              <a:rPr lang="en-US" sz="2400" dirty="0" smtClean="0"/>
              <a:t>sensors, </a:t>
            </a:r>
            <a:r>
              <a:rPr lang="en-US" sz="2400" dirty="0"/>
              <a:t>I </a:t>
            </a:r>
            <a:r>
              <a:rPr lang="en-US" sz="2400" dirty="0" smtClean="0"/>
              <a:t>propose to upgrade to </a:t>
            </a:r>
            <a:r>
              <a:rPr lang="en-US" sz="2400" dirty="0"/>
              <a:t>LEAP Motion gesture controllers to make it easier for participants </a:t>
            </a:r>
            <a:r>
              <a:rPr lang="en-US" sz="2400" dirty="0" smtClean="0"/>
              <a:t>to </a:t>
            </a:r>
            <a:r>
              <a:rPr lang="en-US" sz="2400" dirty="0"/>
              <a:t>walk up to and interact with the installation.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I envision three "stations": One for the beat, one for the melody, and one for the visuals. This will allow the participants to control the music and visual effects with their hands</a:t>
            </a:r>
            <a:r>
              <a:rPr lang="en-US" sz="2400" b="1" dirty="0"/>
              <a:t>, interacting with the music as well as each other in real-time</a:t>
            </a:r>
            <a:r>
              <a:rPr lang="en-US" sz="2400" dirty="0"/>
              <a:t>. The music and effects will all be synchronized, with interplay between the elements.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This installation would be set up all weekend.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99056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Visualizations (#1)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4000" contrast="1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1811" y="1412776"/>
            <a:ext cx="8670669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3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Visualizations (#2)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44" y="1286025"/>
            <a:ext cx="8238204" cy="480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5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Proposed Layout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05878"/>
            <a:ext cx="6912768" cy="501498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321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Gear List</a:t>
            </a:r>
            <a:endParaRPr lang="en-C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195750"/>
              </p:ext>
            </p:extLst>
          </p:nvPr>
        </p:nvGraphicFramePr>
        <p:xfrm>
          <a:off x="251520" y="1556792"/>
          <a:ext cx="8496944" cy="2952326"/>
        </p:xfrm>
        <a:graphic>
          <a:graphicData uri="http://schemas.openxmlformats.org/drawingml/2006/table">
            <a:tbl>
              <a:tblPr/>
              <a:tblGrid>
                <a:gridCol w="1788831"/>
                <a:gridCol w="540024"/>
                <a:gridCol w="6168089"/>
              </a:tblGrid>
              <a:tr h="194232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Quantity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Description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232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LEAP Motion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Used to sense participants' hand motions, as inputs into the music and visuals generation software.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232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12" SONO Tubes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 serve as as "podiums" to hold the LEAP Motions.  (cut into sections)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232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Spraypaint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 paint the SONO Tubes shiny futuristic black.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232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Sound System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Mixer, 2 speakers, cables.  Power depends on the space.   Long and McQuade "System One" rental is baseline.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655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Projector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 project generated visuals on the wall.  4000 Lumens+, HDMI, 1920x1080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232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 #1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 run the visualization software.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232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 #2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 run the music sequencing/generation software.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655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 #3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Extra PC to interface to the third LEAP Motion (linked to PC #2) 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232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Gigabit Ethernet Hub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 link PCs together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232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Ethernet Cables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 link PCs together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232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Floor Mats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 "footprint" pattern to show participants where to stand.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232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Signs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Graphics for drum/waveform/melody to indicate the function of each podium.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232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Plexiglass/etc to support LEAPs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Top cover for SONO tubes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232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Miscellanous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Cable guides/covers, other supports/stands, duct tape</a:t>
                      </a:r>
                    </a:p>
                  </a:txBody>
                  <a:tcPr marL="8175" marR="8175" marT="8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85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Budget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428887"/>
              </p:ext>
            </p:extLst>
          </p:nvPr>
        </p:nvGraphicFramePr>
        <p:xfrm>
          <a:off x="457201" y="1268759"/>
          <a:ext cx="8075240" cy="5245307"/>
        </p:xfrm>
        <a:graphic>
          <a:graphicData uri="http://schemas.openxmlformats.org/drawingml/2006/table">
            <a:tbl>
              <a:tblPr/>
              <a:tblGrid>
                <a:gridCol w="2395950"/>
                <a:gridCol w="709911"/>
                <a:gridCol w="1225404"/>
                <a:gridCol w="660701"/>
                <a:gridCol w="3083274"/>
              </a:tblGrid>
              <a:tr h="239231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Qty.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Estimated </a:t>
                      </a:r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Price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Total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Source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LEAP Motion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240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Best Buy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12" SONO Tubes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Rona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Spraypaint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Rona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338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Sound System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Long and McQuade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543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Projector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TBD (assume loaner)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543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 #1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TBD (assume loaner)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543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 #2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TBD (assume loaner)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 #3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TBD (assume loaner)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233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Gigabit Ethernet Hub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Canada Computers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543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Ethernet Cables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Canada Computers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Floor Mats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TBD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Signs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TBD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Plexiglass/etc to support LEAPs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TBD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Miscellanous</a:t>
                      </a:r>
                      <a:r>
                        <a:rPr lang="en-CA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wiring,</a:t>
                      </a:r>
                      <a:r>
                        <a:rPr lang="en-CA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etc.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Creatron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Contingency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596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17" marR="7817" marT="7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360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Enhancements?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446630" y="1772816"/>
            <a:ext cx="8229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Pressure sensors so the pedestals “light up” when participants stand in front of </a:t>
            </a:r>
            <a:r>
              <a:rPr lang="en-US" sz="2400" dirty="0" smtClean="0"/>
              <a:t>them</a:t>
            </a:r>
            <a:br>
              <a:rPr lang="en-US" sz="2400" dirty="0" smtClean="0"/>
            </a:b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3 x </a:t>
            </a:r>
            <a:r>
              <a:rPr lang="en-US" sz="2400" dirty="0" err="1" smtClean="0"/>
              <a:t>Arduinos+LED</a:t>
            </a:r>
            <a:r>
              <a:rPr lang="en-US" sz="2400" dirty="0" smtClean="0"/>
              <a:t> </a:t>
            </a:r>
            <a:r>
              <a:rPr lang="en-US" sz="2400" dirty="0" err="1" smtClean="0"/>
              <a:t>strips+wiring</a:t>
            </a:r>
            <a:r>
              <a:rPr lang="en-US" sz="2400" dirty="0" smtClean="0"/>
              <a:t> ~$200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5234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PC Requirements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457200" y="2274838"/>
            <a:ext cx="822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PC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Windows® 7+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Intel® Core™ i5/i7 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8 GB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USB 2.0 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NVIDIA GTX 970 / AMD R9 290 equivalent or greater (For Visualization PC)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HDMI Output</a:t>
            </a:r>
          </a:p>
        </p:txBody>
      </p:sp>
    </p:spTree>
    <p:extLst>
      <p:ext uri="{BB962C8B-B14F-4D97-AF65-F5344CB8AC3E}">
        <p14:creationId xmlns:p14="http://schemas.microsoft.com/office/powerpoint/2010/main" val="187782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641</Words>
  <Application>Microsoft Office PowerPoint</Application>
  <PresentationFormat>On-screen Show (4:3)</PresentationFormat>
  <Paragraphs>213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Interactive Multi-User Electronic Music and Visualization</vt:lpstr>
      <vt:lpstr>Description</vt:lpstr>
      <vt:lpstr>Example Visualizations (#1)</vt:lpstr>
      <vt:lpstr>Example Visualizations (#2)</vt:lpstr>
      <vt:lpstr>Proposed Layout</vt:lpstr>
      <vt:lpstr>Gear List</vt:lpstr>
      <vt:lpstr>Budget</vt:lpstr>
      <vt:lpstr>Enhancements?</vt:lpstr>
      <vt:lpstr>PC Requirements</vt:lpstr>
      <vt:lpstr>Timeline</vt:lpstr>
      <vt:lpstr>Links</vt:lpstr>
      <vt:lpstr>Guidelines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Leif</dc:creator>
  <cp:lastModifiedBy>Leif</cp:lastModifiedBy>
  <cp:revision>60</cp:revision>
  <dcterms:created xsi:type="dcterms:W3CDTF">2016-05-26T04:33:01Z</dcterms:created>
  <dcterms:modified xsi:type="dcterms:W3CDTF">2016-06-02T04:58:51Z</dcterms:modified>
</cp:coreProperties>
</file>