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4" r:id="rId5"/>
    <p:sldId id="257" r:id="rId6"/>
    <p:sldId id="260" r:id="rId7"/>
    <p:sldId id="267" r:id="rId8"/>
    <p:sldId id="265" r:id="rId9"/>
    <p:sldId id="263" r:id="rId10"/>
    <p:sldId id="262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E8367C1-EC30-4662-9E6E-7F1C28FD8A08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CA" dirty="0" smtClean="0"/>
          </a:p>
          <a:p>
            <a:r>
              <a:rPr lang="en-CA" dirty="0" smtClean="0"/>
              <a:t>Leif Bloomquist</a:t>
            </a:r>
            <a:endParaRPr lang="en-CA" dirty="0"/>
          </a:p>
          <a:p>
            <a:r>
              <a:rPr lang="en-CA" dirty="0"/>
              <a:t>Emergency </a:t>
            </a:r>
            <a:r>
              <a:rPr lang="en-CA" dirty="0" err="1"/>
              <a:t>Chicagoland</a:t>
            </a:r>
            <a:r>
              <a:rPr lang="en-CA" dirty="0"/>
              <a:t> Commodore Convention</a:t>
            </a:r>
          </a:p>
          <a:p>
            <a:r>
              <a:rPr lang="en-CA" dirty="0"/>
              <a:t>September 28,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New Commodore 64 </a:t>
            </a:r>
            <a:br>
              <a:rPr lang="en-CA" sz="4000" dirty="0" smtClean="0"/>
            </a:br>
            <a:r>
              <a:rPr lang="en-CA" sz="4000" dirty="0" smtClean="0"/>
              <a:t>Network Game Developments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289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Finding enough raster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Handling the 8-sprite limit on C64  (can’t multiplex)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Algorithmic generation of game “universe”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Future: </a:t>
            </a:r>
            <a:r>
              <a:rPr lang="en-US" sz="2400" dirty="0"/>
              <a:t>Multiple clients??  </a:t>
            </a:r>
            <a:r>
              <a:rPr lang="en-US" sz="2400" dirty="0" smtClean="0"/>
              <a:t>(Android</a:t>
            </a:r>
            <a:r>
              <a:rPr lang="en-US" sz="2400" dirty="0"/>
              <a:t>, </a:t>
            </a:r>
            <a:r>
              <a:rPr lang="en-US" sz="2400" dirty="0" err="1" smtClean="0"/>
              <a:t>iOS</a:t>
            </a:r>
            <a:r>
              <a:rPr lang="en-US" sz="2400" dirty="0" smtClean="0"/>
              <a:t>, </a:t>
            </a:r>
            <a:r>
              <a:rPr lang="en-US" sz="2400" i="1" dirty="0" smtClean="0"/>
              <a:t>Apple II</a:t>
            </a:r>
            <a:r>
              <a:rPr lang="en-US" sz="2400" dirty="0" smtClean="0"/>
              <a:t>?)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Development:</a:t>
            </a:r>
            <a:endParaRPr lang="en-US" dirty="0" smtClean="0"/>
          </a:p>
          <a:p>
            <a:r>
              <a:rPr lang="en-US" dirty="0" smtClean="0"/>
              <a:t>Leif </a:t>
            </a:r>
            <a:r>
              <a:rPr lang="en-US" dirty="0" err="1" smtClean="0"/>
              <a:t>Bloomquist</a:t>
            </a:r>
            <a:r>
              <a:rPr lang="en-US" dirty="0" smtClean="0"/>
              <a:t> (Concept, Networking, Server code)</a:t>
            </a:r>
          </a:p>
          <a:p>
            <a:r>
              <a:rPr lang="en-US" dirty="0" smtClean="0"/>
              <a:t>Saul Cross (Graphics)</a:t>
            </a:r>
          </a:p>
          <a:p>
            <a:r>
              <a:rPr lang="en-US" dirty="0" smtClean="0"/>
              <a:t>Bryce Wilson  (Client code)</a:t>
            </a:r>
          </a:p>
          <a:p>
            <a:r>
              <a:rPr lang="en-US" dirty="0" smtClean="0"/>
              <a:t>Robin </a:t>
            </a:r>
            <a:r>
              <a:rPr lang="en-US" dirty="0" err="1" smtClean="0"/>
              <a:t>Harbron</a:t>
            </a:r>
            <a:r>
              <a:rPr lang="en-US" dirty="0" smtClean="0"/>
              <a:t>  (Advice)</a:t>
            </a:r>
          </a:p>
          <a:p>
            <a:endParaRPr lang="en-US" dirty="0"/>
          </a:p>
          <a:p>
            <a:r>
              <a:rPr lang="en-US" u="sng" dirty="0" smtClean="0"/>
              <a:t>Support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Jonno</a:t>
            </a:r>
            <a:r>
              <a:rPr lang="en-US" dirty="0" smtClean="0"/>
              <a:t> </a:t>
            </a:r>
            <a:r>
              <a:rPr lang="en-US" dirty="0" err="1" smtClean="0"/>
              <a:t>Downes</a:t>
            </a:r>
            <a:r>
              <a:rPr lang="en-US" dirty="0" smtClean="0"/>
              <a:t> (IP65 networking code)</a:t>
            </a:r>
          </a:p>
          <a:p>
            <a:r>
              <a:rPr lang="en-US" dirty="0"/>
              <a:t>Dan </a:t>
            </a:r>
            <a:r>
              <a:rPr lang="en-US" dirty="0" err="1" smtClean="0"/>
              <a:t>Roganti</a:t>
            </a:r>
            <a:r>
              <a:rPr lang="en-US" dirty="0" smtClean="0"/>
              <a:t>, Rob </a:t>
            </a:r>
            <a:r>
              <a:rPr lang="en-US" dirty="0" err="1" smtClean="0"/>
              <a:t>Adlers</a:t>
            </a:r>
            <a:r>
              <a:rPr lang="en-US" dirty="0" smtClean="0"/>
              <a:t> (</a:t>
            </a:r>
            <a:r>
              <a:rPr lang="en-US" dirty="0" err="1" smtClean="0"/>
              <a:t>Playtesting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…and you?  </a:t>
            </a:r>
            <a:r>
              <a:rPr lang="en-US" b="1" u="sng" dirty="0" smtClean="0"/>
              <a:t>Join us!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68046" cy="47244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Numerous Ethernet &amp; TCP/IP solutions for the Commodore 64 since  2003!</a:t>
            </a:r>
          </a:p>
          <a:p>
            <a:pPr marL="803275" lvl="3" indent="-285750"/>
            <a:r>
              <a:rPr lang="en-US" sz="2000" dirty="0" smtClean="0"/>
              <a:t>The Final Ethernet, RR-Net, FB-Net, 64NIC+  all based on CS8900 chip</a:t>
            </a:r>
          </a:p>
          <a:p>
            <a:pPr marL="803275" lvl="3" indent="-285750"/>
            <a:r>
              <a:rPr lang="en-US" sz="2000" dirty="0" smtClean="0"/>
              <a:t>Plus other unique solutions: Comet, Flyer, ETH64, Wiz5100, RN-XV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Plenty of </a:t>
            </a:r>
            <a:r>
              <a:rPr lang="en-US" sz="2400" b="1" u="sng" dirty="0" smtClean="0"/>
              <a:t>tools</a:t>
            </a:r>
            <a:r>
              <a:rPr lang="en-US" sz="2400" dirty="0" smtClean="0"/>
              <a:t> – Disk imaging, File transfer, Telnet clients, Cross-development, Chat, Operating Systems, etc.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about some </a:t>
            </a:r>
            <a:r>
              <a:rPr lang="en-US" sz="2400" b="1" u="sng" dirty="0" smtClean="0"/>
              <a:t>games</a:t>
            </a:r>
            <a:r>
              <a:rPr lang="en-US" sz="2400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Artillery Duel Network (2006)</a:t>
            </a:r>
          </a:p>
          <a:p>
            <a:pPr lvl="2"/>
            <a:r>
              <a:rPr lang="en-US" sz="1800" dirty="0" smtClean="0"/>
              <a:t>Turn-based</a:t>
            </a:r>
          </a:p>
          <a:p>
            <a:pPr lvl="2"/>
            <a:r>
              <a:rPr lang="en-US" sz="1800" dirty="0" smtClean="0"/>
              <a:t>One-on-one</a:t>
            </a:r>
          </a:p>
          <a:p>
            <a:pPr lvl="2"/>
            <a:r>
              <a:rPr lang="en-US" sz="1800" dirty="0" smtClean="0"/>
              <a:t>Minimal game world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NetRacer</a:t>
            </a:r>
            <a:r>
              <a:rPr lang="en-US" sz="2000" dirty="0" smtClean="0"/>
              <a:t> (2008)</a:t>
            </a:r>
          </a:p>
          <a:p>
            <a:pPr lvl="2"/>
            <a:r>
              <a:rPr lang="en-US" sz="1800" dirty="0" err="1" smtClean="0"/>
              <a:t>Realtime</a:t>
            </a:r>
            <a:endParaRPr lang="en-US" sz="1800" dirty="0"/>
          </a:p>
          <a:p>
            <a:pPr lvl="2"/>
            <a:r>
              <a:rPr lang="en-US" sz="1800" dirty="0" smtClean="0"/>
              <a:t>Multiplayer (8 player limit)</a:t>
            </a:r>
          </a:p>
          <a:p>
            <a:pPr lvl="2"/>
            <a:r>
              <a:rPr lang="en-US" sz="1800" dirty="0" smtClean="0"/>
              <a:t>Introduced a server</a:t>
            </a:r>
          </a:p>
          <a:p>
            <a:pPr lvl="2"/>
            <a:r>
              <a:rPr lang="en-US" sz="1800" dirty="0" smtClean="0"/>
              <a:t>Larger but static game  world</a:t>
            </a:r>
          </a:p>
          <a:p>
            <a:pPr lvl="2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continued</a:t>
            </a:r>
            <a:endParaRPr lang="en-US" dirty="0"/>
          </a:p>
        </p:txBody>
      </p:sp>
      <p:pic>
        <p:nvPicPr>
          <p:cNvPr id="1026" name="Picture 2" descr="http://www.jammingsignal.com/leif/commodore/duel/play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24130"/>
            <a:ext cx="3336121" cy="20016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4144821"/>
            <a:ext cx="3336122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Ready to tackle something more ambitious! (2013)</a:t>
            </a:r>
          </a:p>
          <a:p>
            <a:pPr lvl="2"/>
            <a:r>
              <a:rPr lang="en-US" sz="2400" dirty="0" err="1" smtClean="0"/>
              <a:t>Realtime</a:t>
            </a:r>
            <a:endParaRPr lang="en-US" sz="2400" dirty="0" smtClean="0"/>
          </a:p>
          <a:p>
            <a:pPr lvl="2"/>
            <a:r>
              <a:rPr lang="en-US" sz="2400" dirty="0" smtClean="0"/>
              <a:t>“Massively” multiplayer  (unlimited)</a:t>
            </a:r>
          </a:p>
          <a:p>
            <a:pPr lvl="2"/>
            <a:r>
              <a:rPr lang="en-US" sz="2400" dirty="0" smtClean="0"/>
              <a:t>Server-controlled entities</a:t>
            </a:r>
          </a:p>
          <a:p>
            <a:pPr lvl="2"/>
            <a:r>
              <a:rPr lang="en-US" sz="2400" dirty="0" smtClean="0"/>
              <a:t>More complex gameplay with multiple goals, encouraging teamwork</a:t>
            </a:r>
          </a:p>
          <a:p>
            <a:pPr lvl="2"/>
            <a:r>
              <a:rPr lang="en-US" sz="2400" dirty="0" smtClean="0"/>
              <a:t>Massive, dynamic </a:t>
            </a:r>
            <a:r>
              <a:rPr lang="en-US" sz="2400" dirty="0"/>
              <a:t>game world</a:t>
            </a:r>
          </a:p>
          <a:p>
            <a:pPr lvl="2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-99392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How massive?   Target:  10,000 screens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97116"/>
            <a:ext cx="6977608" cy="419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 rot="5400000">
            <a:off x="4409422" y="-1809023"/>
            <a:ext cx="216025" cy="6947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3563888" y="119675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 screens wide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7685192" y="3762900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 screens high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0800000">
            <a:off x="8064387" y="1834143"/>
            <a:ext cx="324037" cy="42591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99592" y="6117930"/>
            <a:ext cx="578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screen 40 x 25 character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of </a:t>
            </a:r>
            <a:r>
              <a:rPr lang="en-US" dirty="0"/>
              <a:t>10,000,000 </a:t>
            </a:r>
            <a:r>
              <a:rPr lang="en-US" dirty="0" smtClean="0"/>
              <a:t>character cells or </a:t>
            </a:r>
            <a:r>
              <a:rPr lang="en-US" dirty="0"/>
              <a:t>640,000,000 </a:t>
            </a:r>
            <a:r>
              <a:rPr lang="en-US" dirty="0" smtClean="0"/>
              <a:t>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Vortex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Zone Ranger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Fort Apocalypse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Subspace (PC)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Minecraft</a:t>
            </a:r>
            <a:r>
              <a:rPr lang="en-US" dirty="0" smtClean="0"/>
              <a:t> (PC)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026" name="Picture 2" descr="Vortex - C64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554516"/>
            <a:ext cx="2691545" cy="17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TZNkPqGnOLzpjBcX17Bt_nueAA6BhkxGwqpFZRCOJwZY6Gl-0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912"/>
            <a:ext cx="2438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1.ytimg.com/vi/AWiH7yReD1I/hqdefault.jpg?feature=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2636912"/>
            <a:ext cx="2520280" cy="18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xpMlOZjVH1Y/TcuNfWib5dI/AAAAAAAAABE/y-hlS_91Ung/s640/Subspace+Continuum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800545"/>
            <a:ext cx="2160240" cy="15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edia.edge-online.com/wp-content/uploads/edgeonline/2012/10/Minecraft-36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13" y="4941168"/>
            <a:ext cx="2569909" cy="14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484784"/>
            <a:ext cx="8784976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“Sequel” to the original game Vortex (Ahoy! Magazine</a:t>
            </a:r>
            <a:r>
              <a:rPr lang="en-US" sz="2400" dirty="0"/>
              <a:t> </a:t>
            </a:r>
            <a:r>
              <a:rPr lang="en-US" sz="2400" dirty="0" smtClean="0"/>
              <a:t>Jan. 1987)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Fast-paced overhead 2D space shoot-</a:t>
            </a:r>
            <a:r>
              <a:rPr lang="en-US" sz="2400" dirty="0" err="1" smtClean="0"/>
              <a:t>em</a:t>
            </a:r>
            <a:r>
              <a:rPr lang="en-US" sz="2400" dirty="0" smtClean="0"/>
              <a:t>’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Dogfight with alien ships, seek </a:t>
            </a:r>
            <a:r>
              <a:rPr lang="en-US" sz="2400" dirty="0" err="1" smtClean="0"/>
              <a:t>powerups</a:t>
            </a:r>
            <a:r>
              <a:rPr lang="en-US" sz="2400" dirty="0" smtClean="0"/>
              <a:t>, save the universe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Teamwork encouraged!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Many gameplay details to be worked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30238" lvl="2" indent="-285750"/>
            <a:endParaRPr lang="en-US" sz="2200" dirty="0"/>
          </a:p>
          <a:p>
            <a:pPr marL="285750" indent="-28575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Game:  Vortex 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540054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draft of design documents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is in place  (VPS running Ubuntu Server 12.04)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Proof-of-concept Server code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Proof-of-concept </a:t>
            </a:r>
            <a:r>
              <a:rPr lang="en-US" sz="2400" dirty="0"/>
              <a:t>Client code </a:t>
            </a:r>
            <a:r>
              <a:rPr lang="en-US" sz="2400" dirty="0" smtClean="0"/>
              <a:t>working</a:t>
            </a:r>
            <a:endParaRPr lang="en-US" sz="2400" dirty="0"/>
          </a:p>
          <a:p>
            <a:pPr marL="630238" lvl="2" indent="-285750"/>
            <a:r>
              <a:rPr lang="en-US" sz="2200" dirty="0"/>
              <a:t>Fly around and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Initial version of graphics and charset </a:t>
            </a:r>
            <a:r>
              <a:rPr lang="en-US" sz="2400" dirty="0" smtClean="0"/>
              <a:t>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Coordinating through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and Google Groups</a:t>
            </a:r>
            <a:endParaRPr lang="en-US" sz="2400" dirty="0"/>
          </a:p>
          <a:p>
            <a:pPr marL="457200" lvl="1" indent="-285750"/>
            <a:endParaRPr lang="en-US" sz="2200" dirty="0"/>
          </a:p>
          <a:p>
            <a:pPr marL="285750" indent="-28575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512912"/>
            <a:ext cx="8856984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will control bulk of game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will arbitrate collisions, actions,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Screen and sprite location data to be “streamed” by server to C64 clients in real-time (20 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Sprite/character data to be sent to client on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Player inputs and location to be sent from C64 to server (20 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language: Java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Client </a:t>
            </a:r>
            <a:r>
              <a:rPr lang="en-US" sz="2400" dirty="0"/>
              <a:t>language: </a:t>
            </a:r>
            <a:r>
              <a:rPr lang="en-US" sz="2400" dirty="0" smtClean="0"/>
              <a:t>ca65 cross-assembler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IP65 </a:t>
            </a:r>
            <a:r>
              <a:rPr lang="en-US" sz="2400" dirty="0" smtClean="0"/>
              <a:t>network library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6649</TotalTime>
  <Words>456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Mylar</vt:lpstr>
      <vt:lpstr>New Commodore 64  Network Game Developments</vt:lpstr>
      <vt:lpstr>History</vt:lpstr>
      <vt:lpstr>History continued</vt:lpstr>
      <vt:lpstr>What Next?</vt:lpstr>
      <vt:lpstr>How massive?   Target:  10,000 screens</vt:lpstr>
      <vt:lpstr>Inspiration</vt:lpstr>
      <vt:lpstr>The Game:  Vortex 2  </vt:lpstr>
      <vt:lpstr>Status</vt:lpstr>
      <vt:lpstr>Technical Design Decisions</vt:lpstr>
      <vt:lpstr>Technical Challenges</vt:lpstr>
      <vt:lpstr>The Team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Bloomquist</dc:creator>
  <cp:lastModifiedBy>Leif</cp:lastModifiedBy>
  <cp:revision>209</cp:revision>
  <dcterms:created xsi:type="dcterms:W3CDTF">2013-06-07T20:19:04Z</dcterms:created>
  <dcterms:modified xsi:type="dcterms:W3CDTF">2013-10-01T02:33:25Z</dcterms:modified>
</cp:coreProperties>
</file>