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E8367C1-EC30-4662-9E6E-7F1C28FD8A08}" type="datetimeFigureOut">
              <a:rPr lang="en-CA" smtClean="0"/>
              <a:t>21/06/2013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ECCC 2013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9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68046" cy="4724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Numerous Ethernet &amp; TCP/IP solutions for the Commodore 64 since  2003!</a:t>
            </a:r>
          </a:p>
          <a:p>
            <a:pPr marL="803275" lvl="3" indent="-285750"/>
            <a:r>
              <a:rPr lang="en-US" dirty="0" smtClean="0"/>
              <a:t>The Final Ethernet, RR-Net, FB-Net, 64NIC+  all based on CS8900 chip</a:t>
            </a:r>
          </a:p>
          <a:p>
            <a:pPr marL="803275" lvl="3" indent="-285750"/>
            <a:r>
              <a:rPr lang="en-US" dirty="0" smtClean="0"/>
              <a:t>Plus other unique solutions: Comet, Flyer, ETH64, Wiz5100, RN-XV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Plenty of </a:t>
            </a:r>
            <a:r>
              <a:rPr lang="en-US" b="1" dirty="0" smtClean="0"/>
              <a:t>tools</a:t>
            </a:r>
            <a:r>
              <a:rPr lang="en-US" dirty="0" smtClean="0"/>
              <a:t> – Disk imaging, File transfer, Telnet clients, Cross-development, Operating Systems (</a:t>
            </a:r>
            <a:r>
              <a:rPr lang="en-US" dirty="0" err="1" smtClean="0"/>
              <a:t>Contiki</a:t>
            </a:r>
            <a:r>
              <a:rPr lang="en-US" dirty="0" smtClean="0"/>
              <a:t>), etc.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about some </a:t>
            </a:r>
            <a:r>
              <a:rPr lang="en-US" b="1" dirty="0" smtClean="0"/>
              <a:t>games</a:t>
            </a:r>
            <a:r>
              <a:rPr lang="en-US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567333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Artillery Duel Network (2006)</a:t>
            </a:r>
          </a:p>
          <a:p>
            <a:pPr lvl="2"/>
            <a:r>
              <a:rPr lang="en-US" dirty="0" smtClean="0"/>
              <a:t>Turn-based</a:t>
            </a:r>
          </a:p>
          <a:p>
            <a:pPr lvl="2"/>
            <a:r>
              <a:rPr lang="en-US" dirty="0" smtClean="0"/>
              <a:t>One on one</a:t>
            </a:r>
          </a:p>
          <a:p>
            <a:pPr lvl="2"/>
            <a:r>
              <a:rPr lang="en-US" dirty="0" smtClean="0"/>
              <a:t>Minimal game world</a:t>
            </a:r>
          </a:p>
          <a:p>
            <a:endParaRPr lang="en-US" dirty="0" smtClean="0"/>
          </a:p>
          <a:p>
            <a:r>
              <a:rPr lang="en-US" dirty="0" err="1" smtClean="0"/>
              <a:t>NetRacer</a:t>
            </a:r>
            <a:r>
              <a:rPr lang="en-US" dirty="0" smtClean="0"/>
              <a:t> (2008)</a:t>
            </a:r>
          </a:p>
          <a:p>
            <a:pPr lvl="2"/>
            <a:r>
              <a:rPr lang="en-US" dirty="0" err="1" smtClean="0"/>
              <a:t>Realtime</a:t>
            </a:r>
            <a:endParaRPr lang="en-US" dirty="0"/>
          </a:p>
          <a:p>
            <a:pPr lvl="2"/>
            <a:r>
              <a:rPr lang="en-US" dirty="0" smtClean="0"/>
              <a:t>Multiplayer</a:t>
            </a:r>
          </a:p>
          <a:p>
            <a:pPr lvl="2"/>
            <a:r>
              <a:rPr lang="en-US" dirty="0" smtClean="0"/>
              <a:t>Introduced a server</a:t>
            </a:r>
          </a:p>
          <a:p>
            <a:pPr lvl="2"/>
            <a:r>
              <a:rPr lang="en-US" dirty="0" smtClean="0"/>
              <a:t>Larger but static game  world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Ready to tackle something more ambitious! (2013)</a:t>
            </a:r>
          </a:p>
          <a:p>
            <a:pPr lvl="2"/>
            <a:r>
              <a:rPr lang="en-US" dirty="0" err="1" smtClean="0"/>
              <a:t>Realtime</a:t>
            </a:r>
            <a:endParaRPr lang="en-US" dirty="0" smtClean="0"/>
          </a:p>
          <a:p>
            <a:pPr lvl="2"/>
            <a:r>
              <a:rPr lang="en-US" dirty="0" smtClean="0"/>
              <a:t>“Massively” multiplayer</a:t>
            </a:r>
          </a:p>
          <a:p>
            <a:pPr lvl="2"/>
            <a:r>
              <a:rPr lang="en-US" dirty="0" smtClean="0"/>
              <a:t>Dynamic, massive game world</a:t>
            </a:r>
          </a:p>
          <a:p>
            <a:pPr lvl="2"/>
            <a:r>
              <a:rPr lang="en-US" dirty="0" smtClean="0"/>
              <a:t>Server-controlled entities</a:t>
            </a:r>
          </a:p>
          <a:p>
            <a:pPr lvl="2"/>
            <a:r>
              <a:rPr lang="en-US" dirty="0" smtClean="0"/>
              <a:t>More complex gameplay with multiple goals, encouraging teamwork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1026" name="Picture 2" descr="http://www.jammingsignal.com/leif/commodore/duel/play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56" y="1340768"/>
            <a:ext cx="2064722" cy="12388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04" y="3140968"/>
            <a:ext cx="2071174" cy="125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massive?  Target 10,000 screens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977608" cy="419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 rot="5400000">
            <a:off x="4193398" y="-1661522"/>
            <a:ext cx="216025" cy="6947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3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Vortex (C64)</a:t>
            </a:r>
          </a:p>
          <a:p>
            <a:r>
              <a:rPr lang="en-US" dirty="0" smtClean="0"/>
              <a:t>Zone Ranger (C64)</a:t>
            </a:r>
          </a:p>
          <a:p>
            <a:r>
              <a:rPr lang="en-US" dirty="0" smtClean="0"/>
              <a:t>Fort Apocalypse (C64)</a:t>
            </a:r>
          </a:p>
          <a:p>
            <a:r>
              <a:rPr lang="en-US" dirty="0" smtClean="0"/>
              <a:t>Subspace (PC)</a:t>
            </a:r>
          </a:p>
          <a:p>
            <a:r>
              <a:rPr lang="en-US" dirty="0" err="1" smtClean="0"/>
              <a:t>Minecraft</a:t>
            </a:r>
            <a:r>
              <a:rPr lang="en-US" dirty="0" smtClean="0"/>
              <a:t> (PC)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enough raster time</a:t>
            </a:r>
          </a:p>
          <a:p>
            <a:r>
              <a:rPr lang="en-US" dirty="0" smtClean="0"/>
              <a:t>Handling the 8-sprite limit on C64  (can’t multiplex)</a:t>
            </a:r>
          </a:p>
          <a:p>
            <a:r>
              <a:rPr lang="en-US" dirty="0" smtClean="0"/>
              <a:t>Algorithmic generation of game “universe”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540054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Server will control bulk of game logic</a:t>
            </a:r>
          </a:p>
          <a:p>
            <a:r>
              <a:rPr lang="en-US" dirty="0" smtClean="0"/>
              <a:t>Server will arbitrate collisions, actions, etc.</a:t>
            </a:r>
          </a:p>
          <a:p>
            <a:pPr marL="0" indent="0">
              <a:buNone/>
            </a:pPr>
            <a:r>
              <a:rPr lang="en-US" dirty="0" smtClean="0"/>
              <a:t>Screen and sprite data to be “streamed” by server to C64 clients in real-time (20 Hz)</a:t>
            </a:r>
          </a:p>
          <a:p>
            <a:pPr marL="0" indent="0">
              <a:buNone/>
            </a:pPr>
            <a:r>
              <a:rPr lang="en-US" dirty="0" smtClean="0"/>
              <a:t>Player inputs and location to be sent from C64 to server (20 Hz)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Leif </a:t>
            </a:r>
            <a:r>
              <a:rPr lang="en-US" dirty="0" err="1" smtClean="0"/>
              <a:t>Bloomquist</a:t>
            </a:r>
            <a:r>
              <a:rPr lang="en-US" dirty="0" smtClean="0"/>
              <a:t> (Concept, Direction, Networking, Server code)</a:t>
            </a:r>
          </a:p>
          <a:p>
            <a:r>
              <a:rPr lang="en-US" dirty="0" smtClean="0"/>
              <a:t>Saul Cross (Graphics)</a:t>
            </a:r>
          </a:p>
          <a:p>
            <a:r>
              <a:rPr lang="en-US" dirty="0" smtClean="0"/>
              <a:t>Bryce Wilson  (Client code)</a:t>
            </a:r>
          </a:p>
          <a:p>
            <a:r>
              <a:rPr lang="en-US" dirty="0" smtClean="0"/>
              <a:t>Robin </a:t>
            </a:r>
            <a:r>
              <a:rPr lang="en-US" dirty="0" err="1" smtClean="0"/>
              <a:t>Harbron</a:t>
            </a:r>
            <a:r>
              <a:rPr lang="en-US" dirty="0" smtClean="0"/>
              <a:t>  (A bit of everything)</a:t>
            </a:r>
          </a:p>
          <a:p>
            <a:endParaRPr lang="en-US" dirty="0"/>
          </a:p>
          <a:p>
            <a:r>
              <a:rPr lang="en-US" dirty="0" smtClean="0"/>
              <a:t>Support:</a:t>
            </a:r>
          </a:p>
          <a:p>
            <a:r>
              <a:rPr lang="en-US" dirty="0" err="1" smtClean="0"/>
              <a:t>Jonno</a:t>
            </a:r>
            <a:r>
              <a:rPr lang="en-US" dirty="0" smtClean="0"/>
              <a:t> </a:t>
            </a:r>
            <a:r>
              <a:rPr lang="en-US" dirty="0" err="1" smtClean="0"/>
              <a:t>Downes</a:t>
            </a:r>
            <a:r>
              <a:rPr lang="en-US" dirty="0" smtClean="0"/>
              <a:t> (IP65 networking code)</a:t>
            </a:r>
          </a:p>
          <a:p>
            <a:r>
              <a:rPr lang="en-US" dirty="0"/>
              <a:t>Dan </a:t>
            </a:r>
            <a:r>
              <a:rPr lang="en-US" dirty="0" err="1" smtClean="0"/>
              <a:t>Roganti</a:t>
            </a:r>
            <a:r>
              <a:rPr lang="en-US" dirty="0" smtClean="0"/>
              <a:t> (</a:t>
            </a:r>
            <a:r>
              <a:rPr lang="en-US" dirty="0" err="1" smtClean="0"/>
              <a:t>Playtesting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356</TotalTime>
  <Words>278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Mylar</vt:lpstr>
      <vt:lpstr>PowerPoint Presentation</vt:lpstr>
      <vt:lpstr>History</vt:lpstr>
      <vt:lpstr>History</vt:lpstr>
      <vt:lpstr>How massive?  Target 10,000 screens</vt:lpstr>
      <vt:lpstr>Inspiration</vt:lpstr>
      <vt:lpstr>Technical Challenges</vt:lpstr>
      <vt:lpstr>Technical Design Decisions</vt:lpstr>
      <vt:lpstr>The Team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Bloomquist</dc:creator>
  <cp:lastModifiedBy>Leif BLOOMQUIST</cp:lastModifiedBy>
  <cp:revision>59</cp:revision>
  <dcterms:created xsi:type="dcterms:W3CDTF">2013-06-07T20:19:04Z</dcterms:created>
  <dcterms:modified xsi:type="dcterms:W3CDTF">2013-06-21T20:35:14Z</dcterms:modified>
</cp:coreProperties>
</file>