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bril Fatface" charset="1" panose="02000503000000020003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DE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9448" y="3832781"/>
            <a:ext cx="5738552" cy="6454219"/>
          </a:xfrm>
          <a:custGeom>
            <a:avLst/>
            <a:gdLst/>
            <a:ahLst/>
            <a:cxnLst/>
            <a:rect r="r" b="b" t="t" l="l"/>
            <a:pathLst>
              <a:path h="6454219" w="5738552">
                <a:moveTo>
                  <a:pt x="0" y="0"/>
                </a:moveTo>
                <a:lnTo>
                  <a:pt x="5738552" y="0"/>
                </a:lnTo>
                <a:lnTo>
                  <a:pt x="5738552" y="6454219"/>
                </a:lnTo>
                <a:lnTo>
                  <a:pt x="0" y="6454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75168" y="3762859"/>
            <a:ext cx="5942068" cy="6688504"/>
          </a:xfrm>
          <a:custGeom>
            <a:avLst/>
            <a:gdLst/>
            <a:ahLst/>
            <a:cxnLst/>
            <a:rect r="r" b="b" t="t" l="l"/>
            <a:pathLst>
              <a:path h="6688504" w="5942068">
                <a:moveTo>
                  <a:pt x="0" y="0"/>
                </a:moveTo>
                <a:lnTo>
                  <a:pt x="5942068" y="0"/>
                </a:lnTo>
                <a:lnTo>
                  <a:pt x="5942068" y="6688504"/>
                </a:lnTo>
                <a:lnTo>
                  <a:pt x="0" y="6688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12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5400000">
            <a:off x="642319" y="3638701"/>
            <a:ext cx="1760935" cy="1248663"/>
          </a:xfrm>
          <a:custGeom>
            <a:avLst/>
            <a:gdLst/>
            <a:ahLst/>
            <a:cxnLst/>
            <a:rect r="r" b="b" t="t" l="l"/>
            <a:pathLst>
              <a:path h="1248663" w="1760935">
                <a:moveTo>
                  <a:pt x="0" y="1248663"/>
                </a:moveTo>
                <a:lnTo>
                  <a:pt x="1760934" y="1248663"/>
                </a:lnTo>
                <a:lnTo>
                  <a:pt x="1760934" y="0"/>
                </a:lnTo>
                <a:lnTo>
                  <a:pt x="0" y="0"/>
                </a:lnTo>
                <a:lnTo>
                  <a:pt x="0" y="124866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5635" y="3762859"/>
            <a:ext cx="8658365" cy="5784834"/>
          </a:xfrm>
          <a:custGeom>
            <a:avLst/>
            <a:gdLst/>
            <a:ahLst/>
            <a:cxnLst/>
            <a:rect r="r" b="b" t="t" l="l"/>
            <a:pathLst>
              <a:path h="5784834" w="8658365">
                <a:moveTo>
                  <a:pt x="0" y="0"/>
                </a:moveTo>
                <a:lnTo>
                  <a:pt x="8658365" y="0"/>
                </a:lnTo>
                <a:lnTo>
                  <a:pt x="8658365" y="5784833"/>
                </a:lnTo>
                <a:lnTo>
                  <a:pt x="0" y="578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92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1480" y="-75312"/>
            <a:ext cx="5397142" cy="3838170"/>
          </a:xfrm>
          <a:custGeom>
            <a:avLst/>
            <a:gdLst/>
            <a:ahLst/>
            <a:cxnLst/>
            <a:rect r="r" b="b" t="t" l="l"/>
            <a:pathLst>
              <a:path h="3838170" w="5397142">
                <a:moveTo>
                  <a:pt x="0" y="0"/>
                </a:moveTo>
                <a:lnTo>
                  <a:pt x="5397142" y="0"/>
                </a:lnTo>
                <a:lnTo>
                  <a:pt x="5397142" y="3838171"/>
                </a:lnTo>
                <a:lnTo>
                  <a:pt x="0" y="38381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22198" y="3367961"/>
            <a:ext cx="282400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92929"/>
                </a:solidFill>
                <a:latin typeface="Abril Fatface"/>
              </a:rPr>
              <a:t>LSTM Predictions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47437" y="3367961"/>
            <a:ext cx="262382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92929"/>
                </a:solidFill>
                <a:latin typeface="Abril Fatface"/>
              </a:rPr>
              <a:t>Cases 2001-2021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7452" y="-152400"/>
            <a:ext cx="12975729" cy="128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0"/>
              </a:lnSpc>
            </a:pPr>
            <a:r>
              <a:rPr lang="en-US" sz="7443">
                <a:solidFill>
                  <a:srgbClr val="292929"/>
                </a:solidFill>
                <a:latin typeface="Abril Fatface"/>
              </a:rPr>
              <a:t>Valley Fever Forecasting with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92105" y="622156"/>
            <a:ext cx="4161075" cy="20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0"/>
              </a:lnSpc>
            </a:pPr>
            <a:r>
              <a:rPr lang="en-US" sz="12050">
                <a:solidFill>
                  <a:srgbClr val="292929"/>
                </a:solidFill>
                <a:latin typeface="Abril Fatface"/>
              </a:rPr>
              <a:t>LSTM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69111" y="2407525"/>
            <a:ext cx="208407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92929"/>
                </a:solidFill>
                <a:latin typeface="Abril Fatface"/>
              </a:rPr>
              <a:t>Leif Huender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DAGI6_XT9rE</dc:identifier>
  <dcterms:modified xsi:type="dcterms:W3CDTF">2011-08-01T06:04:30Z</dcterms:modified>
  <cp:revision>1</cp:revision>
  <dc:title>Beige 3D Elements Financial Technology (Fintech) Technology Presentation</dc:title>
</cp:coreProperties>
</file>