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EA85-67CC-4A3F-9109-E5F504A88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01EF1-3CC6-42C6-A36C-8CDCC2DC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22D4-339F-4BBC-B5DB-73F7C2A7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5E2A-616E-4ECA-AA13-7906DD9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35824-5BF0-42C4-A73D-C8CC5857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D192-CF7D-4F3B-933D-6E6661BA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1BC59-84FE-4070-A511-85A5C63F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63D5-6CBD-440D-A391-8E5CF39A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30ED-8867-4053-99EB-17EA87D6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A69C-0594-4A1C-BC2D-3CEDBDCF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CC0C7-72B3-4E08-BBB5-3C114AE3B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9A06F-0F85-49D2-A4A6-096A9648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4487-BDBA-4F27-B8C9-94E5205B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2899-4991-4259-81B2-802B0D0F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27C3-99E7-4863-A4F5-2A8A501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2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2CB6-109A-4AF9-BD59-80B70CC4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4C12-C78D-4225-B0D8-74DBC37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FE76-9B72-4BDA-99B9-04E78D80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185E-41AB-4EC9-852E-E0661805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8864-4C76-4443-95A0-C79E9C7C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42E3-94EE-42A9-B347-6D0C21A4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0188-DAC9-4BB4-9A4F-998A9084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F651-E955-4EC4-A388-66B7C147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2195-7A0E-4437-9784-63C62505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A56B-BD39-4F23-A5B1-1F555DC9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67FB-7E88-4001-B13A-CD5FA777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ECD1-E25E-40BC-825F-B737CCE7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2E57-8B51-48C9-91EA-8A6A074A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CE73-3377-4D88-91D9-45532678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8640-BDA3-46F5-B7E6-01EAFF47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CC3B-6A48-4AAB-AF41-D3F5BDD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AE04-3E5C-4FA2-ABCE-9305F904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4B4C-307B-4B28-B146-93AE01E6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008F-7FFB-44E8-890C-9279E088D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C9A1B-2CBD-4AB6-BD8A-55E45DE4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61726-4586-4071-9F2D-8F2C81080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CA37-E5CE-46B0-A291-3F1A12B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B2E05-4F98-4424-98CA-9FB10923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69548-37C6-4E3A-8B06-182C36DE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EEA7-2C14-421D-B405-5149767A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D246-29C4-4715-A6D4-769A0DF6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DA9E1-5A51-4272-BDFD-1FF1DE5C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B22C5-0477-4C3C-9724-DB43FCFB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497B3-019E-4B8B-AC4B-A792CFC7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C3EBB-E844-43D8-9D51-175BE3AB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07D92-BEF1-4A7F-9908-FD8DE27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4A01-2F80-4DC3-BCFC-33F99CA7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EF93-D97F-4383-86B3-81D8249E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43EDA-BD59-404F-8245-6EFE023C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518CE-5272-4B7E-8DCE-5CE5ECD5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37065-FE65-4B6D-A479-BC3D69D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E9326-EC24-4B00-8EE6-8A911C2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FBC1-CFC9-4A7D-A599-3AE19369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F1FF7-E213-42E2-AEFB-D2EAA1DC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B64EA-C22A-4A44-844D-BB6A38E0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D277E-4E71-4634-9DD9-EB772BE6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91A3-F884-4650-A07F-3EEFA650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03A61-F832-43D2-8864-87D1DFC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89C6B-F861-4A15-98E5-FF0D789E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B6CD-F636-49BF-A72D-E43D2DE0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F12F-CFA8-4A60-BCDF-71FF4727C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7175-85F6-4009-A573-7F7C7EAABF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82DD-BC69-4705-99AF-8B30D52E2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209E-033D-454B-A4B3-814422B5B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8157-BC10-4668-9191-E65C87C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9C7-6558-4364-A8B2-1A109EB86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6.013 </a:t>
            </a:r>
            <a:r>
              <a:rPr lang="en-US" dirty="0" err="1"/>
              <a:t>Radiolocalization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7399-E4AB-4173-8B4F-FE7B43C0E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Conducted by Leif Clark, Abigail Shull, and John Paris</a:t>
            </a:r>
          </a:p>
          <a:p>
            <a:r>
              <a:rPr lang="en-US" dirty="0"/>
              <a:t>Presented by Leif Clark</a:t>
            </a:r>
          </a:p>
        </p:txBody>
      </p:sp>
    </p:spTree>
    <p:extLst>
      <p:ext uri="{BB962C8B-B14F-4D97-AF65-F5344CB8AC3E}">
        <p14:creationId xmlns:p14="http://schemas.microsoft.com/office/powerpoint/2010/main" val="43625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F561-FFC2-46CB-9A43-3D2308FE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416F-C60E-487E-954B-93144F0C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system, split into three components to consider values from each antenna separately</a:t>
            </a:r>
          </a:p>
          <a:p>
            <a:pPr lvl="1"/>
            <a:r>
              <a:rPr lang="en-US" dirty="0"/>
              <a:t>Eschews the noise resistance of summing all 6 measurements</a:t>
            </a:r>
          </a:p>
          <a:p>
            <a:pPr lvl="1"/>
            <a:r>
              <a:rPr lang="en-US" dirty="0"/>
              <a:t>When noise is controlled, offers far more powerful </a:t>
            </a:r>
          </a:p>
          <a:p>
            <a:r>
              <a:rPr lang="en-US" dirty="0"/>
              <a:t>Addition of phase data</a:t>
            </a:r>
          </a:p>
          <a:p>
            <a:pPr lvl="1"/>
            <a:r>
              <a:rPr lang="en-US" dirty="0"/>
              <a:t>Relationship much harder to predictively model, but likely quite interesting</a:t>
            </a:r>
          </a:p>
          <a:p>
            <a:r>
              <a:rPr lang="en-US" dirty="0"/>
              <a:t>Weighting importance of known datapoints</a:t>
            </a:r>
          </a:p>
          <a:p>
            <a:pPr lvl="1"/>
            <a:r>
              <a:rPr lang="en-US" dirty="0"/>
              <a:t>i.e. taking data that matches a location directly between a transmit/receive pair to be more valuable than data corresponding to the periphery of transmit/receive 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9AAA-C0E3-42C6-9B39-6339F668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0B79-AE4C-41EE-8EC2-EC377F26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 A conductive object between a transmitting and receiving antenna should divert, reflect, deflect, and obstruct the transmitted signal</a:t>
            </a:r>
          </a:p>
          <a:p>
            <a:r>
              <a:rPr lang="en-US" dirty="0"/>
              <a:t>The size and location of this conductive object impact the power received over a range of frequencies in a consistent manner</a:t>
            </a:r>
          </a:p>
          <a:p>
            <a:r>
              <a:rPr lang="en-US" dirty="0"/>
              <a:t>How is this different than radar?</a:t>
            </a:r>
          </a:p>
          <a:p>
            <a:pPr lvl="1"/>
            <a:r>
              <a:rPr lang="en-US" dirty="0"/>
              <a:t>Radar relies on detecting radio waves reflected from the object back to a receiving antenna, often at/near the transmit point, and considers timing</a:t>
            </a:r>
          </a:p>
          <a:p>
            <a:pPr lvl="1"/>
            <a:r>
              <a:rPr lang="en-US" dirty="0"/>
              <a:t>“passive” location relies on detecting how a signal is disrupted between two points at a distance from each other, and relies heavily on considering signals that are </a:t>
            </a:r>
            <a:r>
              <a:rPr lang="en-US" i="1" dirty="0"/>
              <a:t>missing</a:t>
            </a:r>
            <a:r>
              <a:rPr lang="en-US" dirty="0"/>
              <a:t> at the receive point</a:t>
            </a:r>
          </a:p>
          <a:p>
            <a:pPr lvl="1"/>
            <a:r>
              <a:rPr lang="en-US" dirty="0"/>
              <a:t>“passive” location is time agnostic</a:t>
            </a:r>
          </a:p>
        </p:txBody>
      </p:sp>
    </p:spTree>
    <p:extLst>
      <p:ext uri="{BB962C8B-B14F-4D97-AF65-F5344CB8AC3E}">
        <p14:creationId xmlns:p14="http://schemas.microsoft.com/office/powerpoint/2010/main" val="305598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B8BCD-A603-4A42-92B9-C2AF71AF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32"/>
          <a:stretch/>
        </p:blipFill>
        <p:spPr>
          <a:xfrm>
            <a:off x="2189023" y="31761"/>
            <a:ext cx="8041629" cy="68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2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9406-D75C-4FB9-A481-E534140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39AF-1F70-4940-9CF8-B37ED651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three distinct frequencies:</a:t>
            </a:r>
          </a:p>
          <a:p>
            <a:pPr lvl="1"/>
            <a:r>
              <a:rPr lang="en-US" dirty="0"/>
              <a:t>S11 – ratio of signal transmitted by antenna 1 to signal received by antenna 1 – how much was reflected</a:t>
            </a:r>
          </a:p>
          <a:p>
            <a:pPr lvl="1"/>
            <a:r>
              <a:rPr lang="en-US" dirty="0"/>
              <a:t>S21 – ratio of signal transmitted by antenna 1 to signal received by antenna 2 – how much of the signal made it across the circle</a:t>
            </a:r>
          </a:p>
          <a:p>
            <a:r>
              <a:rPr lang="en-US" dirty="0"/>
              <a:t>This information as collected for approximately 40 different known locations of the can at different radii and angles</a:t>
            </a:r>
          </a:p>
          <a:p>
            <a:r>
              <a:rPr lang="en-US" dirty="0"/>
              <a:t>Dataset forms a set of 6 values that the VNA’s should read if the can is at one of those locations</a:t>
            </a:r>
          </a:p>
        </p:txBody>
      </p:sp>
    </p:spTree>
    <p:extLst>
      <p:ext uri="{BB962C8B-B14F-4D97-AF65-F5344CB8AC3E}">
        <p14:creationId xmlns:p14="http://schemas.microsoft.com/office/powerpoint/2010/main" val="375431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B8BCD-A603-4A42-92B9-C2AF71AF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32"/>
          <a:stretch/>
        </p:blipFill>
        <p:spPr>
          <a:xfrm>
            <a:off x="2189023" y="31761"/>
            <a:ext cx="8041629" cy="68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B041-08C8-466E-BF97-ABEFCD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3E3D-F17F-4E14-8A37-0A467E3F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6 continuous 2-D functions over the area of the circle to fit the data points and create smooth contours between them</a:t>
            </a:r>
          </a:p>
          <a:p>
            <a:r>
              <a:rPr lang="en-US" dirty="0"/>
              <a:t>Upon receiving 6 new datapoints for an unknown location, identify the location where each datapoint best fits the contours of the 2-D functions</a:t>
            </a:r>
          </a:p>
          <a:p>
            <a:r>
              <a:rPr lang="en-US" i="1" dirty="0"/>
              <a:t>Ideally</a:t>
            </a:r>
            <a:r>
              <a:rPr lang="en-US" dirty="0"/>
              <a:t>, with perfect data, the S11 and S21 readings from each VNA should predict two points, and one point should be common to all three VNA readings</a:t>
            </a:r>
          </a:p>
        </p:txBody>
      </p:sp>
    </p:spTree>
    <p:extLst>
      <p:ext uri="{BB962C8B-B14F-4D97-AF65-F5344CB8AC3E}">
        <p14:creationId xmlns:p14="http://schemas.microsoft.com/office/powerpoint/2010/main" val="197282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BA58-33D1-496E-A00F-3A52DCFA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F851-1A51-4B9F-B92B-D035AC2C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far from ideal</a:t>
            </a:r>
          </a:p>
          <a:p>
            <a:pPr lvl="1"/>
            <a:r>
              <a:rPr lang="en-US" dirty="0"/>
              <a:t>Sensitivity to environmental variables</a:t>
            </a:r>
          </a:p>
          <a:p>
            <a:pPr lvl="1"/>
            <a:r>
              <a:rPr lang="en-US" dirty="0"/>
              <a:t>Measurement resolution</a:t>
            </a:r>
          </a:p>
          <a:p>
            <a:pPr lvl="1"/>
            <a:r>
              <a:rPr lang="en-US" dirty="0"/>
              <a:t>Antenna construction</a:t>
            </a:r>
          </a:p>
          <a:p>
            <a:r>
              <a:rPr lang="en-US" dirty="0" err="1"/>
              <a:t>Matlab</a:t>
            </a:r>
            <a:r>
              <a:rPr lang="en-US" dirty="0"/>
              <a:t> AI toolbox returned highly inconsistent, very incorrect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7E39-48A2-41A0-99B9-4C43713B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D548-D883-42B8-BFB9-5026192F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approximation of the 6 continuous functions</a:t>
            </a:r>
          </a:p>
          <a:p>
            <a:r>
              <a:rPr lang="en-US" dirty="0"/>
              <a:t>All 6 readings for each known point were summed</a:t>
            </a:r>
          </a:p>
          <a:p>
            <a:r>
              <a:rPr lang="en-US" dirty="0"/>
              <a:t>When 6 readings are received from an unknown point, the sum of those measurements is compared to the list of sums of measurements associated with a known point, and a deviation is calculated</a:t>
            </a:r>
          </a:p>
          <a:p>
            <a:pPr lvl="1"/>
            <a:r>
              <a:rPr lang="en-US" dirty="0"/>
              <a:t>Yields an ordered list of known locations that the can is most likely near</a:t>
            </a:r>
          </a:p>
          <a:p>
            <a:pPr lvl="1"/>
            <a:r>
              <a:rPr lang="en-US" dirty="0"/>
              <a:t>Guessed location is an average of the top three nearest known locations, weighted by their deviation</a:t>
            </a:r>
          </a:p>
          <a:p>
            <a:r>
              <a:rPr lang="en-US" dirty="0"/>
              <a:t>Best of top three predictions typically accurate to about 5 cm – half the radius of the can</a:t>
            </a:r>
          </a:p>
        </p:txBody>
      </p:sp>
    </p:spTree>
    <p:extLst>
      <p:ext uri="{BB962C8B-B14F-4D97-AF65-F5344CB8AC3E}">
        <p14:creationId xmlns:p14="http://schemas.microsoft.com/office/powerpoint/2010/main" val="7220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482E-1C4B-4F7D-B82A-6457049A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A2DC-0562-46AA-8844-D0C29B16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DF4AC-B421-4483-8E15-4B8F7BEF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80" y="0"/>
            <a:ext cx="6477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8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6.013 Radiolocalization Project</vt:lpstr>
      <vt:lpstr>Fundamental Idea</vt:lpstr>
      <vt:lpstr>PowerPoint Presentation</vt:lpstr>
      <vt:lpstr>Data Collected</vt:lpstr>
      <vt:lpstr>PowerPoint Presentation</vt:lpstr>
      <vt:lpstr>An Ideal Approach</vt:lpstr>
      <vt:lpstr>In practice</vt:lpstr>
      <vt:lpstr>Approach Used</vt:lpstr>
      <vt:lpstr>PowerPoint Presentation</vt:lpstr>
      <vt:lpstr>Extended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6.013 Radiolocalization Project</dc:title>
  <dc:creator>Leif Clark</dc:creator>
  <cp:lastModifiedBy>Leif Clark</cp:lastModifiedBy>
  <cp:revision>6</cp:revision>
  <dcterms:created xsi:type="dcterms:W3CDTF">2022-11-11T04:04:56Z</dcterms:created>
  <dcterms:modified xsi:type="dcterms:W3CDTF">2022-11-11T05:00:34Z</dcterms:modified>
</cp:coreProperties>
</file>