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9"/>
    <p:restoredTop sz="96234"/>
  </p:normalViewPr>
  <p:slideViewPr>
    <p:cSldViewPr snapToGrid="0" snapToObjects="1">
      <p:cViewPr>
        <p:scale>
          <a:sx n="170" d="100"/>
          <a:sy n="170" d="100"/>
        </p:scale>
        <p:origin x="-278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A32B-3F6F-D348-B70D-63499EAC0F1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799B-8D09-6A46-BBD6-D1777B0D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" y="1137887"/>
            <a:ext cx="4145280" cy="3157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71" y="1137887"/>
            <a:ext cx="4145280" cy="3157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392675" y="4745572"/>
            <a:ext cx="3318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68375" algn="l"/>
              </a:tabLst>
            </a:pPr>
            <a:r>
              <a:rPr lang="en-US" dirty="0" smtClean="0"/>
              <a:t>Results:  Avg. area is 543.6</a:t>
            </a:r>
            <a:r>
              <a:rPr lang="en-US" dirty="0" smtClean="0"/>
              <a:t>μ</a:t>
            </a:r>
            <a:r>
              <a:rPr lang="en-US" dirty="0" smtClean="0"/>
              <a:t>m^2 </a:t>
            </a:r>
          </a:p>
          <a:p>
            <a:pPr>
              <a:tabLst>
                <a:tab pos="854075" algn="l"/>
              </a:tabLst>
            </a:pPr>
            <a:r>
              <a:rPr lang="en-US" dirty="0" smtClean="0"/>
              <a:t>	Avg. diameter is 25μm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342" y="735553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 tissue. Lipid droplets outlined in red.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525702" y="2520456"/>
            <a:ext cx="370389" cy="2806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866616" y="4420069"/>
            <a:ext cx="370389" cy="2806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9171" y="735553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 measurement of droplet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2017-09-09T16:01:23Z</dcterms:created>
  <dcterms:modified xsi:type="dcterms:W3CDTF">2017-09-09T16:16:25Z</dcterms:modified>
</cp:coreProperties>
</file>