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6c451a15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6c451a1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3425"/>
            <a:ext cx="8839204" cy="3996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