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Role of AI in Enhancing Programming and Writing Skills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benefits and ethical considerations of AI tools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Automates repetitive </a:t>
            </a:r>
            <a:r>
              <a:rPr dirty="0"/>
              <a:t>tasks like code completion</a:t>
            </a:r>
          </a:p>
          <a:p>
            <a:r>
              <a:rPr dirty="0"/>
              <a:t>Debugging and </a:t>
            </a:r>
            <a:r>
              <a:rPr b="1" dirty="0"/>
              <a:t>error detection </a:t>
            </a:r>
            <a:r>
              <a:rPr dirty="0"/>
              <a:t>using AI tools </a:t>
            </a:r>
            <a:endParaRPr lang="en-US" dirty="0"/>
          </a:p>
          <a:p>
            <a:r>
              <a:rPr b="1" dirty="0"/>
              <a:t>Personalized learning </a:t>
            </a:r>
            <a:r>
              <a:rPr dirty="0"/>
              <a:t>through AI-driven platforms </a:t>
            </a:r>
            <a:endParaRPr lang="en-US" dirty="0"/>
          </a:p>
          <a:p>
            <a:r>
              <a:rPr dirty="0"/>
              <a:t>Real-time code suggestions with GitHub Copilot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Writing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Grammar and style enhancement tools </a:t>
            </a:r>
            <a:endParaRPr lang="en-US" dirty="0"/>
          </a:p>
          <a:p>
            <a:r>
              <a:rPr dirty="0"/>
              <a:t>Content generation with tools like GPT models </a:t>
            </a:r>
            <a:endParaRPr lang="en-US" dirty="0"/>
          </a:p>
          <a:p>
            <a:r>
              <a:rPr dirty="0"/>
              <a:t>AI helps improve academic writing</a:t>
            </a:r>
            <a:endParaRPr lang="en-US" dirty="0"/>
          </a:p>
          <a:p>
            <a:r>
              <a:rPr dirty="0"/>
              <a:t>Personalized writing tips for better readability and style.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Plagiarism concerns: Content ownership and originality with AI.</a:t>
            </a:r>
          </a:p>
          <a:p>
            <a:r>
              <a:rPr dirty="0"/>
              <a:t>Transparency: Understanding AI decisions and ensuring responsible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AI enhances programming and writing by automating tasks and improving quality.</a:t>
            </a:r>
          </a:p>
          <a:p>
            <a:r>
              <a:rPr dirty="0"/>
              <a:t>Ethical use of AI is critical for ensuring fairness and originality.</a:t>
            </a:r>
          </a:p>
          <a:p>
            <a:r>
              <a:rPr dirty="0"/>
              <a:t>Balance human creativity with AI assistance for the best results.</a:t>
            </a:r>
            <a:endParaRPr lang="en-US" dirty="0"/>
          </a:p>
          <a:p>
            <a:r>
              <a:rPr lang="en-US" b="1" dirty="0"/>
              <a:t>Key benefits include speed, efficiency, faster development and fewer errors.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147</Words>
  <Application>Microsoft Macintosh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The Role of AI in Enhancing Programming and Writing Skills</vt:lpstr>
      <vt:lpstr>AI in Programming</vt:lpstr>
      <vt:lpstr>AI in Writing Skills</vt:lpstr>
      <vt:lpstr>Ethical Considerations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Karen E Renninger-Rojas</cp:lastModifiedBy>
  <cp:revision>2</cp:revision>
  <dcterms:created xsi:type="dcterms:W3CDTF">2013-01-27T09:14:16Z</dcterms:created>
  <dcterms:modified xsi:type="dcterms:W3CDTF">2024-10-15T20:09:44Z</dcterms:modified>
  <cp:category/>
</cp:coreProperties>
</file>