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Canada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11484265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2025-01-14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ASMR2020</a:t>
            </a:r>
          </a:p>
        </p:txBody>
      </p:sp>
      <p:pic>
        <p:nvPicPr>
          <p:cNvPr descr="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rates</a:t>
            </a:r>
          </a:p>
        </p:txBody>
      </p:sp>
      <p:pic>
        <p:nvPicPr>
          <p:cNvPr descr="presentat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unnamed-chunk-9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Population Overview</a:t>
            </a:r>
          </a:p>
        </p:txBody>
      </p:sp>
      <p:pic>
        <p:nvPicPr>
          <p:cNvPr descr="presentation_files/figure-pptx/py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in and out</a:t>
            </a:r>
          </a:p>
        </p:txBody>
      </p:sp>
      <p:pic>
        <p:nvPicPr>
          <p:cNvPr descr="presentation_files/figure-pptx/i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ou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Age-Specific Fertility Rates</a:t>
            </a:r>
          </a:p>
        </p:txBody>
      </p:sp>
      <p:pic>
        <p:nvPicPr>
          <p:cNvPr descr="presentation_files/figure-pptx/ASFR20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Dependency Ratio</a:t>
            </a:r>
          </a:p>
        </p:txBody>
      </p:sp>
      <p:pic>
        <p:nvPicPr>
          <p:cNvPr descr="presen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Dependency Ratio 2023</a:t>
            </a:r>
          </a:p>
        </p:txBody>
      </p:sp>
      <p:pic>
        <p:nvPicPr>
          <p:cNvPr descr="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unnamed-chunk-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Historical Age Categories 2023</a:t>
            </a:r>
          </a:p>
        </p:txBody>
      </p:sp>
      <p:pic>
        <p:nvPicPr>
          <p:cNvPr descr="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Historical Age Categories 2023</a:t>
            </a:r>
          </a:p>
        </p:txBody>
      </p:sp>
      <p:pic>
        <p:nvPicPr>
          <p:cNvPr descr="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unnamed-chunk-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Canada</dc:title>
  <dc:creator>11484265</dc:creator>
  <cp:keywords/>
  <dcterms:created xsi:type="dcterms:W3CDTF">2025-01-14T09:11:38Z</dcterms:created>
  <dcterms:modified xsi:type="dcterms:W3CDTF">2025-01-14T09:11:38Z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2025-01-14</vt:lpwstr>
  </property>
  <property fmtid="{D5CDD505-2E9C-101B-9397-08002B2CF9AE}" pid="3" name="output">
    <vt:lpwstr>powerpoint_presentation</vt:lpwstr>
  </property>
</Properties>
</file>