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E80D7-50CF-46BE-B900-0D0AC0752239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A9A6-1547-4DEC-8278-362222BB7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8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A9A6-1547-4DEC-8278-362222BB72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8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A9A6-1547-4DEC-8278-362222BB72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A9A6-1547-4DEC-8278-362222BB72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A9A6-1547-4DEC-8278-362222BB72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8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A9A6-1547-4DEC-8278-362222BB72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9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A9A6-1547-4DEC-8278-362222BB72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5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A9A6-1547-4DEC-8278-362222BB72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2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C8ED2-98E8-9A46-3CE0-F443A365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5E795-AAE1-D8D4-049D-33D4209CF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B6178-A5F0-4C0C-30C1-CCC0770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AABF1-29DF-2717-FB65-F7F0882E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C237D-FDA5-B019-8EB2-B546F39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EA2C8-127C-F706-7F70-36EC4B1D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85110-1DFD-5FF7-787E-2AC93CCA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264D5-0EFD-F0EE-0D45-D8C1661D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4CCE-4ACE-C73E-A44F-3926C4B9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D58F1-37BF-8C77-FDF2-81471A04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6FD61-F6CE-4E61-75D2-DEBBB554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E736A-15B9-B2B3-4CCD-EB917D8C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95F9-3FD0-43AB-1F9C-A5F87A5A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78F23-A194-4F35-CBAB-ECD713E9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4188B-7F8F-E2C8-B18B-99435B3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6F57-7613-C58B-1347-611DFEF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098AE-1E70-3DB5-03E6-63DD4C9C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5B2C9-1B6F-B10B-3D8D-00C02CA0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C2B99-DAD6-B8B3-DF5C-6C2E6571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BC14-1EC4-ACE3-C7D5-87F76AE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8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97E0-F406-3368-93E8-4B8A31AA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FE907-7A6F-7332-219F-527063DE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3D70B-DD59-D476-C180-EED914C0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B966B-A941-30EA-07A0-13813999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2A7B3-1B55-39BE-35F2-F9095C7B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CC9B7-E769-400C-5B9F-150D98CF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B381F-509B-B6D9-A4CA-A18CBA292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0F052-6B8A-3FF7-3C45-FCB647BA9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C8985-D33F-3E51-BC01-33B922B4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AEFFB-5B57-7E2E-7145-516DBE83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F87F2-07FA-79A4-7043-37129897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0C614-B24D-B20D-5E57-A7CCFD12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F6205-A64C-E8ED-8386-949382A52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A75CC-A74D-9008-0740-EEFC69C2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6E02C5-0635-1CF8-AEAE-6FA7BE81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766A4-9F2C-6686-D965-D9B41CA8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8D65A0-0FCE-31C3-6D53-1EE2B3A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BAFC1-00F2-9489-BE7E-552C0E39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90A9C-0F32-546B-7140-097D9C25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17D2-B831-E494-AC51-3BFE1A6E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8B6AC-30EA-3600-E8C3-C9CC8623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2E172-D30E-53E5-9D73-1C2A4AD3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9D126C-77F3-06BA-8A22-05C28ACD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567E9-5703-175F-BA92-B4B2BC44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AF22CE-7251-AE9E-7510-C0C53FA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27655-803D-1C60-6B7C-00163364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0FD84-0FA5-4B89-581E-F021ABBC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3906-032A-CCEE-366B-A22779DE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666C7-DE14-8823-6A75-3909D4784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BE74A-0262-0002-7A9F-96C2EA47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E6524-6BD9-86F1-FA4D-4967E3EB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F43C7-0E18-817C-DB08-73C8A110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4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0D6E-6DCD-6665-1BFE-BCC107C9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169B7-916F-595F-2BCD-9B81FFB64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A28B0-CC77-9AF5-372B-794318A0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2B9B4-9782-2AD6-7CB9-9FEA513F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1118F-3A89-E34D-5141-9165775B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BBB39-B709-9B81-517A-1FD0615A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B1731-EA11-01CE-A8CB-DD04E959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F7D85-F05E-A2FD-CECE-5F713421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2C205-9F1B-8C6F-F6B0-3779C89EF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3944-8CAE-40DF-98A6-578485EF742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1F61D-40E8-078D-27A7-5103F9C55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29E86-84FE-28F2-A6C6-A018DD74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4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3B707-0488-1827-FA09-FB20676C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3C7DF-8738-2979-EB74-9DF962CC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73995" cy="4351338"/>
          </a:xfrm>
        </p:spPr>
        <p:txBody>
          <a:bodyPr/>
          <a:lstStyle/>
          <a:p>
            <a:r>
              <a:rPr lang="zh-CN" altLang="en-US" dirty="0"/>
              <a:t>整理数据结果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FP</a:t>
            </a:r>
            <a:r>
              <a:rPr lang="zh-CN" altLang="en-US" dirty="0"/>
              <a:t>、</a:t>
            </a:r>
            <a:r>
              <a:rPr lang="en-US" altLang="zh-CN" dirty="0"/>
              <a:t>TP</a:t>
            </a:r>
            <a:r>
              <a:rPr lang="zh-CN" altLang="en-US" dirty="0"/>
              <a:t>、</a:t>
            </a:r>
            <a:r>
              <a:rPr lang="en-US" altLang="zh-CN" dirty="0"/>
              <a:t>BF</a:t>
            </a:r>
          </a:p>
          <a:p>
            <a:endParaRPr lang="en-US" altLang="zh-CN" dirty="0"/>
          </a:p>
          <a:p>
            <a:r>
              <a:rPr lang="zh-CN" altLang="en-US" dirty="0"/>
              <a:t>尝试微调加入不能揭露</a:t>
            </a:r>
            <a:r>
              <a:rPr lang="en-US" altLang="zh-CN" dirty="0"/>
              <a:t>bug</a:t>
            </a:r>
            <a:r>
              <a:rPr lang="zh-CN" altLang="en-US" dirty="0"/>
              <a:t>的数据，包括</a:t>
            </a:r>
            <a:r>
              <a:rPr lang="en-US" altLang="zh-CN" dirty="0" err="1"/>
              <a:t>unit_test</a:t>
            </a:r>
            <a:r>
              <a:rPr lang="zh-CN" altLang="en-US" dirty="0"/>
              <a:t>生成和</a:t>
            </a:r>
            <a:r>
              <a:rPr lang="en-US" altLang="zh-CN" dirty="0"/>
              <a:t>oracle</a:t>
            </a:r>
            <a:r>
              <a:rPr lang="zh-CN" altLang="en-US" dirty="0"/>
              <a:t>生成（我觉得需要讨论）</a:t>
            </a:r>
          </a:p>
        </p:txBody>
      </p:sp>
    </p:spTree>
    <p:extLst>
      <p:ext uri="{BB962C8B-B14F-4D97-AF65-F5344CB8AC3E}">
        <p14:creationId xmlns:p14="http://schemas.microsoft.com/office/powerpoint/2010/main" val="104267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685C-0F34-10F4-610F-0006EDB1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B306E-EFC2-BBDE-07C3-A7080292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尝试微调加入不能揭露</a:t>
            </a:r>
            <a:r>
              <a:rPr lang="en-US" altLang="zh-CN" dirty="0"/>
              <a:t>bug</a:t>
            </a:r>
            <a:r>
              <a:rPr lang="zh-CN" altLang="en-US" dirty="0"/>
              <a:t>的数据（看服务器资源）</a:t>
            </a:r>
            <a:endParaRPr lang="en-US" altLang="zh-CN" dirty="0"/>
          </a:p>
          <a:p>
            <a:r>
              <a:rPr lang="zh-CN" altLang="en-US" dirty="0"/>
              <a:t>尝试修改</a:t>
            </a:r>
            <a:r>
              <a:rPr lang="en-US" altLang="zh-CN" dirty="0"/>
              <a:t>oracle test</a:t>
            </a:r>
            <a:r>
              <a:rPr lang="zh-CN" altLang="en-US" dirty="0"/>
              <a:t>的测试运行流程，提高</a:t>
            </a:r>
            <a:r>
              <a:rPr lang="en-US" altLang="zh-CN" dirty="0"/>
              <a:t>BSR</a:t>
            </a:r>
            <a:r>
              <a:rPr lang="zh-CN" altLang="en-US" dirty="0"/>
              <a:t>，观察提高</a:t>
            </a:r>
            <a:r>
              <a:rPr lang="en-US" altLang="zh-CN" dirty="0"/>
              <a:t>BSR</a:t>
            </a:r>
            <a:r>
              <a:rPr lang="zh-CN" altLang="en-US" dirty="0"/>
              <a:t>后的运行结果（</a:t>
            </a:r>
            <a:r>
              <a:rPr lang="en-US" altLang="zh-CN" dirty="0"/>
              <a:t>yes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ICSE new idea</a:t>
            </a:r>
            <a:r>
              <a:rPr lang="zh-CN" altLang="en-US" dirty="0"/>
              <a:t>短文</a:t>
            </a:r>
            <a:endParaRPr lang="en-US" altLang="zh-CN" dirty="0"/>
          </a:p>
          <a:p>
            <a:r>
              <a:rPr lang="zh-CN" altLang="en-US" dirty="0"/>
              <a:t>读论文</a:t>
            </a:r>
          </a:p>
        </p:txBody>
      </p:sp>
    </p:spTree>
    <p:extLst>
      <p:ext uri="{BB962C8B-B14F-4D97-AF65-F5344CB8AC3E}">
        <p14:creationId xmlns:p14="http://schemas.microsoft.com/office/powerpoint/2010/main" val="38631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整理数据</a:t>
            </a:r>
            <a:endParaRPr lang="en-US" altLang="zh-CN" dirty="0"/>
          </a:p>
          <a:p>
            <a:pPr lvl="1"/>
            <a:r>
              <a:rPr lang="zh-CN" altLang="en-US" dirty="0"/>
              <a:t>已将目前已有实验结果整理到同一个可筛选</a:t>
            </a:r>
            <a:r>
              <a:rPr lang="en-US" altLang="zh-CN" dirty="0"/>
              <a:t>Excel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BA09F-C5CA-37B0-73A7-8B27859B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7009"/>
            <a:ext cx="12192000" cy="31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6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TP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zh-CN" altLang="en-US" dirty="0"/>
              <a:t>测试</a:t>
            </a:r>
            <a:r>
              <a:rPr lang="en-US" altLang="zh-CN" dirty="0"/>
              <a:t>method</a:t>
            </a:r>
            <a:r>
              <a:rPr lang="zh-CN" altLang="en-US" dirty="0"/>
              <a:t>内容与</a:t>
            </a:r>
            <a:r>
              <a:rPr lang="en-US" altLang="zh-CN" dirty="0"/>
              <a:t>bug report</a:t>
            </a:r>
            <a:r>
              <a:rPr lang="zh-CN" altLang="en-US" dirty="0"/>
              <a:t>不一致，应该是</a:t>
            </a:r>
            <a:r>
              <a:rPr lang="en-US" altLang="zh-CN" dirty="0" err="1"/>
              <a:t>NaN</a:t>
            </a:r>
            <a:r>
              <a:rPr lang="zh-CN" altLang="en-US" dirty="0"/>
              <a:t>和</a:t>
            </a:r>
            <a:r>
              <a:rPr lang="en-US" altLang="zh-CN" dirty="0" err="1"/>
              <a:t>NaN</a:t>
            </a:r>
            <a:r>
              <a:rPr lang="zh-CN" altLang="en-US" dirty="0"/>
              <a:t>比较，但是</a:t>
            </a:r>
            <a:r>
              <a:rPr lang="en-US" altLang="zh-CN" dirty="0"/>
              <a:t>method</a:t>
            </a:r>
            <a:r>
              <a:rPr lang="zh-CN" altLang="en-US" dirty="0"/>
              <a:t>里是不同类型的</a:t>
            </a:r>
            <a:r>
              <a:rPr lang="en-US" altLang="zh-CN" dirty="0"/>
              <a:t>0</a:t>
            </a:r>
            <a:r>
              <a:rPr lang="zh-CN" altLang="en-US" dirty="0"/>
              <a:t>进行比较（而且</a:t>
            </a:r>
            <a:r>
              <a:rPr lang="en-US" altLang="zh-CN" dirty="0"/>
              <a:t>prompt</a:t>
            </a:r>
            <a:r>
              <a:rPr lang="zh-CN" altLang="en-US" dirty="0"/>
              <a:t>中也看不出这个</a:t>
            </a:r>
            <a:r>
              <a:rPr lang="en-US" altLang="zh-CN" dirty="0"/>
              <a:t>bug</a:t>
            </a:r>
            <a:r>
              <a:rPr lang="zh-CN" altLang="en-US" dirty="0"/>
              <a:t>，</a:t>
            </a:r>
            <a:r>
              <a:rPr lang="en-US" altLang="zh-CN" dirty="0"/>
              <a:t>JxPath-9</a:t>
            </a:r>
            <a:r>
              <a:rPr lang="zh-CN" altLang="en-US" dirty="0"/>
              <a:t>；</a:t>
            </a:r>
            <a:r>
              <a:rPr lang="en-US" altLang="zh-CN" dirty="0"/>
              <a:t>Time-2</a:t>
            </a:r>
            <a:r>
              <a:rPr lang="zh-CN" altLang="en-US" dirty="0"/>
              <a:t>：应该为</a:t>
            </a:r>
            <a:r>
              <a:rPr lang="en-US" altLang="zh-CN" dirty="0" err="1"/>
              <a:t>NullPointerException</a:t>
            </a:r>
            <a:r>
              <a:rPr lang="zh-CN" altLang="en-US" dirty="0"/>
              <a:t>导致的</a:t>
            </a:r>
            <a:r>
              <a:rPr lang="en-US" altLang="zh-CN" dirty="0"/>
              <a:t>bug</a:t>
            </a:r>
            <a:r>
              <a:rPr lang="zh-CN" altLang="en-US" dirty="0"/>
              <a:t>，</a:t>
            </a:r>
            <a:r>
              <a:rPr lang="en-US" altLang="zh-CN" dirty="0"/>
              <a:t>Closure-28</a:t>
            </a:r>
            <a:r>
              <a:rPr lang="zh-CN" altLang="en-US" dirty="0"/>
              <a:t>同样不能从</a:t>
            </a:r>
            <a:r>
              <a:rPr lang="en-US" altLang="zh-CN" dirty="0"/>
              <a:t>Prompt</a:t>
            </a:r>
            <a:r>
              <a:rPr lang="zh-CN" altLang="en-US" dirty="0"/>
              <a:t>中看出来，生成的</a:t>
            </a:r>
            <a:r>
              <a:rPr lang="en-US" altLang="zh-CN" dirty="0"/>
              <a:t>Prompt</a:t>
            </a:r>
            <a:r>
              <a:rPr lang="zh-CN" altLang="en-US" dirty="0"/>
              <a:t>过于简单了）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4D65D-E34D-21D4-23C1-98DC8A799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88"/>
          <a:stretch/>
        </p:blipFill>
        <p:spPr>
          <a:xfrm>
            <a:off x="900881" y="3678194"/>
            <a:ext cx="10143099" cy="16094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326C52-B37B-BC25-13F3-73A837F7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40584"/>
            <a:ext cx="12192000" cy="14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4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TP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en-US" altLang="zh-CN" dirty="0"/>
              <a:t>Math-63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r>
              <a:rPr lang="zh-CN" altLang="en-US" dirty="0"/>
              <a:t>是</a:t>
            </a:r>
            <a:r>
              <a:rPr lang="en-US" altLang="zh-CN" dirty="0" err="1"/>
              <a:t>NaN</a:t>
            </a:r>
            <a:r>
              <a:rPr lang="zh-CN" altLang="en-US" dirty="0"/>
              <a:t>与</a:t>
            </a:r>
            <a:r>
              <a:rPr lang="en-US" altLang="zh-CN" dirty="0" err="1"/>
              <a:t>NaN</a:t>
            </a:r>
            <a:r>
              <a:rPr lang="zh-CN" altLang="en-US" dirty="0"/>
              <a:t>比较会返回</a:t>
            </a:r>
            <a:r>
              <a:rPr lang="en-US" altLang="zh-CN" dirty="0"/>
              <a:t>True</a:t>
            </a:r>
            <a:r>
              <a:rPr lang="zh-CN" altLang="en-US" dirty="0"/>
              <a:t>，这里</a:t>
            </a:r>
            <a:r>
              <a:rPr lang="en-US" altLang="zh-CN" dirty="0" err="1"/>
              <a:t>assertFalse</a:t>
            </a:r>
            <a:r>
              <a:rPr lang="zh-CN" altLang="en-US" dirty="0"/>
              <a:t>与</a:t>
            </a:r>
            <a:r>
              <a:rPr lang="en-US" altLang="zh-CN" dirty="0" err="1"/>
              <a:t>evosuite</a:t>
            </a:r>
            <a:r>
              <a:rPr lang="zh-CN" altLang="en-US" dirty="0"/>
              <a:t>原先的</a:t>
            </a:r>
            <a:r>
              <a:rPr lang="en-US" altLang="zh-CN" dirty="0"/>
              <a:t>oracle </a:t>
            </a:r>
            <a:r>
              <a:rPr lang="en-US" altLang="zh-CN" dirty="0" err="1"/>
              <a:t>assertTrue</a:t>
            </a:r>
            <a:r>
              <a:rPr lang="zh-CN" altLang="en-US" dirty="0"/>
              <a:t>相反，可以揭露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Math-96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r>
              <a:rPr lang="zh-CN" altLang="en-US" dirty="0"/>
              <a:t>是浮点数的精度导致的</a:t>
            </a:r>
            <a:r>
              <a:rPr lang="en-US" altLang="zh-CN" dirty="0"/>
              <a:t>bug</a:t>
            </a:r>
            <a:r>
              <a:rPr lang="zh-CN" altLang="en-US" dirty="0"/>
              <a:t>，这里应该是</a:t>
            </a:r>
            <a:r>
              <a:rPr lang="en-US" altLang="zh-CN" dirty="0"/>
              <a:t>cos</a:t>
            </a:r>
            <a:r>
              <a:rPr lang="zh-CN" altLang="en-US" dirty="0"/>
              <a:t>计算导致的精度问题（</a:t>
            </a:r>
            <a:r>
              <a:rPr lang="en-US" altLang="zh-CN" dirty="0"/>
              <a:t>prompt</a:t>
            </a:r>
            <a:r>
              <a:rPr lang="zh-CN" altLang="en-US" dirty="0"/>
              <a:t>中没有</a:t>
            </a:r>
            <a:r>
              <a:rPr lang="en-US" altLang="zh-CN" dirty="0"/>
              <a:t>cos</a:t>
            </a:r>
            <a:r>
              <a:rPr lang="zh-CN" altLang="en-US" dirty="0"/>
              <a:t>实现）。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9740D3-1D56-2564-81B4-9E2FEFCA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73" y="3830678"/>
            <a:ext cx="7491109" cy="1226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25D7AC-2499-FEB4-3F7E-19573839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473" y="5186277"/>
            <a:ext cx="6058425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TP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TP</a:t>
            </a:r>
            <a:r>
              <a:rPr lang="zh-CN" altLang="en-US" dirty="0"/>
              <a:t>所找到的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/>
              <a:t>，仅有</a:t>
            </a:r>
            <a:r>
              <a:rPr lang="en-US" altLang="zh-CN" dirty="0"/>
              <a:t>Math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/>
              <a:t>是我看出来了的。其他</a:t>
            </a:r>
            <a:r>
              <a:rPr lang="en-US" altLang="zh-CN" dirty="0"/>
              <a:t>bug</a:t>
            </a:r>
            <a:r>
              <a:rPr lang="zh-CN" altLang="en-US" dirty="0"/>
              <a:t>从</a:t>
            </a:r>
            <a:r>
              <a:rPr lang="en-US" altLang="zh-CN" dirty="0"/>
              <a:t>test method</a:t>
            </a:r>
            <a:r>
              <a:rPr lang="zh-CN" altLang="en-US" dirty="0"/>
              <a:t>上看测试内容也与</a:t>
            </a:r>
            <a:r>
              <a:rPr lang="en-US" altLang="zh-CN" dirty="0"/>
              <a:t>bug</a:t>
            </a:r>
            <a:r>
              <a:rPr lang="zh-CN" altLang="en-US" dirty="0"/>
              <a:t>无关，甚至没有使用到相关的</a:t>
            </a:r>
            <a:r>
              <a:rPr lang="en-US" altLang="zh-CN" dirty="0"/>
              <a:t>focal methods</a:t>
            </a:r>
            <a:r>
              <a:rPr lang="zh-CN" altLang="en-US" dirty="0"/>
              <a:t>，感觉可能是误打误撞揭露出了</a:t>
            </a:r>
            <a:r>
              <a:rPr lang="en-US" altLang="zh-CN" dirty="0"/>
              <a:t>bug</a:t>
            </a:r>
            <a:r>
              <a:rPr lang="zh-CN" altLang="en-US" dirty="0"/>
              <a:t>，也可能是我不太熟悉这些</a:t>
            </a:r>
            <a:r>
              <a:rPr lang="en-US" altLang="zh-CN" dirty="0"/>
              <a:t>project</a:t>
            </a:r>
            <a:r>
              <a:rPr lang="zh-CN" altLang="en-US" dirty="0"/>
              <a:t>，没有看出来其中的</a:t>
            </a:r>
            <a:r>
              <a:rPr lang="en-US" altLang="zh-CN" dirty="0"/>
              <a:t>bug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067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FP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Math-79</a:t>
            </a:r>
            <a:r>
              <a:rPr lang="zh-CN" altLang="en-US" dirty="0"/>
              <a:t>为例，</a:t>
            </a:r>
            <a:r>
              <a:rPr lang="en-US" altLang="zh-CN" dirty="0"/>
              <a:t>assert</a:t>
            </a:r>
            <a:r>
              <a:rPr lang="zh-CN" altLang="en-US" dirty="0"/>
              <a:t>值错误或者是根本没有使用出现</a:t>
            </a:r>
            <a:r>
              <a:rPr lang="en-US" altLang="zh-CN" dirty="0"/>
              <a:t>bug</a:t>
            </a:r>
            <a:r>
              <a:rPr lang="zh-CN" altLang="en-US" dirty="0"/>
              <a:t>的方法（</a:t>
            </a:r>
            <a:r>
              <a:rPr lang="en-US" altLang="zh-CN" dirty="0"/>
              <a:t>Prompt</a:t>
            </a:r>
            <a:r>
              <a:rPr lang="zh-CN" altLang="en-US" dirty="0"/>
              <a:t>中有提供，但未使用，</a:t>
            </a:r>
            <a:r>
              <a:rPr lang="en-US" altLang="zh-CN" dirty="0"/>
              <a:t>distance(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或者</a:t>
            </a:r>
            <a:r>
              <a:rPr lang="en-US" altLang="zh-CN" dirty="0"/>
              <a:t>LLM</a:t>
            </a:r>
            <a:r>
              <a:rPr lang="zh-CN" altLang="en-US" dirty="0"/>
              <a:t>推测的</a:t>
            </a:r>
            <a:r>
              <a:rPr lang="en-US" altLang="zh-CN" dirty="0"/>
              <a:t>assert</a:t>
            </a:r>
            <a:r>
              <a:rPr lang="zh-CN" altLang="en-US" dirty="0"/>
              <a:t>与</a:t>
            </a:r>
            <a:r>
              <a:rPr lang="en-US" altLang="zh-CN" dirty="0" err="1"/>
              <a:t>evosuite</a:t>
            </a:r>
            <a:r>
              <a:rPr lang="zh-CN" altLang="en-US" dirty="0"/>
              <a:t>生成内容一致，但是测试结果确实是</a:t>
            </a:r>
            <a:r>
              <a:rPr lang="en-US" altLang="zh-CN" dirty="0"/>
              <a:t>FP</a:t>
            </a:r>
            <a:r>
              <a:rPr lang="zh-CN" altLang="en-US" dirty="0"/>
              <a:t>，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00ADA1-F68B-1DEE-8861-B09C79A14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22"/>
          <a:stretch/>
        </p:blipFill>
        <p:spPr>
          <a:xfrm>
            <a:off x="1018010" y="2960057"/>
            <a:ext cx="9068586" cy="8211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A583E1-C858-49B5-6AE9-38C4F6CA8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41" y="4157194"/>
            <a:ext cx="7346317" cy="10440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814B0B-FDA8-55C8-4536-CF00273F3E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21"/>
          <a:stretch/>
        </p:blipFill>
        <p:spPr>
          <a:xfrm>
            <a:off x="898841" y="5201225"/>
            <a:ext cx="7186283" cy="15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3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FP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Math-79</a:t>
            </a:r>
            <a:r>
              <a:rPr lang="zh-CN" altLang="en-US" dirty="0"/>
              <a:t>而言，</a:t>
            </a:r>
            <a:r>
              <a:rPr lang="en-US" altLang="zh-CN" dirty="0"/>
              <a:t>bug</a:t>
            </a:r>
            <a:r>
              <a:rPr lang="zh-CN" altLang="en-US" dirty="0"/>
              <a:t>看得出来（</a:t>
            </a:r>
            <a:r>
              <a:rPr lang="en-US" altLang="zh-CN" dirty="0" err="1"/>
              <a:t>dp</a:t>
            </a:r>
            <a:r>
              <a:rPr lang="en-US" altLang="zh-CN" dirty="0"/>
              <a:t>*</a:t>
            </a:r>
            <a:r>
              <a:rPr lang="en-US" altLang="zh-CN" dirty="0" err="1"/>
              <a:t>dp</a:t>
            </a:r>
            <a:r>
              <a:rPr lang="zh-CN" altLang="en-US" dirty="0"/>
              <a:t>导致</a:t>
            </a:r>
            <a:r>
              <a:rPr lang="en-US" altLang="zh-CN" dirty="0"/>
              <a:t>sum</a:t>
            </a:r>
            <a:r>
              <a:rPr lang="zh-CN" altLang="en-US" dirty="0"/>
              <a:t>溢出），但是只生成</a:t>
            </a:r>
            <a:r>
              <a:rPr lang="en-US" altLang="zh-CN" dirty="0"/>
              <a:t>test oracle</a:t>
            </a:r>
            <a:r>
              <a:rPr lang="zh-CN" altLang="en-US" dirty="0"/>
              <a:t>的话，好像就算是看出来了</a:t>
            </a:r>
            <a:r>
              <a:rPr lang="en-US" altLang="zh-CN" dirty="0"/>
              <a:t>bug</a:t>
            </a:r>
            <a:r>
              <a:rPr lang="zh-CN" altLang="en-US" dirty="0"/>
              <a:t>也无济于事，</a:t>
            </a:r>
            <a:r>
              <a:rPr lang="en-US" altLang="zh-CN" dirty="0"/>
              <a:t>test prefix</a:t>
            </a:r>
            <a:r>
              <a:rPr lang="zh-CN" altLang="en-US" dirty="0"/>
              <a:t>都是</a:t>
            </a:r>
            <a:r>
              <a:rPr lang="en-US" altLang="zh-CN" dirty="0" err="1"/>
              <a:t>evosuite</a:t>
            </a:r>
            <a:r>
              <a:rPr lang="zh-CN" altLang="en-US" dirty="0"/>
              <a:t>生成的，而</a:t>
            </a:r>
            <a:r>
              <a:rPr lang="en-US" altLang="zh-CN" dirty="0" err="1"/>
              <a:t>evosuite</a:t>
            </a:r>
            <a:r>
              <a:rPr lang="zh-CN" altLang="en-US" dirty="0"/>
              <a:t>没有生成相关的</a:t>
            </a:r>
            <a:r>
              <a:rPr lang="en-US" altLang="zh-CN" dirty="0"/>
              <a:t>test prefix</a:t>
            </a:r>
            <a:r>
              <a:rPr lang="zh-CN" altLang="en-US" dirty="0"/>
              <a:t>，</a:t>
            </a:r>
            <a:r>
              <a:rPr lang="en-US" altLang="zh-CN" dirty="0"/>
              <a:t>LLM</a:t>
            </a:r>
            <a:r>
              <a:rPr lang="zh-CN" altLang="en-US" dirty="0"/>
              <a:t>也没有办法产生能够揭露</a:t>
            </a:r>
            <a:r>
              <a:rPr lang="en-US" altLang="zh-CN" dirty="0"/>
              <a:t>bug</a:t>
            </a:r>
            <a:r>
              <a:rPr lang="zh-CN" altLang="en-US" dirty="0"/>
              <a:t>的</a:t>
            </a:r>
            <a:r>
              <a:rPr lang="en-US" altLang="zh-CN" dirty="0"/>
              <a:t>oracle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D06B1B-95BF-22D9-C079-7A01040A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12" y="3832173"/>
            <a:ext cx="637849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BF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zh-CN" altLang="en-US" dirty="0"/>
              <a:t>同样在</a:t>
            </a:r>
            <a:r>
              <a:rPr lang="en-US" altLang="zh-CN" dirty="0"/>
              <a:t>Math-79</a:t>
            </a:r>
            <a:r>
              <a:rPr lang="zh-CN" altLang="en-US" dirty="0"/>
              <a:t>下，发现有一个</a:t>
            </a:r>
            <a:r>
              <a:rPr lang="en-US" altLang="zh-CN" dirty="0"/>
              <a:t>test method</a:t>
            </a:r>
            <a:r>
              <a:rPr lang="zh-CN" altLang="en-US" dirty="0"/>
              <a:t>和</a:t>
            </a:r>
            <a:r>
              <a:rPr lang="en-US" altLang="zh-CN" dirty="0" err="1"/>
              <a:t>evosuite</a:t>
            </a:r>
            <a:r>
              <a:rPr lang="zh-CN" altLang="en-US" dirty="0"/>
              <a:t>生成内容几乎一致，但是编译不通过，推测是因为目前的测试流程为：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找到</a:t>
            </a:r>
            <a:r>
              <a:rPr lang="en-US" altLang="zh-CN" dirty="0"/>
              <a:t>distance</a:t>
            </a:r>
            <a:r>
              <a:rPr lang="zh-CN" altLang="en-US" dirty="0"/>
              <a:t>方法所在文件；</a:t>
            </a:r>
            <a:r>
              <a:rPr lang="en-US" altLang="zh-CN" dirty="0"/>
              <a:t>2.</a:t>
            </a:r>
            <a:r>
              <a:rPr lang="zh-CN" altLang="en-US" dirty="0"/>
              <a:t>将测试方法放入其中；</a:t>
            </a:r>
            <a:r>
              <a:rPr lang="en-US" altLang="zh-CN" dirty="0"/>
              <a:t>3.</a:t>
            </a:r>
            <a:r>
              <a:rPr lang="zh-CN" altLang="en-US" dirty="0"/>
              <a:t>运行</a:t>
            </a:r>
            <a:r>
              <a:rPr lang="en-US" altLang="zh-CN" dirty="0"/>
              <a:t>defects4j</a:t>
            </a:r>
            <a:r>
              <a:rPr lang="zh-CN" altLang="en-US" dirty="0"/>
              <a:t>脚本进行测试。</a:t>
            </a:r>
            <a:endParaRPr lang="en-US" altLang="zh-CN" dirty="0"/>
          </a:p>
          <a:p>
            <a:pPr lvl="1"/>
            <a:r>
              <a:rPr lang="zh-CN" altLang="en-US" dirty="0"/>
              <a:t>以上方法在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中确实可以提高编译成功率，但是在生成</a:t>
            </a:r>
            <a:r>
              <a:rPr lang="en-US" altLang="zh-CN" dirty="0"/>
              <a:t>test oracle</a:t>
            </a:r>
            <a:r>
              <a:rPr lang="zh-CN" altLang="en-US" dirty="0"/>
              <a:t>这里时，我觉得应该可以直接</a:t>
            </a:r>
            <a:br>
              <a:rPr lang="en-US" altLang="zh-CN" dirty="0"/>
            </a:br>
            <a:r>
              <a:rPr lang="zh-CN" altLang="en-US" dirty="0"/>
              <a:t>利用</a:t>
            </a:r>
            <a:r>
              <a:rPr lang="en-US" altLang="zh-CN" dirty="0" err="1"/>
              <a:t>evosuite</a:t>
            </a:r>
            <a:r>
              <a:rPr lang="zh-CN" altLang="en-US" dirty="0"/>
              <a:t>生成的文件进行</a:t>
            </a:r>
            <a:br>
              <a:rPr lang="en-US" altLang="zh-CN" dirty="0"/>
            </a:br>
            <a:r>
              <a:rPr lang="zh-CN" altLang="en-US" dirty="0"/>
              <a:t>测试，而不需要放入其他文件。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备份后修改</a:t>
            </a:r>
            <a:r>
              <a:rPr lang="en-US" altLang="zh-CN" dirty="0" err="1"/>
              <a:t>evosutie</a:t>
            </a:r>
            <a:r>
              <a:rPr lang="zh-CN" altLang="en-US" dirty="0"/>
              <a:t>生成的文件，</a:t>
            </a:r>
            <a:br>
              <a:rPr lang="en-US" altLang="zh-CN" dirty="0"/>
            </a:br>
            <a:r>
              <a:rPr lang="zh-CN" altLang="en-US" dirty="0"/>
              <a:t>保留相关测试方法；</a:t>
            </a:r>
            <a:r>
              <a:rPr lang="en-US" altLang="zh-CN" dirty="0"/>
              <a:t>2.</a:t>
            </a:r>
            <a:r>
              <a:rPr lang="zh-CN" altLang="en-US" dirty="0"/>
              <a:t>运行</a:t>
            </a:r>
            <a:br>
              <a:rPr lang="en-US" altLang="zh-CN" dirty="0"/>
            </a:br>
            <a:r>
              <a:rPr lang="en-US" altLang="zh-CN" dirty="0"/>
              <a:t>defects4j</a:t>
            </a:r>
            <a:r>
              <a:rPr lang="zh-CN" altLang="en-US" dirty="0"/>
              <a:t>脚本进行测试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DB399B-20A5-8D88-A119-23F39266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91701"/>
            <a:ext cx="5822185" cy="12269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7E19AA-DBCF-18F8-5A97-B0E727510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18627"/>
            <a:ext cx="5799323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9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0591"/>
          </a:xfrm>
        </p:spPr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BF</a:t>
            </a:r>
            <a:r>
              <a:rPr lang="zh-CN" altLang="en-US" dirty="0"/>
              <a:t>结果</a:t>
            </a:r>
            <a:endParaRPr lang="en-US" altLang="zh-CN" dirty="0"/>
          </a:p>
          <a:p>
            <a:pPr lvl="1"/>
            <a:r>
              <a:rPr lang="en-US" altLang="zh-CN" dirty="0"/>
              <a:t>Math-79</a:t>
            </a:r>
            <a:r>
              <a:rPr lang="zh-CN" altLang="en-US" dirty="0"/>
              <a:t>大多数</a:t>
            </a:r>
            <a:r>
              <a:rPr lang="en-US" altLang="zh-CN" dirty="0"/>
              <a:t>BF</a:t>
            </a:r>
            <a:r>
              <a:rPr lang="zh-CN" altLang="en-US" dirty="0"/>
              <a:t>基本上是在调用</a:t>
            </a:r>
            <a:r>
              <a:rPr lang="en-US" altLang="zh-CN" dirty="0" err="1"/>
              <a:t>assertFalse</a:t>
            </a:r>
            <a:r>
              <a:rPr lang="zh-CN" altLang="en-US" dirty="0"/>
              <a:t>时出现</a:t>
            </a:r>
            <a:r>
              <a:rPr lang="en-US" altLang="zh-CN" dirty="0"/>
              <a:t>cannot find symbol</a:t>
            </a:r>
            <a:r>
              <a:rPr lang="zh-CN" altLang="en-US" dirty="0"/>
              <a:t>，而在其他</a:t>
            </a:r>
            <a:r>
              <a:rPr lang="en-US" altLang="zh-CN" dirty="0"/>
              <a:t>bug</a:t>
            </a:r>
            <a:r>
              <a:rPr lang="zh-CN" altLang="en-US" dirty="0"/>
              <a:t>中倒不一定，应该为</a:t>
            </a:r>
            <a:r>
              <a:rPr lang="en-US" altLang="zh-CN" dirty="0"/>
              <a:t>Math-79</a:t>
            </a:r>
            <a:r>
              <a:rPr lang="zh-CN" altLang="en-US" dirty="0"/>
              <a:t>的</a:t>
            </a:r>
            <a:r>
              <a:rPr lang="en-US" altLang="zh-CN" dirty="0"/>
              <a:t>focal class</a:t>
            </a:r>
            <a:r>
              <a:rPr lang="zh-CN" altLang="en-US" dirty="0"/>
              <a:t>的问题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Math-80</a:t>
            </a:r>
            <a:r>
              <a:rPr lang="zh-CN" altLang="en-US" dirty="0"/>
              <a:t>中，存在情况：生成的内容不是</a:t>
            </a:r>
            <a:r>
              <a:rPr lang="en-US" altLang="zh-CN" dirty="0"/>
              <a:t>assert</a:t>
            </a:r>
            <a:r>
              <a:rPr lang="zh-CN" altLang="en-US" dirty="0"/>
              <a:t>，而是其他</a:t>
            </a:r>
            <a:r>
              <a:rPr lang="en-US" altLang="zh-CN" dirty="0"/>
              <a:t>statement</a:t>
            </a:r>
            <a:r>
              <a:rPr lang="zh-CN" altLang="en-US" dirty="0"/>
              <a:t>，新</a:t>
            </a:r>
            <a:r>
              <a:rPr lang="en-US" altLang="zh-CN" dirty="0"/>
              <a:t>statement</a:t>
            </a:r>
            <a:r>
              <a:rPr lang="zh-CN" altLang="en-US" dirty="0"/>
              <a:t>调用</a:t>
            </a:r>
            <a:r>
              <a:rPr lang="en-US" altLang="zh-CN" dirty="0"/>
              <a:t>methods</a:t>
            </a:r>
            <a:r>
              <a:rPr lang="zh-CN" altLang="en-US" dirty="0"/>
              <a:t>出错导致</a:t>
            </a:r>
            <a:r>
              <a:rPr lang="en-US" altLang="zh-CN" dirty="0"/>
              <a:t>BF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Unit test</a:t>
            </a:r>
            <a:r>
              <a:rPr lang="zh-CN" altLang="en-US" dirty="0"/>
              <a:t>中还会因为生成的内容较多，超过设置的最大输出</a:t>
            </a:r>
            <a:r>
              <a:rPr lang="en-US" altLang="zh-CN" dirty="0"/>
              <a:t>token</a:t>
            </a:r>
            <a:r>
              <a:rPr lang="zh-CN" altLang="en-US" dirty="0"/>
              <a:t>导致</a:t>
            </a:r>
            <a:r>
              <a:rPr lang="en-US" altLang="zh-CN" dirty="0"/>
              <a:t>BF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A41BB5-7B1D-73A0-A31B-E94B8F64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43" y="4867768"/>
            <a:ext cx="10348857" cy="990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8D34C6-B86A-181A-3779-25724FD0E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43" y="3940282"/>
            <a:ext cx="1021168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633</Words>
  <Application>Microsoft Office PowerPoint</Application>
  <PresentationFormat>宽屏</PresentationFormat>
  <Paragraphs>55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上周计划</vt:lpstr>
      <vt:lpstr>本周工作</vt:lpstr>
      <vt:lpstr>本周工作</vt:lpstr>
      <vt:lpstr>本周工作</vt:lpstr>
      <vt:lpstr>本周工作</vt:lpstr>
      <vt:lpstr>本周工作</vt:lpstr>
      <vt:lpstr>本周工作</vt:lpstr>
      <vt:lpstr>本周工作</vt:lpstr>
      <vt:lpstr>本周工作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上周计划</dc:title>
  <dc:creator>杨 治权</dc:creator>
  <cp:lastModifiedBy>杨 治权</cp:lastModifiedBy>
  <cp:revision>37</cp:revision>
  <dcterms:created xsi:type="dcterms:W3CDTF">2023-08-07T07:53:41Z</dcterms:created>
  <dcterms:modified xsi:type="dcterms:W3CDTF">2023-08-14T08:52:23Z</dcterms:modified>
</cp:coreProperties>
</file>