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67" r:id="rId4"/>
    <p:sldId id="268" r:id="rId5"/>
    <p:sldId id="269" r:id="rId6"/>
    <p:sldId id="266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3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E80D7-50CF-46BE-B900-0D0AC0752239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BA9A6-1547-4DEC-8278-362222BB72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588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DC8ED2-98E8-9A46-3CE0-F443A3650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E5E795-AAE1-D8D4-049D-33D4209CF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9B6178-A5F0-4C0C-30C1-CCC0770C3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3944-8CAE-40DF-98A6-578485EF742E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AAABF1-29DF-2717-FB65-F7F0882E6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BC237D-FDA5-B019-8EB2-B546F390D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EBF54-3817-422D-A5BD-C491A538D6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038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EA2C8-127C-F706-7F70-36EC4B1D7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C85110-1DFD-5FF7-787E-2AC93CCAC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7264D5-0EFD-F0EE-0D45-D8C1661DA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3944-8CAE-40DF-98A6-578485EF742E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094CCE-4ACE-C73E-A44F-3926C4B9A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ED58F1-37BF-8C77-FDF2-81471A04A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EBF54-3817-422D-A5BD-C491A538D6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18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226FD61-F6CE-4E61-75D2-DEBBB55445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CE736A-15B9-B2B3-4CCD-EB917D8CE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5295F9-3FD0-43AB-1F9C-A5F87A5A2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3944-8CAE-40DF-98A6-578485EF742E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E78F23-A194-4F35-CBAB-ECD713E9F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14188B-7F8F-E2C8-B18B-99435B3F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EBF54-3817-422D-A5BD-C491A538D6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046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96F57-7613-C58B-1347-611DFEFCA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4098AE-1E70-3DB5-03E6-63DD4C9C9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85B2C9-1B6F-B10B-3D8D-00C02CA04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3944-8CAE-40DF-98A6-578485EF742E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FC2B99-DAD6-B8B3-DF5C-6C2E6571F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53BC14-1EC4-ACE3-C7D5-87F76AE6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EBF54-3817-422D-A5BD-C491A538D6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287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397E0-F406-3368-93E8-4B8A31AAE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DFE907-7A6F-7332-219F-527063DEA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3D70B-DD59-D476-C180-EED914C0E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3944-8CAE-40DF-98A6-578485EF742E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2B966B-A941-30EA-07A0-138139991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22A7B3-1B55-39BE-35F2-F9095C7BF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EBF54-3817-422D-A5BD-C491A538D6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523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CC9B7-E769-400C-5B9F-150D98CF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1B381F-509B-B6D9-A4CA-A18CBA292D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00F052-6B8A-3FF7-3C45-FCB647BA9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1C8985-D33F-3E51-BC01-33B922B42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3944-8CAE-40DF-98A6-578485EF742E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EAEFFB-5B57-7E2E-7145-516DBE83D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EF87F2-07FA-79A4-7043-371298976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EBF54-3817-422D-A5BD-C491A538D6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06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0C614-B24D-B20D-5E57-A7CCFD12C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DF6205-A64C-E8ED-8386-949382A52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AA75CC-A74D-9008-0740-EEFC69C2C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6E02C5-0635-1CF8-AEAE-6FA7BE81FE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2766A4-9F2C-6686-D965-D9B41CA8DD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8D65A0-0FCE-31C3-6D53-1EE2B3AFC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3944-8CAE-40DF-98A6-578485EF742E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FBBAFC1-00F2-9489-BE7E-552C0E398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E90A9C-0F32-546B-7140-097D9C25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EBF54-3817-422D-A5BD-C491A538D6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99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117D2-B831-E494-AC51-3BFE1A6EC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C8B6AC-30EA-3600-E8C3-C9CC86231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3944-8CAE-40DF-98A6-578485EF742E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52E172-D30E-53E5-9D73-1C2A4AD36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9D126C-77F3-06BA-8A22-05C28ACDD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EBF54-3817-422D-A5BD-C491A538D6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674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A567E9-5703-175F-BA92-B4B2BC44E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3944-8CAE-40DF-98A6-578485EF742E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BAF22CE-7251-AE9E-7510-C0C53FAC0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027655-803D-1C60-6B7C-001633642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EBF54-3817-422D-A5BD-C491A538D6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929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D0FD84-0FA5-4B89-581E-F021ABBC9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53906-032A-CCEE-366B-A22779DEB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F666C7-DE14-8823-6A75-3909D4784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8BE74A-0262-0002-7A9F-96C2EA47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3944-8CAE-40DF-98A6-578485EF742E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CE6524-6BD9-86F1-FA4D-4967E3EBC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AF43C7-0E18-817C-DB08-73C8A1105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EBF54-3817-422D-A5BD-C491A538D6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145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D0D6E-6DCD-6665-1BFE-BCC107C9F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6169B7-916F-595F-2BCD-9B81FFB64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6A28B0-CC77-9AF5-372B-794318A0C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82B9B4-9782-2AD6-7CB9-9FEA513FB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3944-8CAE-40DF-98A6-578485EF742E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31118F-3A89-E34D-5141-9165775BD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BBB39-B709-9B81-517A-1FD0615A2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EBF54-3817-422D-A5BD-C491A538D6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543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AB1731-EA11-01CE-A8CB-DD04E9591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EF7D85-F05E-A2FD-CECE-5F7134217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A2C205-9F1B-8C6F-F6B0-3779C89EF9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03944-8CAE-40DF-98A6-578485EF742E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E1F61D-40E8-078D-27A7-5103F9C551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A29E86-84FE-28F2-A6C6-A018DD747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EBF54-3817-422D-A5BD-C491A538D6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747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A3B707-0488-1827-FA09-FB20676C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上周计划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A3C7DF-8738-2979-EB74-9DF962CCE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73995" cy="4351338"/>
          </a:xfrm>
        </p:spPr>
        <p:txBody>
          <a:bodyPr/>
          <a:lstStyle/>
          <a:p>
            <a:r>
              <a:rPr lang="zh-CN" altLang="en-US" dirty="0"/>
              <a:t>尝试微调加入不能揭露</a:t>
            </a:r>
            <a:r>
              <a:rPr lang="en-US" altLang="zh-CN" dirty="0"/>
              <a:t>bug</a:t>
            </a:r>
            <a:r>
              <a:rPr lang="zh-CN" altLang="en-US" dirty="0"/>
              <a:t>的数据</a:t>
            </a:r>
            <a:endParaRPr lang="en-US" altLang="zh-CN" dirty="0"/>
          </a:p>
          <a:p>
            <a:r>
              <a:rPr lang="zh-CN" altLang="en-US" dirty="0"/>
              <a:t>尝试修改</a:t>
            </a:r>
            <a:r>
              <a:rPr lang="en-US" altLang="zh-CN" dirty="0"/>
              <a:t>oracle test</a:t>
            </a:r>
            <a:r>
              <a:rPr lang="zh-CN" altLang="en-US" dirty="0"/>
              <a:t>的测试运行流程，提高</a:t>
            </a:r>
            <a:r>
              <a:rPr lang="en-US" altLang="zh-CN" dirty="0"/>
              <a:t>BSR</a:t>
            </a:r>
            <a:r>
              <a:rPr lang="zh-CN" altLang="en-US" dirty="0"/>
              <a:t>，观察提高</a:t>
            </a:r>
            <a:r>
              <a:rPr lang="en-US" altLang="zh-CN" dirty="0"/>
              <a:t>BSR</a:t>
            </a:r>
            <a:r>
              <a:rPr lang="zh-CN" altLang="en-US" dirty="0"/>
              <a:t>后的运行结果</a:t>
            </a:r>
            <a:endParaRPr lang="en-US" altLang="zh-CN" dirty="0"/>
          </a:p>
          <a:p>
            <a:r>
              <a:rPr lang="en-US" altLang="zh-CN" dirty="0"/>
              <a:t>ICSE new idea</a:t>
            </a:r>
            <a:r>
              <a:rPr lang="zh-CN" altLang="en-US" dirty="0"/>
              <a:t>短文</a:t>
            </a:r>
            <a:endParaRPr lang="en-US" altLang="zh-CN" dirty="0"/>
          </a:p>
          <a:p>
            <a:r>
              <a:rPr lang="zh-CN" altLang="en-US" dirty="0"/>
              <a:t>读论文</a:t>
            </a:r>
          </a:p>
        </p:txBody>
      </p:sp>
    </p:spTree>
    <p:extLst>
      <p:ext uri="{BB962C8B-B14F-4D97-AF65-F5344CB8AC3E}">
        <p14:creationId xmlns:p14="http://schemas.microsoft.com/office/powerpoint/2010/main" val="1042670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1F5F6A-275A-0D6C-71FE-85242D3E6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本周工作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41367B-0F27-5A52-0A49-A9AB9E2AC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修改评估流程，重新评估</a:t>
            </a:r>
            <a:endParaRPr lang="en-US" altLang="zh-CN" dirty="0"/>
          </a:p>
          <a:p>
            <a:pPr lvl="1"/>
            <a:r>
              <a:rPr lang="en-US" altLang="zh-CN" dirty="0"/>
              <a:t>BSR</a:t>
            </a:r>
            <a:r>
              <a:rPr lang="zh-CN" altLang="en-US" dirty="0"/>
              <a:t>和</a:t>
            </a:r>
            <a:r>
              <a:rPr lang="en-US" altLang="zh-CN" dirty="0"/>
              <a:t>Precision</a:t>
            </a:r>
            <a:r>
              <a:rPr lang="zh-CN" altLang="en-US" dirty="0"/>
              <a:t>都有一定的提高：</a:t>
            </a:r>
            <a:endParaRPr lang="en-US" altLang="zh-CN" dirty="0"/>
          </a:p>
          <a:p>
            <a:pPr lvl="2"/>
            <a:r>
              <a:rPr lang="en-US" altLang="zh-CN" dirty="0"/>
              <a:t>BSR</a:t>
            </a:r>
            <a:r>
              <a:rPr lang="zh-CN" altLang="en-US" dirty="0"/>
              <a:t>从</a:t>
            </a:r>
            <a:r>
              <a:rPr lang="en-US" altLang="zh-CN" dirty="0"/>
              <a:t>54.43%</a:t>
            </a:r>
            <a:r>
              <a:rPr lang="zh-CN" altLang="en-US" dirty="0"/>
              <a:t>提高至</a:t>
            </a:r>
            <a:r>
              <a:rPr lang="en-US" altLang="zh-CN" dirty="0"/>
              <a:t>84.31%</a:t>
            </a:r>
          </a:p>
          <a:p>
            <a:pPr lvl="2"/>
            <a:r>
              <a:rPr lang="en-US" altLang="zh-CN" dirty="0"/>
              <a:t>Precision</a:t>
            </a:r>
            <a:r>
              <a:rPr lang="zh-CN" altLang="en-US" dirty="0"/>
              <a:t>从</a:t>
            </a:r>
            <a:r>
              <a:rPr lang="en-US" altLang="zh-CN" dirty="0"/>
              <a:t>0.18%</a:t>
            </a:r>
            <a:r>
              <a:rPr lang="zh-CN" altLang="en-US" dirty="0"/>
              <a:t>提高至</a:t>
            </a:r>
            <a:r>
              <a:rPr lang="en-US" altLang="zh-CN" dirty="0"/>
              <a:t>0.55%</a:t>
            </a:r>
          </a:p>
          <a:p>
            <a:pPr lvl="1"/>
            <a:r>
              <a:rPr lang="zh-CN" altLang="en-US" dirty="0"/>
              <a:t>具体评估结果见</a:t>
            </a:r>
            <a:r>
              <a:rPr lang="en-US" altLang="zh-CN" dirty="0"/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4161167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1F5F6A-275A-0D6C-71FE-85242D3E6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本周工作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41367B-0F27-5A52-0A49-A9AB9E2AC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zh-CN" altLang="en-US" dirty="0"/>
              <a:t>修改评估流程后的</a:t>
            </a:r>
            <a:r>
              <a:rPr lang="en-US" altLang="zh-CN" dirty="0"/>
              <a:t>BF</a:t>
            </a:r>
          </a:p>
          <a:p>
            <a:pPr lvl="1"/>
            <a:r>
              <a:rPr lang="zh-CN" altLang="en-US" dirty="0"/>
              <a:t>仅第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statement</a:t>
            </a:r>
            <a:r>
              <a:rPr lang="zh-CN" altLang="en-US" dirty="0"/>
              <a:t>为</a:t>
            </a:r>
            <a:r>
              <a:rPr lang="en-US" altLang="zh-CN" dirty="0" err="1"/>
              <a:t>evosuite</a:t>
            </a:r>
            <a:r>
              <a:rPr lang="zh-CN" altLang="en-US" dirty="0"/>
              <a:t>生成的，后续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statement</a:t>
            </a:r>
            <a:r>
              <a:rPr lang="zh-CN" altLang="en-US" dirty="0"/>
              <a:t>都是</a:t>
            </a:r>
            <a:r>
              <a:rPr lang="en-US" altLang="zh-CN" dirty="0"/>
              <a:t>LLM</a:t>
            </a:r>
            <a:r>
              <a:rPr lang="zh-CN" altLang="en-US" dirty="0"/>
              <a:t>生成的，使用了不存在的类（</a:t>
            </a:r>
            <a:r>
              <a:rPr lang="en-US" altLang="zh-CN" dirty="0" err="1"/>
              <a:t>ViolatedAssumptionAnswer</a:t>
            </a:r>
            <a:r>
              <a:rPr lang="zh-CN" altLang="en-US" dirty="0"/>
              <a:t>）</a:t>
            </a:r>
            <a:br>
              <a:rPr lang="en-US" altLang="zh-CN" dirty="0"/>
            </a:br>
            <a:r>
              <a:rPr lang="en-US" altLang="zh-CN" dirty="0"/>
              <a:t>LLM</a:t>
            </a:r>
            <a:r>
              <a:rPr lang="zh-CN" altLang="en-US" dirty="0"/>
              <a:t>生成的内容使用到不存在的内容或使用错误。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203934-171D-D927-C378-E258AC4E5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509" y="3346621"/>
            <a:ext cx="8847587" cy="11888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AE4B4B4-BEB8-6C76-E577-4FA4B9F90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509" y="4535444"/>
            <a:ext cx="6713802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13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1F5F6A-275A-0D6C-71FE-85242D3E6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本周工作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41367B-0F27-5A52-0A49-A9AB9E2AC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altLang="zh-CN" dirty="0"/>
              <a:t>PF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测试方法生成不完整，被</a:t>
            </a:r>
            <a:r>
              <a:rPr lang="en-US" altLang="zh-CN" dirty="0"/>
              <a:t>LLM</a:t>
            </a:r>
            <a:r>
              <a:rPr lang="zh-CN" altLang="en-US" dirty="0"/>
              <a:t>的</a:t>
            </a:r>
            <a:r>
              <a:rPr lang="en-US" altLang="zh-CN" dirty="0" err="1"/>
              <a:t>max_new_tokens</a:t>
            </a:r>
            <a:r>
              <a:rPr lang="zh-CN" altLang="en-US" dirty="0"/>
              <a:t>限制，同时有重复生成一样的内容的情况。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C6F91B1-911D-9BCA-8B0C-8816A21FF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85668"/>
            <a:ext cx="9944962" cy="234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009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1F5F6A-275A-0D6C-71FE-85242D3E6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本周工作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41367B-0F27-5A52-0A49-A9AB9E2AC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altLang="zh-CN" dirty="0"/>
              <a:t>TP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类似上周，仍然有误打误撞成为</a:t>
            </a:r>
            <a:r>
              <a:rPr lang="en-US" altLang="zh-CN" dirty="0"/>
              <a:t>TP</a:t>
            </a:r>
            <a:r>
              <a:rPr lang="zh-CN" altLang="en-US" dirty="0"/>
              <a:t>的情况（</a:t>
            </a:r>
            <a:r>
              <a:rPr lang="en-US" altLang="zh-CN" dirty="0"/>
              <a:t>Prompt</a:t>
            </a:r>
            <a:r>
              <a:rPr lang="zh-CN" altLang="en-US" dirty="0"/>
              <a:t>非常简单）。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BA4A32-54E7-3745-E2A3-12E17C1E6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54" y="2782225"/>
            <a:ext cx="6999714" cy="384558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E71788D-1A8A-D93A-6B24-0E0DBC2A6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978" y="4007179"/>
            <a:ext cx="6353542" cy="139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180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E7685C-0F34-10F4-610F-0006EDB19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下周计划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2B306E-EFC2-BBDE-07C3-A70802929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ICSE new idea</a:t>
            </a:r>
            <a:r>
              <a:rPr lang="zh-CN" altLang="en-US" dirty="0"/>
              <a:t>短文</a:t>
            </a:r>
            <a:endParaRPr lang="en-US" altLang="zh-CN" dirty="0"/>
          </a:p>
          <a:p>
            <a:r>
              <a:rPr lang="zh-CN" altLang="en-US" dirty="0"/>
              <a:t>基于深度学习生成单元测试的综述</a:t>
            </a:r>
            <a:endParaRPr lang="en-US" altLang="zh-CN" dirty="0"/>
          </a:p>
          <a:p>
            <a:pPr lvl="1"/>
            <a:r>
              <a:rPr lang="zh-CN" altLang="en-US" dirty="0"/>
              <a:t>有人写了，看</a:t>
            </a:r>
            <a:r>
              <a:rPr lang="en-US" altLang="zh-CN" dirty="0"/>
              <a:t>+</a:t>
            </a:r>
            <a:r>
              <a:rPr lang="zh-CN" altLang="en-US" dirty="0"/>
              <a:t>补充</a:t>
            </a:r>
            <a:endParaRPr lang="en-US" altLang="zh-CN" dirty="0"/>
          </a:p>
          <a:p>
            <a:pPr lvl="1"/>
            <a:r>
              <a:rPr lang="zh-CN" altLang="en-US" dirty="0"/>
              <a:t>没人写，论文数量多（</a:t>
            </a:r>
            <a:r>
              <a:rPr lang="en-US" altLang="zh-CN" dirty="0"/>
              <a:t>25+</a:t>
            </a:r>
            <a:r>
              <a:rPr lang="zh-CN" altLang="en-US" dirty="0"/>
              <a:t>），边读边写，投软件学报等</a:t>
            </a:r>
            <a:endParaRPr lang="en-US" altLang="zh-CN" dirty="0"/>
          </a:p>
          <a:p>
            <a:pPr lvl="1"/>
            <a:r>
              <a:rPr lang="zh-CN" altLang="en-US" dirty="0"/>
              <a:t>读现有测试生成综述</a:t>
            </a:r>
            <a:endParaRPr lang="en-US" altLang="zh-CN" dirty="0"/>
          </a:p>
          <a:p>
            <a:r>
              <a:rPr lang="zh-CN" altLang="en-US" dirty="0"/>
              <a:t>读论文</a:t>
            </a:r>
          </a:p>
        </p:txBody>
      </p:sp>
    </p:spTree>
    <p:extLst>
      <p:ext uri="{BB962C8B-B14F-4D97-AF65-F5344CB8AC3E}">
        <p14:creationId xmlns:p14="http://schemas.microsoft.com/office/powerpoint/2010/main" val="3863150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2162</TotalTime>
  <Words>219</Words>
  <Application>Microsoft Office PowerPoint</Application>
  <PresentationFormat>宽屏</PresentationFormat>
  <Paragraphs>27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上周计划</vt:lpstr>
      <vt:lpstr>本周工作</vt:lpstr>
      <vt:lpstr>本周工作</vt:lpstr>
      <vt:lpstr>本周工作</vt:lpstr>
      <vt:lpstr>本周工作</vt:lpstr>
      <vt:lpstr>下周计划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上周计划</dc:title>
  <dc:creator>杨 治权</dc:creator>
  <cp:lastModifiedBy>杨 治权</cp:lastModifiedBy>
  <cp:revision>54</cp:revision>
  <dcterms:created xsi:type="dcterms:W3CDTF">2023-08-07T07:53:41Z</dcterms:created>
  <dcterms:modified xsi:type="dcterms:W3CDTF">2023-08-18T08:15:28Z</dcterms:modified>
</cp:coreProperties>
</file>