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5E44E7-A03B-EE2C-FC61-6DA1629DF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BD67BA-6EE6-126F-34E0-101D79F03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EE6BA2-AA05-A386-D3F5-49214106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5A03F2-96EC-8666-2744-6783A3EF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1BDDEA-0B8E-35C2-942E-0AD6826B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98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1E2250-FF02-C96A-ED86-B0FCA155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328CFA-966C-5C8D-5F33-EA6A3286C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2E1E1-CE73-69E8-23AE-9003B15E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C96556-7847-1F50-D28F-73483377C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BF3934-576E-4844-877A-E62A94EC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4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0310A15-2863-00A9-ACFD-CB7D87116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267A48F-EECA-B15F-31B1-030E78B6F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E034AF-A36F-1270-4736-07BD4BC6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848509-5F1C-C123-9752-A6AEE646D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600B9F-CB0B-BB66-28E9-66783E9F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3753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E5032D-97CA-DE41-34FA-4C6BBC1A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BC44D-CDC9-2DED-D8E1-488FFD218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F111DB-819A-C450-8B8A-BC31B95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9F370F-7729-7C1A-BEC5-1BD8E9A9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C2ACB5-EF54-6EAB-9643-0084E8DE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86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B0A57D-D1EA-EAC1-783B-311D1C2C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34E97-6391-8C23-1510-AE2BBFA66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0DCC66-34C2-51DF-E017-772188A6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2FD542-B9C2-BF63-8972-6CB16BD6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08D468-2DA6-BF09-E933-274925A2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4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3842CD-925F-E6BF-A298-BA655EFA6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92AD4C-5368-976B-DB64-34EB59E34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DD31A60-8437-5A66-39ED-6EC3C5BAE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7F8AF-01CE-4E59-46DE-3F2A40F3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74CAD2-26E3-C739-8E3E-974731AE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B37ED9-C683-FE81-3349-2AA57540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21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5518E-3150-D7D0-756D-7AEA8C595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73DFD2-9559-860E-B587-08BB9566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B0A47F-7EE5-8512-E2A0-4C2ADBE59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8A0A92B-2D8E-6D89-02FE-4E3DD7B68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AE75F3-2FA7-D243-B902-82CB35858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0E6CC2F-3BD3-1BCC-6181-BBCEA3BCF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8FB259-AF8A-DC27-D0EC-46BD3D79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C8905F-FAEA-ED14-C5CC-1B8ECBED5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838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5054E-3423-A21C-9153-2019349B7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AC7577C-E87D-31E4-383B-C69B9BE1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83734A9-7635-37F6-93FF-396B589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DD8A6FF-2E7B-B81D-DD8B-5A21600B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333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9FAC406-A290-228D-5F1A-5E3C2BCD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6B5918F-C0A6-A2F8-5F2F-0CD70512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752A8-F745-D4AA-8025-C25EBF6B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607A4-2236-6DE0-DB6E-525AEFC5B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6F2DAB-40E8-8033-819D-EDC9553B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878ECA-F2FB-32A2-FA1E-3A8583C9B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73FEBD-93AF-B39E-469F-49E6F354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BC15AF-697D-54F5-2A86-4857E5F4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764F48-31F7-B9A2-9B0E-0D44981C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3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12C53-1375-C1D9-FE19-0CAF544E4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836624-51C2-B0AD-2901-BC9EC9B8F6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4026EA-2AD5-D693-DD3D-394E251AD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8F85ED-0E29-6D57-99A9-DADB3BA6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A4613AC-4874-D1C5-8ADA-A9EBAAE7F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881FBD-930F-3146-C91A-1768A05E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4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97C048F-7A88-D5BD-FCE4-1E64D832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72F15F9-49B8-EC74-B44F-137944D5F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0E4487-1C48-B5D4-97BA-78E1FEF0D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62D63-E98E-4E76-87B4-2B8006AAA9F7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0FFFDB-CDFF-C3C4-37E2-A3D077828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DE06D0-35B8-E6BA-6740-302858155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6DB21-507E-4D96-9658-91F0F06424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8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D8E43-6E72-D6EE-6DA2-61BEA29617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DE9C85-392E-595B-5E4A-3AA586B035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題目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組別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6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1AF349-03BD-ECAF-4E29-7BDDC432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E29C0-CAF1-B533-AFE4-9AC8C8D3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698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B132C3-E942-FEB6-93ED-C10685CF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內容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AD625A-201D-A1D0-39B0-9316A0AD8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123456789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71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寬螢幕</PresentationFormat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專題報告</vt:lpstr>
      <vt:lpstr>大綱</vt:lpstr>
      <vt:lpstr>內容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</dc:creator>
  <cp:lastModifiedBy>student</cp:lastModifiedBy>
  <cp:revision>2</cp:revision>
  <dcterms:created xsi:type="dcterms:W3CDTF">2025-06-23T06:03:50Z</dcterms:created>
  <dcterms:modified xsi:type="dcterms:W3CDTF">2025-06-23T06:05:42Z</dcterms:modified>
</cp:coreProperties>
</file>