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8"/>
  </p:notesMasterIdLst>
  <p:handoutMasterIdLst>
    <p:handoutMasterId r:id="rId39"/>
  </p:handoutMasterIdLst>
  <p:sldIdLst>
    <p:sldId id="256" r:id="rId2"/>
    <p:sldId id="265" r:id="rId3"/>
    <p:sldId id="307" r:id="rId4"/>
    <p:sldId id="257" r:id="rId5"/>
    <p:sldId id="259" r:id="rId6"/>
    <p:sldId id="260" r:id="rId7"/>
    <p:sldId id="262" r:id="rId8"/>
    <p:sldId id="263" r:id="rId9"/>
    <p:sldId id="264" r:id="rId10"/>
    <p:sldId id="268" r:id="rId11"/>
    <p:sldId id="269" r:id="rId12"/>
    <p:sldId id="270" r:id="rId13"/>
    <p:sldId id="271" r:id="rId14"/>
    <p:sldId id="272" r:id="rId15"/>
    <p:sldId id="273" r:id="rId16"/>
    <p:sldId id="274" r:id="rId17"/>
    <p:sldId id="275" r:id="rId18"/>
    <p:sldId id="299" r:id="rId19"/>
    <p:sldId id="300" r:id="rId20"/>
    <p:sldId id="301" r:id="rId21"/>
    <p:sldId id="306" r:id="rId22"/>
    <p:sldId id="302" r:id="rId23"/>
    <p:sldId id="303" r:id="rId24"/>
    <p:sldId id="304" r:id="rId25"/>
    <p:sldId id="305" r:id="rId26"/>
    <p:sldId id="287" r:id="rId27"/>
    <p:sldId id="288" r:id="rId28"/>
    <p:sldId id="289" r:id="rId29"/>
    <p:sldId id="290" r:id="rId30"/>
    <p:sldId id="291" r:id="rId31"/>
    <p:sldId id="293" r:id="rId32"/>
    <p:sldId id="294" r:id="rId33"/>
    <p:sldId id="295" r:id="rId34"/>
    <p:sldId id="296" r:id="rId35"/>
    <p:sldId id="297" r:id="rId36"/>
    <p:sldId id="298" r:id="rId37"/>
  </p:sldIdLst>
  <p:sldSz cx="9144000" cy="6858000" type="screen4x3"/>
  <p:notesSz cx="9872663" cy="67976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2">
          <p15:clr>
            <a:srgbClr val="A4A3A4"/>
          </p15:clr>
        </p15:guide>
        <p15:guide id="2" pos="31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9" autoAdjust="0"/>
    <p:restoredTop sz="48058" autoAdjust="0"/>
  </p:normalViewPr>
  <p:slideViewPr>
    <p:cSldViewPr>
      <p:cViewPr varScale="1">
        <p:scale>
          <a:sx n="78" d="100"/>
          <a:sy n="78" d="100"/>
        </p:scale>
        <p:origin x="1680" y="96"/>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1998" y="-96"/>
      </p:cViewPr>
      <p:guideLst>
        <p:guide orient="horz" pos="2142"/>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nl-BE"/>
          </a:p>
        </p:txBody>
      </p:sp>
      <p:sp>
        <p:nvSpPr>
          <p:cNvPr id="19459" name="Rectangle 3"/>
          <p:cNvSpPr>
            <a:spLocks noGrp="1" noChangeArrowheads="1"/>
          </p:cNvSpPr>
          <p:nvPr>
            <p:ph type="dt" sz="quarter" idx="1"/>
          </p:nvPr>
        </p:nvSpPr>
        <p:spPr bwMode="auto">
          <a:xfrm>
            <a:off x="5592570" y="1"/>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nl-BE"/>
          </a:p>
        </p:txBody>
      </p:sp>
      <p:sp>
        <p:nvSpPr>
          <p:cNvPr id="19460" name="Rectangle 4"/>
          <p:cNvSpPr>
            <a:spLocks noGrp="1" noChangeArrowheads="1"/>
          </p:cNvSpPr>
          <p:nvPr>
            <p:ph type="ftr" sz="quarter" idx="2"/>
          </p:nvPr>
        </p:nvSpPr>
        <p:spPr bwMode="auto">
          <a:xfrm>
            <a:off x="2" y="6457094"/>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nl-BE"/>
          </a:p>
        </p:txBody>
      </p:sp>
      <p:sp>
        <p:nvSpPr>
          <p:cNvPr id="19461" name="Rectangle 5"/>
          <p:cNvSpPr>
            <a:spLocks noGrp="1" noChangeArrowheads="1"/>
          </p:cNvSpPr>
          <p:nvPr>
            <p:ph type="sldNum" sz="quarter" idx="3"/>
          </p:nvPr>
        </p:nvSpPr>
        <p:spPr bwMode="auto">
          <a:xfrm>
            <a:off x="5592570" y="6457094"/>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ABF21166-7AAC-4EC1-9379-6D3FD80F7C8A}" type="slidenum">
              <a:rPr lang="en-US" altLang="nl-BE"/>
              <a:pPr/>
              <a:t>‹#›</a:t>
            </a:fld>
            <a:endParaRPr lang="en-US" altLang="nl-BE"/>
          </a:p>
        </p:txBody>
      </p:sp>
    </p:spTree>
    <p:extLst>
      <p:ext uri="{BB962C8B-B14F-4D97-AF65-F5344CB8AC3E}">
        <p14:creationId xmlns:p14="http://schemas.microsoft.com/office/powerpoint/2010/main" val="4215886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 y="1"/>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en-US" altLang="nl-BE"/>
              <a:t>*</a:t>
            </a:r>
            <a:endParaRPr lang="en-US" altLang="nl-BE" sz="1200" i="0"/>
          </a:p>
        </p:txBody>
      </p:sp>
      <p:sp>
        <p:nvSpPr>
          <p:cNvPr id="2051" name="Rectangle 3"/>
          <p:cNvSpPr>
            <a:spLocks noGrp="1" noChangeArrowheads="1"/>
          </p:cNvSpPr>
          <p:nvPr>
            <p:ph type="dt" idx="1"/>
          </p:nvPr>
        </p:nvSpPr>
        <p:spPr bwMode="auto">
          <a:xfrm>
            <a:off x="5594809" y="1"/>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nl-BE"/>
              <a:t>07/16/96</a:t>
            </a:r>
            <a:endParaRPr lang="en-US" altLang="nl-BE" sz="1200" i="0"/>
          </a:p>
        </p:txBody>
      </p:sp>
      <p:sp>
        <p:nvSpPr>
          <p:cNvPr id="2052" name="Rectangle 4"/>
          <p:cNvSpPr>
            <a:spLocks noGrp="1" noRot="1" noChangeAspect="1" noChangeArrowheads="1"/>
          </p:cNvSpPr>
          <p:nvPr>
            <p:ph type="sldImg" idx="2"/>
          </p:nvPr>
        </p:nvSpPr>
        <p:spPr bwMode="auto">
          <a:xfrm>
            <a:off x="3236913" y="509588"/>
            <a:ext cx="3398837" cy="2549525"/>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1314713" y="3229128"/>
            <a:ext cx="7243238" cy="305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nl-BE" smtClean="0"/>
              <a:t>Click to edit Master text styles</a:t>
            </a:r>
          </a:p>
          <a:p>
            <a:pPr lvl="1"/>
            <a:r>
              <a:rPr lang="en-US" altLang="nl-BE" smtClean="0"/>
              <a:t>Second level</a:t>
            </a:r>
          </a:p>
          <a:p>
            <a:pPr lvl="2"/>
            <a:r>
              <a:rPr lang="en-US" altLang="nl-BE" smtClean="0"/>
              <a:t>Third level</a:t>
            </a:r>
          </a:p>
          <a:p>
            <a:pPr lvl="3"/>
            <a:r>
              <a:rPr lang="en-US" altLang="nl-BE" smtClean="0"/>
              <a:t>Fourth level</a:t>
            </a:r>
          </a:p>
          <a:p>
            <a:pPr lvl="4"/>
            <a:r>
              <a:rPr lang="en-US" altLang="nl-BE" smtClean="0"/>
              <a:t>Fifth level</a:t>
            </a:r>
          </a:p>
        </p:txBody>
      </p:sp>
      <p:sp>
        <p:nvSpPr>
          <p:cNvPr id="2054" name="Rectangle 6"/>
          <p:cNvSpPr>
            <a:spLocks noGrp="1" noChangeArrowheads="1"/>
          </p:cNvSpPr>
          <p:nvPr>
            <p:ph type="ftr" sz="quarter" idx="4"/>
          </p:nvPr>
        </p:nvSpPr>
        <p:spPr bwMode="auto">
          <a:xfrm>
            <a:off x="2" y="6458256"/>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en-US" altLang="nl-BE"/>
              <a:t>*</a:t>
            </a:r>
            <a:endParaRPr lang="en-US" altLang="nl-BE" sz="1200" i="0"/>
          </a:p>
        </p:txBody>
      </p:sp>
      <p:sp>
        <p:nvSpPr>
          <p:cNvPr id="2055" name="Rectangle 7"/>
          <p:cNvSpPr>
            <a:spLocks noGrp="1" noChangeArrowheads="1"/>
          </p:cNvSpPr>
          <p:nvPr>
            <p:ph type="sldNum" sz="quarter" idx="5"/>
          </p:nvPr>
        </p:nvSpPr>
        <p:spPr bwMode="auto">
          <a:xfrm>
            <a:off x="5594809" y="6458256"/>
            <a:ext cx="4277854" cy="33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nl-BE"/>
              <a:t>##</a:t>
            </a:r>
            <a:endParaRPr lang="en-US" altLang="nl-BE" sz="1200" i="0"/>
          </a:p>
        </p:txBody>
      </p:sp>
    </p:spTree>
    <p:extLst>
      <p:ext uri="{BB962C8B-B14F-4D97-AF65-F5344CB8AC3E}">
        <p14:creationId xmlns:p14="http://schemas.microsoft.com/office/powerpoint/2010/main" val="401925462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nl-BE"/>
              <a:t>*</a:t>
            </a:r>
            <a:endParaRPr lang="en-US" altLang="nl-BE" sz="1200" i="0"/>
          </a:p>
        </p:txBody>
      </p:sp>
      <p:sp>
        <p:nvSpPr>
          <p:cNvPr id="5" name="Rectangle 3"/>
          <p:cNvSpPr>
            <a:spLocks noGrp="1" noChangeArrowheads="1"/>
          </p:cNvSpPr>
          <p:nvPr>
            <p:ph type="dt" idx="1"/>
          </p:nvPr>
        </p:nvSpPr>
        <p:spPr>
          <a:ln/>
        </p:spPr>
        <p:txBody>
          <a:bodyPr/>
          <a:lstStyle/>
          <a:p>
            <a:r>
              <a:rPr lang="en-US" altLang="nl-BE"/>
              <a:t>07/16/96</a:t>
            </a:r>
            <a:endParaRPr lang="en-US" altLang="nl-BE" sz="1200" i="0"/>
          </a:p>
        </p:txBody>
      </p:sp>
      <p:sp>
        <p:nvSpPr>
          <p:cNvPr id="6" name="Rectangle 6"/>
          <p:cNvSpPr>
            <a:spLocks noGrp="1" noChangeArrowheads="1"/>
          </p:cNvSpPr>
          <p:nvPr>
            <p:ph type="ftr" sz="quarter" idx="4"/>
          </p:nvPr>
        </p:nvSpPr>
        <p:spPr>
          <a:ln/>
        </p:spPr>
        <p:txBody>
          <a:bodyPr/>
          <a:lstStyle/>
          <a:p>
            <a:r>
              <a:rPr lang="en-US" altLang="nl-BE"/>
              <a:t>*</a:t>
            </a:r>
            <a:endParaRPr lang="en-US" altLang="nl-BE" sz="1200" i="0"/>
          </a:p>
        </p:txBody>
      </p:sp>
      <p:sp>
        <p:nvSpPr>
          <p:cNvPr id="7" name="Rectangle 7"/>
          <p:cNvSpPr>
            <a:spLocks noGrp="1" noChangeArrowheads="1"/>
          </p:cNvSpPr>
          <p:nvPr>
            <p:ph type="sldNum" sz="quarter" idx="5"/>
          </p:nvPr>
        </p:nvSpPr>
        <p:spPr>
          <a:ln/>
        </p:spPr>
        <p:txBody>
          <a:bodyPr/>
          <a:lstStyle/>
          <a:p>
            <a:r>
              <a:rPr lang="en-US" altLang="nl-BE"/>
              <a:t>##</a:t>
            </a:r>
            <a:endParaRPr lang="en-US" altLang="nl-BE"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nl-BE" altLang="nl-BE"/>
          </a:p>
        </p:txBody>
      </p:sp>
    </p:spTree>
    <p:extLst>
      <p:ext uri="{BB962C8B-B14F-4D97-AF65-F5344CB8AC3E}">
        <p14:creationId xmlns:p14="http://schemas.microsoft.com/office/powerpoint/2010/main" val="238889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5842" name="Group 2"/>
          <p:cNvGrpSpPr>
            <a:grpSpLocks/>
          </p:cNvGrpSpPr>
          <p:nvPr/>
        </p:nvGrpSpPr>
        <p:grpSpPr bwMode="auto">
          <a:xfrm>
            <a:off x="0" y="2438400"/>
            <a:ext cx="9009063" cy="1052513"/>
            <a:chOff x="0" y="1536"/>
            <a:chExt cx="5675" cy="663"/>
          </a:xfrm>
        </p:grpSpPr>
        <p:grpSp>
          <p:nvGrpSpPr>
            <p:cNvPr id="3584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grpSp>
        <p:grpSp>
          <p:nvGrpSpPr>
            <p:cNvPr id="35846"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BE"/>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altLang="nl-BE" noProof="0" smtClean="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nl-BE" noProof="0" smtClean="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nl-BE"/>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nl-BE"/>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86A0B81F-4946-422D-B75C-372CE168B846}" type="slidenum">
              <a:rPr lang="en-US" altLang="nl-BE"/>
              <a:pPr/>
              <a:t>‹#›</a:t>
            </a:fld>
            <a:endParaRPr lang="en-US" alt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endParaRPr lang="en-US" altLang="nl-BE"/>
          </a:p>
        </p:txBody>
      </p:sp>
      <p:sp>
        <p:nvSpPr>
          <p:cNvPr id="5" name="Footer Placeholder 4"/>
          <p:cNvSpPr>
            <a:spLocks noGrp="1"/>
          </p:cNvSpPr>
          <p:nvPr>
            <p:ph type="ftr" sz="quarter" idx="11"/>
          </p:nvPr>
        </p:nvSpPr>
        <p:spPr/>
        <p:txBody>
          <a:bodyPr/>
          <a:lstStyle>
            <a:lvl1pPr>
              <a:defRPr/>
            </a:lvl1pPr>
          </a:lstStyle>
          <a:p>
            <a:endParaRPr lang="en-US" altLang="nl-BE"/>
          </a:p>
        </p:txBody>
      </p:sp>
      <p:sp>
        <p:nvSpPr>
          <p:cNvPr id="6" name="Slide Number Placeholder 5"/>
          <p:cNvSpPr>
            <a:spLocks noGrp="1"/>
          </p:cNvSpPr>
          <p:nvPr>
            <p:ph type="sldNum" sz="quarter" idx="12"/>
          </p:nvPr>
        </p:nvSpPr>
        <p:spPr/>
        <p:txBody>
          <a:bodyPr/>
          <a:lstStyle>
            <a:lvl1pPr>
              <a:defRPr/>
            </a:lvl1pPr>
          </a:lstStyle>
          <a:p>
            <a:fld id="{3690C0EF-E6E5-4096-91E5-256BA107BA56}" type="slidenum">
              <a:rPr lang="en-US" altLang="nl-BE"/>
              <a:pPr/>
              <a:t>‹#›</a:t>
            </a:fld>
            <a:endParaRPr lang="en-US" altLang="nl-BE"/>
          </a:p>
        </p:txBody>
      </p:sp>
    </p:spTree>
    <p:extLst>
      <p:ext uri="{BB962C8B-B14F-4D97-AF65-F5344CB8AC3E}">
        <p14:creationId xmlns:p14="http://schemas.microsoft.com/office/powerpoint/2010/main" val="55656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endParaRPr lang="en-US" altLang="nl-BE"/>
          </a:p>
        </p:txBody>
      </p:sp>
      <p:sp>
        <p:nvSpPr>
          <p:cNvPr id="5" name="Footer Placeholder 4"/>
          <p:cNvSpPr>
            <a:spLocks noGrp="1"/>
          </p:cNvSpPr>
          <p:nvPr>
            <p:ph type="ftr" sz="quarter" idx="11"/>
          </p:nvPr>
        </p:nvSpPr>
        <p:spPr/>
        <p:txBody>
          <a:bodyPr/>
          <a:lstStyle>
            <a:lvl1pPr>
              <a:defRPr/>
            </a:lvl1pPr>
          </a:lstStyle>
          <a:p>
            <a:endParaRPr lang="en-US" altLang="nl-BE"/>
          </a:p>
        </p:txBody>
      </p:sp>
      <p:sp>
        <p:nvSpPr>
          <p:cNvPr id="6" name="Slide Number Placeholder 5"/>
          <p:cNvSpPr>
            <a:spLocks noGrp="1"/>
          </p:cNvSpPr>
          <p:nvPr>
            <p:ph type="sldNum" sz="quarter" idx="12"/>
          </p:nvPr>
        </p:nvSpPr>
        <p:spPr/>
        <p:txBody>
          <a:bodyPr/>
          <a:lstStyle>
            <a:lvl1pPr>
              <a:defRPr/>
            </a:lvl1pPr>
          </a:lstStyle>
          <a:p>
            <a:fld id="{BDC33DAB-D6C4-4EC9-97D1-DE3A208C0C92}" type="slidenum">
              <a:rPr lang="en-US" altLang="nl-BE"/>
              <a:pPr/>
              <a:t>‹#›</a:t>
            </a:fld>
            <a:endParaRPr lang="en-US" altLang="nl-BE"/>
          </a:p>
        </p:txBody>
      </p:sp>
    </p:spTree>
    <p:extLst>
      <p:ext uri="{BB962C8B-B14F-4D97-AF65-F5344CB8AC3E}">
        <p14:creationId xmlns:p14="http://schemas.microsoft.com/office/powerpoint/2010/main" val="375854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lvl1pPr>
              <a:defRPr/>
            </a:lvl1pPr>
          </a:lstStyle>
          <a:p>
            <a:endParaRPr lang="en-US" altLang="nl-BE"/>
          </a:p>
        </p:txBody>
      </p:sp>
      <p:sp>
        <p:nvSpPr>
          <p:cNvPr id="5" name="Footer Placeholder 4"/>
          <p:cNvSpPr>
            <a:spLocks noGrp="1"/>
          </p:cNvSpPr>
          <p:nvPr>
            <p:ph type="ftr" sz="quarter" idx="11"/>
          </p:nvPr>
        </p:nvSpPr>
        <p:spPr/>
        <p:txBody>
          <a:bodyPr/>
          <a:lstStyle>
            <a:lvl1pPr>
              <a:defRPr/>
            </a:lvl1pPr>
          </a:lstStyle>
          <a:p>
            <a:endParaRPr lang="en-US" altLang="nl-BE"/>
          </a:p>
        </p:txBody>
      </p:sp>
      <p:sp>
        <p:nvSpPr>
          <p:cNvPr id="6" name="Slide Number Placeholder 5"/>
          <p:cNvSpPr>
            <a:spLocks noGrp="1"/>
          </p:cNvSpPr>
          <p:nvPr>
            <p:ph type="sldNum" sz="quarter" idx="12"/>
          </p:nvPr>
        </p:nvSpPr>
        <p:spPr/>
        <p:txBody>
          <a:bodyPr/>
          <a:lstStyle>
            <a:lvl1pPr>
              <a:defRPr/>
            </a:lvl1pPr>
          </a:lstStyle>
          <a:p>
            <a:fld id="{8F9D02FA-145D-4117-BF14-64CDBA461F32}" type="slidenum">
              <a:rPr lang="en-US" altLang="nl-BE"/>
              <a:pPr/>
              <a:t>‹#›</a:t>
            </a:fld>
            <a:endParaRPr lang="en-US" altLang="nl-BE"/>
          </a:p>
        </p:txBody>
      </p:sp>
    </p:spTree>
    <p:extLst>
      <p:ext uri="{BB962C8B-B14F-4D97-AF65-F5344CB8AC3E}">
        <p14:creationId xmlns:p14="http://schemas.microsoft.com/office/powerpoint/2010/main" val="213642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nl-BE"/>
          </a:p>
        </p:txBody>
      </p:sp>
      <p:sp>
        <p:nvSpPr>
          <p:cNvPr id="5" name="Footer Placeholder 4"/>
          <p:cNvSpPr>
            <a:spLocks noGrp="1"/>
          </p:cNvSpPr>
          <p:nvPr>
            <p:ph type="ftr" sz="quarter" idx="11"/>
          </p:nvPr>
        </p:nvSpPr>
        <p:spPr/>
        <p:txBody>
          <a:bodyPr/>
          <a:lstStyle>
            <a:lvl1pPr>
              <a:defRPr/>
            </a:lvl1pPr>
          </a:lstStyle>
          <a:p>
            <a:endParaRPr lang="en-US" altLang="nl-BE"/>
          </a:p>
        </p:txBody>
      </p:sp>
      <p:sp>
        <p:nvSpPr>
          <p:cNvPr id="6" name="Slide Number Placeholder 5"/>
          <p:cNvSpPr>
            <a:spLocks noGrp="1"/>
          </p:cNvSpPr>
          <p:nvPr>
            <p:ph type="sldNum" sz="quarter" idx="12"/>
          </p:nvPr>
        </p:nvSpPr>
        <p:spPr/>
        <p:txBody>
          <a:bodyPr/>
          <a:lstStyle>
            <a:lvl1pPr>
              <a:defRPr/>
            </a:lvl1pPr>
          </a:lstStyle>
          <a:p>
            <a:fld id="{9DAA4CF4-6133-4479-AE6C-CD899E6BA15C}" type="slidenum">
              <a:rPr lang="en-US" altLang="nl-BE"/>
              <a:pPr/>
              <a:t>‹#›</a:t>
            </a:fld>
            <a:endParaRPr lang="en-US" altLang="nl-BE"/>
          </a:p>
        </p:txBody>
      </p:sp>
    </p:spTree>
    <p:extLst>
      <p:ext uri="{BB962C8B-B14F-4D97-AF65-F5344CB8AC3E}">
        <p14:creationId xmlns:p14="http://schemas.microsoft.com/office/powerpoint/2010/main" val="24341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lvl1pPr>
              <a:defRPr/>
            </a:lvl1pPr>
          </a:lstStyle>
          <a:p>
            <a:endParaRPr lang="en-US" altLang="nl-BE"/>
          </a:p>
        </p:txBody>
      </p:sp>
      <p:sp>
        <p:nvSpPr>
          <p:cNvPr id="6" name="Footer Placeholder 5"/>
          <p:cNvSpPr>
            <a:spLocks noGrp="1"/>
          </p:cNvSpPr>
          <p:nvPr>
            <p:ph type="ftr" sz="quarter" idx="11"/>
          </p:nvPr>
        </p:nvSpPr>
        <p:spPr/>
        <p:txBody>
          <a:bodyPr/>
          <a:lstStyle>
            <a:lvl1pPr>
              <a:defRPr/>
            </a:lvl1pPr>
          </a:lstStyle>
          <a:p>
            <a:endParaRPr lang="en-US" altLang="nl-BE"/>
          </a:p>
        </p:txBody>
      </p:sp>
      <p:sp>
        <p:nvSpPr>
          <p:cNvPr id="7" name="Slide Number Placeholder 6"/>
          <p:cNvSpPr>
            <a:spLocks noGrp="1"/>
          </p:cNvSpPr>
          <p:nvPr>
            <p:ph type="sldNum" sz="quarter" idx="12"/>
          </p:nvPr>
        </p:nvSpPr>
        <p:spPr/>
        <p:txBody>
          <a:bodyPr/>
          <a:lstStyle>
            <a:lvl1pPr>
              <a:defRPr/>
            </a:lvl1pPr>
          </a:lstStyle>
          <a:p>
            <a:fld id="{6F55F7C1-CE35-4339-8CF6-9C30AF345132}" type="slidenum">
              <a:rPr lang="en-US" altLang="nl-BE"/>
              <a:pPr/>
              <a:t>‹#›</a:t>
            </a:fld>
            <a:endParaRPr lang="en-US" altLang="nl-BE"/>
          </a:p>
        </p:txBody>
      </p:sp>
    </p:spTree>
    <p:extLst>
      <p:ext uri="{BB962C8B-B14F-4D97-AF65-F5344CB8AC3E}">
        <p14:creationId xmlns:p14="http://schemas.microsoft.com/office/powerpoint/2010/main" val="186670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lvl1pPr>
              <a:defRPr/>
            </a:lvl1pPr>
          </a:lstStyle>
          <a:p>
            <a:endParaRPr lang="en-US" altLang="nl-BE"/>
          </a:p>
        </p:txBody>
      </p:sp>
      <p:sp>
        <p:nvSpPr>
          <p:cNvPr id="8" name="Footer Placeholder 7"/>
          <p:cNvSpPr>
            <a:spLocks noGrp="1"/>
          </p:cNvSpPr>
          <p:nvPr>
            <p:ph type="ftr" sz="quarter" idx="11"/>
          </p:nvPr>
        </p:nvSpPr>
        <p:spPr/>
        <p:txBody>
          <a:bodyPr/>
          <a:lstStyle>
            <a:lvl1pPr>
              <a:defRPr/>
            </a:lvl1pPr>
          </a:lstStyle>
          <a:p>
            <a:endParaRPr lang="en-US" altLang="nl-BE"/>
          </a:p>
        </p:txBody>
      </p:sp>
      <p:sp>
        <p:nvSpPr>
          <p:cNvPr id="9" name="Slide Number Placeholder 8"/>
          <p:cNvSpPr>
            <a:spLocks noGrp="1"/>
          </p:cNvSpPr>
          <p:nvPr>
            <p:ph type="sldNum" sz="quarter" idx="12"/>
          </p:nvPr>
        </p:nvSpPr>
        <p:spPr/>
        <p:txBody>
          <a:bodyPr/>
          <a:lstStyle>
            <a:lvl1pPr>
              <a:defRPr/>
            </a:lvl1pPr>
          </a:lstStyle>
          <a:p>
            <a:fld id="{30AA2F4A-E3D1-4121-906A-FA7AF6DEA23D}" type="slidenum">
              <a:rPr lang="en-US" altLang="nl-BE"/>
              <a:pPr/>
              <a:t>‹#›</a:t>
            </a:fld>
            <a:endParaRPr lang="en-US" altLang="nl-BE"/>
          </a:p>
        </p:txBody>
      </p:sp>
    </p:spTree>
    <p:extLst>
      <p:ext uri="{BB962C8B-B14F-4D97-AF65-F5344CB8AC3E}">
        <p14:creationId xmlns:p14="http://schemas.microsoft.com/office/powerpoint/2010/main" val="313377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lvl1pPr>
              <a:defRPr/>
            </a:lvl1pPr>
          </a:lstStyle>
          <a:p>
            <a:endParaRPr lang="en-US" altLang="nl-BE"/>
          </a:p>
        </p:txBody>
      </p:sp>
      <p:sp>
        <p:nvSpPr>
          <p:cNvPr id="4" name="Footer Placeholder 3"/>
          <p:cNvSpPr>
            <a:spLocks noGrp="1"/>
          </p:cNvSpPr>
          <p:nvPr>
            <p:ph type="ftr" sz="quarter" idx="11"/>
          </p:nvPr>
        </p:nvSpPr>
        <p:spPr/>
        <p:txBody>
          <a:bodyPr/>
          <a:lstStyle>
            <a:lvl1pPr>
              <a:defRPr/>
            </a:lvl1pPr>
          </a:lstStyle>
          <a:p>
            <a:endParaRPr lang="en-US" altLang="nl-BE"/>
          </a:p>
        </p:txBody>
      </p:sp>
      <p:sp>
        <p:nvSpPr>
          <p:cNvPr id="5" name="Slide Number Placeholder 4"/>
          <p:cNvSpPr>
            <a:spLocks noGrp="1"/>
          </p:cNvSpPr>
          <p:nvPr>
            <p:ph type="sldNum" sz="quarter" idx="12"/>
          </p:nvPr>
        </p:nvSpPr>
        <p:spPr/>
        <p:txBody>
          <a:bodyPr/>
          <a:lstStyle>
            <a:lvl1pPr>
              <a:defRPr/>
            </a:lvl1pPr>
          </a:lstStyle>
          <a:p>
            <a:fld id="{60004303-724F-441D-A0A2-2BD94483A147}" type="slidenum">
              <a:rPr lang="en-US" altLang="nl-BE"/>
              <a:pPr/>
              <a:t>‹#›</a:t>
            </a:fld>
            <a:endParaRPr lang="en-US" altLang="nl-BE"/>
          </a:p>
        </p:txBody>
      </p:sp>
    </p:spTree>
    <p:extLst>
      <p:ext uri="{BB962C8B-B14F-4D97-AF65-F5344CB8AC3E}">
        <p14:creationId xmlns:p14="http://schemas.microsoft.com/office/powerpoint/2010/main" val="168984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nl-BE"/>
          </a:p>
        </p:txBody>
      </p:sp>
      <p:sp>
        <p:nvSpPr>
          <p:cNvPr id="3" name="Footer Placeholder 2"/>
          <p:cNvSpPr>
            <a:spLocks noGrp="1"/>
          </p:cNvSpPr>
          <p:nvPr>
            <p:ph type="ftr" sz="quarter" idx="11"/>
          </p:nvPr>
        </p:nvSpPr>
        <p:spPr/>
        <p:txBody>
          <a:bodyPr/>
          <a:lstStyle>
            <a:lvl1pPr>
              <a:defRPr/>
            </a:lvl1pPr>
          </a:lstStyle>
          <a:p>
            <a:endParaRPr lang="en-US" altLang="nl-BE"/>
          </a:p>
        </p:txBody>
      </p:sp>
      <p:sp>
        <p:nvSpPr>
          <p:cNvPr id="4" name="Slide Number Placeholder 3"/>
          <p:cNvSpPr>
            <a:spLocks noGrp="1"/>
          </p:cNvSpPr>
          <p:nvPr>
            <p:ph type="sldNum" sz="quarter" idx="12"/>
          </p:nvPr>
        </p:nvSpPr>
        <p:spPr/>
        <p:txBody>
          <a:bodyPr/>
          <a:lstStyle>
            <a:lvl1pPr>
              <a:defRPr/>
            </a:lvl1pPr>
          </a:lstStyle>
          <a:p>
            <a:fld id="{9D32D5C5-BCDF-4A4E-B026-79665AF10669}" type="slidenum">
              <a:rPr lang="en-US" altLang="nl-BE"/>
              <a:pPr/>
              <a:t>‹#›</a:t>
            </a:fld>
            <a:endParaRPr lang="en-US" altLang="nl-BE"/>
          </a:p>
        </p:txBody>
      </p:sp>
    </p:spTree>
    <p:extLst>
      <p:ext uri="{BB962C8B-B14F-4D97-AF65-F5344CB8AC3E}">
        <p14:creationId xmlns:p14="http://schemas.microsoft.com/office/powerpoint/2010/main" val="39086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nl-BE"/>
          </a:p>
        </p:txBody>
      </p:sp>
      <p:sp>
        <p:nvSpPr>
          <p:cNvPr id="6" name="Footer Placeholder 5"/>
          <p:cNvSpPr>
            <a:spLocks noGrp="1"/>
          </p:cNvSpPr>
          <p:nvPr>
            <p:ph type="ftr" sz="quarter" idx="11"/>
          </p:nvPr>
        </p:nvSpPr>
        <p:spPr/>
        <p:txBody>
          <a:bodyPr/>
          <a:lstStyle>
            <a:lvl1pPr>
              <a:defRPr/>
            </a:lvl1pPr>
          </a:lstStyle>
          <a:p>
            <a:endParaRPr lang="en-US" altLang="nl-BE"/>
          </a:p>
        </p:txBody>
      </p:sp>
      <p:sp>
        <p:nvSpPr>
          <p:cNvPr id="7" name="Slide Number Placeholder 6"/>
          <p:cNvSpPr>
            <a:spLocks noGrp="1"/>
          </p:cNvSpPr>
          <p:nvPr>
            <p:ph type="sldNum" sz="quarter" idx="12"/>
          </p:nvPr>
        </p:nvSpPr>
        <p:spPr/>
        <p:txBody>
          <a:bodyPr/>
          <a:lstStyle>
            <a:lvl1pPr>
              <a:defRPr/>
            </a:lvl1pPr>
          </a:lstStyle>
          <a:p>
            <a:fld id="{4BCB21E2-9342-455D-8645-21EE699651AF}" type="slidenum">
              <a:rPr lang="en-US" altLang="nl-BE"/>
              <a:pPr/>
              <a:t>‹#›</a:t>
            </a:fld>
            <a:endParaRPr lang="en-US" altLang="nl-BE"/>
          </a:p>
        </p:txBody>
      </p:sp>
    </p:spTree>
    <p:extLst>
      <p:ext uri="{BB962C8B-B14F-4D97-AF65-F5344CB8AC3E}">
        <p14:creationId xmlns:p14="http://schemas.microsoft.com/office/powerpoint/2010/main" val="105755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nl-BE"/>
          </a:p>
        </p:txBody>
      </p:sp>
      <p:sp>
        <p:nvSpPr>
          <p:cNvPr id="6" name="Footer Placeholder 5"/>
          <p:cNvSpPr>
            <a:spLocks noGrp="1"/>
          </p:cNvSpPr>
          <p:nvPr>
            <p:ph type="ftr" sz="quarter" idx="11"/>
          </p:nvPr>
        </p:nvSpPr>
        <p:spPr/>
        <p:txBody>
          <a:bodyPr/>
          <a:lstStyle>
            <a:lvl1pPr>
              <a:defRPr/>
            </a:lvl1pPr>
          </a:lstStyle>
          <a:p>
            <a:endParaRPr lang="en-US" altLang="nl-BE"/>
          </a:p>
        </p:txBody>
      </p:sp>
      <p:sp>
        <p:nvSpPr>
          <p:cNvPr id="7" name="Slide Number Placeholder 6"/>
          <p:cNvSpPr>
            <a:spLocks noGrp="1"/>
          </p:cNvSpPr>
          <p:nvPr>
            <p:ph type="sldNum" sz="quarter" idx="12"/>
          </p:nvPr>
        </p:nvSpPr>
        <p:spPr/>
        <p:txBody>
          <a:bodyPr/>
          <a:lstStyle>
            <a:lvl1pPr>
              <a:defRPr/>
            </a:lvl1pPr>
          </a:lstStyle>
          <a:p>
            <a:fld id="{4D00C1A5-918D-47CB-A868-93F77CB01DE5}" type="slidenum">
              <a:rPr lang="en-US" altLang="nl-BE"/>
              <a:pPr/>
              <a:t>‹#›</a:t>
            </a:fld>
            <a:endParaRPr lang="en-US" altLang="nl-BE"/>
          </a:p>
        </p:txBody>
      </p:sp>
    </p:spTree>
    <p:extLst>
      <p:ext uri="{BB962C8B-B14F-4D97-AF65-F5344CB8AC3E}">
        <p14:creationId xmlns:p14="http://schemas.microsoft.com/office/powerpoint/2010/main" val="155160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nl-BE" altLang="nl-BE"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nl-BE" smtClean="0"/>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nl-BE" smtClean="0"/>
              <a:t>Click to edit Master text styles</a:t>
            </a:r>
          </a:p>
          <a:p>
            <a:pPr lvl="1"/>
            <a:r>
              <a:rPr lang="en-US" altLang="nl-BE" smtClean="0"/>
              <a:t>Second level</a:t>
            </a:r>
          </a:p>
          <a:p>
            <a:pPr lvl="2"/>
            <a:r>
              <a:rPr lang="en-US" altLang="nl-BE" smtClean="0"/>
              <a:t>Third level</a:t>
            </a:r>
          </a:p>
          <a:p>
            <a:pPr lvl="3"/>
            <a:r>
              <a:rPr lang="en-US" altLang="nl-BE" smtClean="0"/>
              <a:t>Fourth level</a:t>
            </a:r>
          </a:p>
          <a:p>
            <a:pPr lvl="4"/>
            <a:r>
              <a:rPr lang="en-US" altLang="nl-BE" smtClean="0"/>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ltLang="nl-BE"/>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endParaRPr lang="en-US" altLang="nl-BE"/>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6FE0D42E-EEC4-4398-BDFF-669B0AD32D5D}" type="slidenum">
              <a:rPr lang="en-US" altLang="nl-BE"/>
              <a:pPr/>
              <a:t>‹#›</a:t>
            </a:fld>
            <a:endParaRPr lang="en-US" altLang="nl-BE"/>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nl-BE" dirty="0" smtClean="0"/>
              <a:t>BIOVEILIG MICROBIOLOGISCH WERKEN</a:t>
            </a:r>
            <a:endParaRPr lang="en-US" altLang="nl-BE" dirty="0"/>
          </a:p>
        </p:txBody>
      </p:sp>
      <p:sp>
        <p:nvSpPr>
          <p:cNvPr id="4101" name="Rectangle 5"/>
          <p:cNvSpPr>
            <a:spLocks noGrp="1" noChangeArrowheads="1"/>
          </p:cNvSpPr>
          <p:nvPr>
            <p:ph type="subTitle" idx="1"/>
          </p:nvPr>
        </p:nvSpPr>
        <p:spPr/>
        <p:txBody>
          <a:bodyPr/>
          <a:lstStyle/>
          <a:p>
            <a:r>
              <a:rPr lang="en-US" altLang="nl-BE" dirty="0" err="1" smtClean="0"/>
              <a:t>Practica</a:t>
            </a:r>
            <a:r>
              <a:rPr lang="en-US" altLang="nl-BE" dirty="0" smtClean="0"/>
              <a:t> </a:t>
            </a:r>
            <a:r>
              <a:rPr lang="en-US" altLang="nl-BE" dirty="0" err="1" smtClean="0"/>
              <a:t>biologie</a:t>
            </a:r>
            <a:r>
              <a:rPr lang="en-US" altLang="nl-BE" dirty="0" smtClean="0"/>
              <a:t> - UHASSELT</a:t>
            </a:r>
            <a:endParaRPr lang="en-US" altLang="nl-BE"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Bunzenbrander</a:t>
            </a:r>
            <a:endParaRPr lang="nl-BE" dirty="0"/>
          </a:p>
        </p:txBody>
      </p:sp>
      <p:sp>
        <p:nvSpPr>
          <p:cNvPr id="3" name="Content Placeholder 2"/>
          <p:cNvSpPr>
            <a:spLocks noGrp="1"/>
          </p:cNvSpPr>
          <p:nvPr>
            <p:ph idx="1"/>
          </p:nvPr>
        </p:nvSpPr>
        <p:spPr/>
        <p:txBody>
          <a:bodyPr/>
          <a:lstStyle/>
          <a:p>
            <a:pPr marL="0" indent="0">
              <a:buNone/>
            </a:pPr>
            <a:endParaRPr lang="nl-BE" dirty="0" smtClean="0"/>
          </a:p>
          <a:p>
            <a:r>
              <a:rPr lang="nl-BE" dirty="0" smtClean="0"/>
              <a:t>Belangrijk:</a:t>
            </a:r>
          </a:p>
          <a:p>
            <a:pPr lvl="1"/>
            <a:r>
              <a:rPr lang="nl-BE" dirty="0" smtClean="0"/>
              <a:t>Geen handschoenen gebruiken (enkel na aansteken </a:t>
            </a:r>
            <a:r>
              <a:rPr lang="nl-BE" dirty="0" err="1" smtClean="0"/>
              <a:t>bunzenbrander</a:t>
            </a:r>
            <a:r>
              <a:rPr lang="nl-BE" dirty="0" smtClean="0"/>
              <a:t>; bij gebruik toxische stoffen)</a:t>
            </a:r>
          </a:p>
          <a:p>
            <a:pPr lvl="1"/>
            <a:r>
              <a:rPr lang="nl-BE" dirty="0" smtClean="0"/>
              <a:t>Beker ethanol in brand?</a:t>
            </a:r>
          </a:p>
          <a:p>
            <a:pPr marL="457200" lvl="1" indent="0">
              <a:buNone/>
            </a:pPr>
            <a:r>
              <a:rPr lang="nl-BE" dirty="0"/>
              <a:t>	Onmiddellijk afdekken met glazen deksel</a:t>
            </a:r>
            <a:r>
              <a:rPr lang="nl-BE" dirty="0" smtClean="0"/>
              <a:t>!</a:t>
            </a:r>
          </a:p>
          <a:p>
            <a:pPr lvl="1"/>
            <a:r>
              <a:rPr lang="nl-BE" dirty="0" smtClean="0"/>
              <a:t>Gaskraan dicht na gebruik!</a:t>
            </a:r>
          </a:p>
          <a:p>
            <a:pPr marL="914400" lvl="2" indent="0">
              <a:buNone/>
            </a:pPr>
            <a:endParaRPr lang="nl-BE" dirty="0" smtClean="0"/>
          </a:p>
          <a:p>
            <a:pPr marL="914400" lvl="2" indent="0">
              <a:buNone/>
            </a:pPr>
            <a:endParaRPr lang="nl-BE" dirty="0"/>
          </a:p>
        </p:txBody>
      </p:sp>
    </p:spTree>
    <p:extLst>
      <p:ext uri="{BB962C8B-B14F-4D97-AF65-F5344CB8AC3E}">
        <p14:creationId xmlns:p14="http://schemas.microsoft.com/office/powerpoint/2010/main" val="3031425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Aërosols</a:t>
            </a:r>
            <a:endParaRPr lang="nl-BE" dirty="0"/>
          </a:p>
        </p:txBody>
      </p:sp>
      <p:sp>
        <p:nvSpPr>
          <p:cNvPr id="3" name="Content Placeholder 2"/>
          <p:cNvSpPr>
            <a:spLocks noGrp="1"/>
          </p:cNvSpPr>
          <p:nvPr>
            <p:ph idx="1"/>
          </p:nvPr>
        </p:nvSpPr>
        <p:spPr/>
        <p:txBody>
          <a:bodyPr/>
          <a:lstStyle/>
          <a:p>
            <a:r>
              <a:rPr lang="nl-BE" dirty="0" smtClean="0"/>
              <a:t>Beperk vorming </a:t>
            </a:r>
            <a:r>
              <a:rPr lang="nl-BE" dirty="0" err="1" smtClean="0"/>
              <a:t>aërosols</a:t>
            </a:r>
            <a:endParaRPr lang="nl-BE" dirty="0" smtClean="0"/>
          </a:p>
          <a:p>
            <a:pPr lvl="1"/>
            <a:r>
              <a:rPr lang="nl-BE" dirty="0" smtClean="0"/>
              <a:t>Niet van uit hoogte gieten</a:t>
            </a:r>
          </a:p>
          <a:p>
            <a:pPr lvl="1"/>
            <a:r>
              <a:rPr lang="nl-BE" dirty="0" smtClean="0"/>
              <a:t>Zachtjes uitblazen pipet</a:t>
            </a:r>
          </a:p>
          <a:p>
            <a:pPr lvl="1"/>
            <a:r>
              <a:rPr lang="nl-BE" dirty="0" smtClean="0"/>
              <a:t>Enkel gesloten tubes in centrifuge</a:t>
            </a:r>
          </a:p>
          <a:p>
            <a:pPr lvl="1"/>
            <a:r>
              <a:rPr lang="nl-BE" dirty="0" smtClean="0"/>
              <a:t>Geen hete </a:t>
            </a:r>
            <a:r>
              <a:rPr lang="nl-BE" dirty="0" err="1" smtClean="0"/>
              <a:t>entogen</a:t>
            </a:r>
            <a:r>
              <a:rPr lang="nl-BE" dirty="0" smtClean="0"/>
              <a:t>/ naalden in bacteriecultuur</a:t>
            </a:r>
          </a:p>
          <a:p>
            <a:pPr lvl="1"/>
            <a:r>
              <a:rPr lang="nl-BE" dirty="0" smtClean="0"/>
              <a:t>Oppassen met spatten </a:t>
            </a:r>
            <a:endParaRPr lang="nl-BE" dirty="0"/>
          </a:p>
        </p:txBody>
      </p:sp>
    </p:spTree>
    <p:extLst>
      <p:ext uri="{BB962C8B-B14F-4D97-AF65-F5344CB8AC3E}">
        <p14:creationId xmlns:p14="http://schemas.microsoft.com/office/powerpoint/2010/main" val="3817158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Afval - </a:t>
            </a:r>
            <a:r>
              <a:rPr lang="nl-BE" dirty="0" err="1" smtClean="0"/>
              <a:t>decontaminatie</a:t>
            </a:r>
            <a:endParaRPr lang="nl-BE" dirty="0"/>
          </a:p>
        </p:txBody>
      </p:sp>
      <p:sp>
        <p:nvSpPr>
          <p:cNvPr id="3" name="Content Placeholder 2"/>
          <p:cNvSpPr>
            <a:spLocks noGrp="1"/>
          </p:cNvSpPr>
          <p:nvPr>
            <p:ph idx="1"/>
          </p:nvPr>
        </p:nvSpPr>
        <p:spPr/>
        <p:txBody>
          <a:bodyPr/>
          <a:lstStyle/>
          <a:p>
            <a:r>
              <a:rPr lang="nl-BE" dirty="0" smtClean="0"/>
              <a:t>Wat?</a:t>
            </a:r>
          </a:p>
          <a:p>
            <a:pPr lvl="1"/>
            <a:r>
              <a:rPr lang="nl-BE" dirty="0" smtClean="0"/>
              <a:t>Bacteriecultuur (of andere GMO)</a:t>
            </a:r>
          </a:p>
          <a:p>
            <a:pPr lvl="1"/>
            <a:r>
              <a:rPr lang="nl-BE" dirty="0" smtClean="0"/>
              <a:t>Andere gebruikte </a:t>
            </a:r>
            <a:r>
              <a:rPr lang="nl-BE" dirty="0" err="1" smtClean="0"/>
              <a:t>recipiënten</a:t>
            </a:r>
            <a:r>
              <a:rPr lang="nl-BE" dirty="0" smtClean="0"/>
              <a:t> </a:t>
            </a:r>
          </a:p>
          <a:p>
            <a:pPr lvl="1"/>
            <a:r>
              <a:rPr lang="nl-BE" dirty="0" smtClean="0"/>
              <a:t>Handschoenen</a:t>
            </a:r>
          </a:p>
          <a:p>
            <a:pPr lvl="1"/>
            <a:r>
              <a:rPr lang="nl-BE" dirty="0" smtClean="0"/>
              <a:t>Papier ontsmetten</a:t>
            </a:r>
          </a:p>
          <a:p>
            <a:pPr lvl="1"/>
            <a:endParaRPr lang="nl-BE" dirty="0"/>
          </a:p>
          <a:p>
            <a:pPr marL="457200" lvl="1" indent="0">
              <a:buNone/>
            </a:pPr>
            <a:r>
              <a:rPr lang="nl-BE" dirty="0" smtClean="0"/>
              <a:t>ALLES IN CONTACT MET GMO’ S!</a:t>
            </a:r>
            <a:endParaRPr lang="nl-BE" dirty="0"/>
          </a:p>
        </p:txBody>
      </p:sp>
    </p:spTree>
    <p:extLst>
      <p:ext uri="{BB962C8B-B14F-4D97-AF65-F5344CB8AC3E}">
        <p14:creationId xmlns:p14="http://schemas.microsoft.com/office/powerpoint/2010/main" val="1112441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Afval  - </a:t>
            </a:r>
            <a:r>
              <a:rPr lang="nl-BE" dirty="0" err="1" smtClean="0"/>
              <a:t>decontaminatie</a:t>
            </a:r>
            <a:endParaRPr lang="nl-BE" dirty="0"/>
          </a:p>
        </p:txBody>
      </p:sp>
      <p:sp>
        <p:nvSpPr>
          <p:cNvPr id="3" name="Content Placeholder 2"/>
          <p:cNvSpPr>
            <a:spLocks noGrp="1"/>
          </p:cNvSpPr>
          <p:nvPr>
            <p:ph idx="1"/>
          </p:nvPr>
        </p:nvSpPr>
        <p:spPr/>
        <p:txBody>
          <a:bodyPr/>
          <a:lstStyle/>
          <a:p>
            <a:endParaRPr lang="nl-BE" dirty="0" smtClean="0"/>
          </a:p>
          <a:p>
            <a:r>
              <a:rPr lang="nl-BE" dirty="0" smtClean="0"/>
              <a:t>Waar?</a:t>
            </a:r>
          </a:p>
          <a:p>
            <a:pPr marL="457200" lvl="1" indent="0">
              <a:buNone/>
            </a:pPr>
            <a:r>
              <a:rPr lang="nl-BE" dirty="0"/>
              <a:t>	</a:t>
            </a:r>
            <a:r>
              <a:rPr lang="nl-BE" dirty="0" smtClean="0"/>
              <a:t>In afvalbeker ‘GMO afval’</a:t>
            </a:r>
          </a:p>
          <a:p>
            <a:r>
              <a:rPr lang="nl-BE" dirty="0" smtClean="0"/>
              <a:t>Na practicum </a:t>
            </a:r>
          </a:p>
          <a:p>
            <a:pPr marL="457200" lvl="1" indent="0">
              <a:buNone/>
            </a:pPr>
            <a:r>
              <a:rPr lang="nl-BE" dirty="0" smtClean="0"/>
              <a:t>	Afval wordt </a:t>
            </a:r>
            <a:r>
              <a:rPr lang="nl-BE" dirty="0" err="1" smtClean="0"/>
              <a:t>gedecontamineerd</a:t>
            </a:r>
            <a:r>
              <a:rPr lang="nl-BE" dirty="0" smtClean="0"/>
              <a:t> in 	autoclaaf </a:t>
            </a:r>
          </a:p>
          <a:p>
            <a:pPr marL="457200" lvl="1" indent="0">
              <a:buNone/>
            </a:pPr>
            <a:r>
              <a:rPr lang="nl-BE" dirty="0"/>
              <a:t>	</a:t>
            </a:r>
            <a:r>
              <a:rPr lang="nl-BE" dirty="0" smtClean="0"/>
              <a:t>	</a:t>
            </a:r>
            <a:r>
              <a:rPr lang="nl-BE" dirty="0" smtClean="0">
                <a:latin typeface="Arial"/>
                <a:cs typeface="Arial"/>
              </a:rPr>
              <a:t>→ </a:t>
            </a:r>
            <a:r>
              <a:rPr lang="nl-BE" dirty="0" smtClean="0"/>
              <a:t>Stoom onder druk </a:t>
            </a:r>
          </a:p>
          <a:p>
            <a:pPr marL="457200" lvl="1" indent="0">
              <a:buNone/>
            </a:pPr>
            <a:r>
              <a:rPr lang="nl-BE" dirty="0"/>
              <a:t>	</a:t>
            </a:r>
            <a:r>
              <a:rPr lang="nl-BE" dirty="0" smtClean="0"/>
              <a:t>	</a:t>
            </a:r>
            <a:r>
              <a:rPr lang="nl-BE" dirty="0" smtClean="0">
                <a:latin typeface="Arial"/>
                <a:cs typeface="Arial"/>
              </a:rPr>
              <a:t>→ 30 minuten – 121 °C</a:t>
            </a:r>
            <a:endParaRPr lang="nl-BE" dirty="0" smtClean="0"/>
          </a:p>
          <a:p>
            <a:pPr marL="457200" lvl="1" indent="0">
              <a:buNone/>
            </a:pPr>
            <a:r>
              <a:rPr lang="nl-BE" dirty="0"/>
              <a:t>	</a:t>
            </a:r>
            <a:r>
              <a:rPr lang="nl-BE" dirty="0" smtClean="0"/>
              <a:t>	</a:t>
            </a:r>
          </a:p>
          <a:p>
            <a:pPr marL="457200" lvl="1" indent="0">
              <a:buNone/>
            </a:pPr>
            <a:endParaRPr lang="nl-BE" dirty="0"/>
          </a:p>
          <a:p>
            <a:pPr marL="457200" lvl="1" indent="0">
              <a:buNone/>
            </a:pPr>
            <a:endParaRPr lang="nl-BE" dirty="0" smtClean="0"/>
          </a:p>
        </p:txBody>
      </p:sp>
    </p:spTree>
    <p:extLst>
      <p:ext uri="{BB962C8B-B14F-4D97-AF65-F5344CB8AC3E}">
        <p14:creationId xmlns:p14="http://schemas.microsoft.com/office/powerpoint/2010/main" val="2624280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Incidenten</a:t>
            </a:r>
            <a:endParaRPr lang="nl-BE" dirty="0"/>
          </a:p>
        </p:txBody>
      </p:sp>
      <p:sp>
        <p:nvSpPr>
          <p:cNvPr id="3" name="Content Placeholder 2"/>
          <p:cNvSpPr>
            <a:spLocks noGrp="1"/>
          </p:cNvSpPr>
          <p:nvPr>
            <p:ph idx="1"/>
          </p:nvPr>
        </p:nvSpPr>
        <p:spPr/>
        <p:txBody>
          <a:bodyPr/>
          <a:lstStyle/>
          <a:p>
            <a:endParaRPr lang="nl-BE" dirty="0" smtClean="0"/>
          </a:p>
          <a:p>
            <a:r>
              <a:rPr lang="nl-BE" dirty="0" smtClean="0"/>
              <a:t>Gemorst?</a:t>
            </a:r>
          </a:p>
          <a:p>
            <a:endParaRPr lang="nl-BE" dirty="0" smtClean="0"/>
          </a:p>
          <a:p>
            <a:pPr lvl="1"/>
            <a:r>
              <a:rPr lang="nl-BE" dirty="0" smtClean="0"/>
              <a:t>Ontsmetten met 70% ethanol</a:t>
            </a:r>
          </a:p>
          <a:p>
            <a:pPr lvl="1"/>
            <a:r>
              <a:rPr lang="nl-BE" dirty="0" smtClean="0"/>
              <a:t>Opvegen met papier</a:t>
            </a:r>
          </a:p>
          <a:p>
            <a:pPr lvl="1"/>
            <a:r>
              <a:rPr lang="nl-BE" dirty="0" smtClean="0"/>
              <a:t>Alles in afvalbeker ‘GMO afval’</a:t>
            </a:r>
          </a:p>
          <a:p>
            <a:pPr marL="457200" lvl="1" indent="0">
              <a:buNone/>
            </a:pPr>
            <a:endParaRPr lang="nl-BE" dirty="0" smtClean="0"/>
          </a:p>
        </p:txBody>
      </p:sp>
    </p:spTree>
    <p:extLst>
      <p:ext uri="{BB962C8B-B14F-4D97-AF65-F5344CB8AC3E}">
        <p14:creationId xmlns:p14="http://schemas.microsoft.com/office/powerpoint/2010/main" val="1688159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Incidenten</a:t>
            </a:r>
            <a:endParaRPr lang="nl-BE" dirty="0"/>
          </a:p>
        </p:txBody>
      </p:sp>
      <p:sp>
        <p:nvSpPr>
          <p:cNvPr id="3" name="Content Placeholder 2"/>
          <p:cNvSpPr>
            <a:spLocks noGrp="1"/>
          </p:cNvSpPr>
          <p:nvPr>
            <p:ph idx="1"/>
          </p:nvPr>
        </p:nvSpPr>
        <p:spPr/>
        <p:txBody>
          <a:bodyPr/>
          <a:lstStyle/>
          <a:p>
            <a:r>
              <a:rPr lang="nl-BE" dirty="0" smtClean="0"/>
              <a:t>Gebroken?</a:t>
            </a:r>
            <a:endParaRPr lang="nl-BE" dirty="0"/>
          </a:p>
          <a:p>
            <a:pPr lvl="1"/>
            <a:r>
              <a:rPr lang="nl-BE" dirty="0" smtClean="0"/>
              <a:t>Idem </a:t>
            </a:r>
          </a:p>
          <a:p>
            <a:endParaRPr lang="nl-BE" dirty="0"/>
          </a:p>
          <a:p>
            <a:r>
              <a:rPr lang="nl-BE" dirty="0" smtClean="0"/>
              <a:t>Wonde?</a:t>
            </a:r>
          </a:p>
          <a:p>
            <a:pPr lvl="1"/>
            <a:r>
              <a:rPr lang="nl-BE" dirty="0" smtClean="0"/>
              <a:t>Onmiddellijk begeleidend personeel verwittigen</a:t>
            </a:r>
          </a:p>
        </p:txBody>
      </p:sp>
    </p:spTree>
    <p:extLst>
      <p:ext uri="{BB962C8B-B14F-4D97-AF65-F5344CB8AC3E}">
        <p14:creationId xmlns:p14="http://schemas.microsoft.com/office/powerpoint/2010/main" val="3041184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Labojas</a:t>
            </a:r>
            <a:endParaRPr lang="nl-BE" dirty="0"/>
          </a:p>
        </p:txBody>
      </p:sp>
      <p:sp>
        <p:nvSpPr>
          <p:cNvPr id="3" name="Content Placeholder 2"/>
          <p:cNvSpPr>
            <a:spLocks noGrp="1"/>
          </p:cNvSpPr>
          <p:nvPr>
            <p:ph idx="1"/>
          </p:nvPr>
        </p:nvSpPr>
        <p:spPr/>
        <p:txBody>
          <a:bodyPr/>
          <a:lstStyle/>
          <a:p>
            <a:r>
              <a:rPr lang="nl-BE" dirty="0" smtClean="0"/>
              <a:t>Transport in plastic zak </a:t>
            </a:r>
          </a:p>
          <a:p>
            <a:r>
              <a:rPr lang="nl-BE" dirty="0" smtClean="0"/>
              <a:t>Wassen op 95 °C</a:t>
            </a:r>
          </a:p>
          <a:p>
            <a:r>
              <a:rPr lang="nl-BE" dirty="0" smtClean="0"/>
              <a:t>Gemorst?</a:t>
            </a:r>
          </a:p>
          <a:p>
            <a:pPr lvl="1"/>
            <a:r>
              <a:rPr lang="nl-BE" dirty="0"/>
              <a:t>G</a:t>
            </a:r>
            <a:r>
              <a:rPr lang="nl-BE" dirty="0" smtClean="0"/>
              <a:t>rondig ontsmetten met 70% ethanol</a:t>
            </a:r>
          </a:p>
          <a:p>
            <a:pPr lvl="1"/>
            <a:r>
              <a:rPr lang="nl-BE" dirty="0" smtClean="0"/>
              <a:t>Wassen op 95 °C</a:t>
            </a:r>
            <a:endParaRPr lang="nl-BE" dirty="0"/>
          </a:p>
        </p:txBody>
      </p:sp>
    </p:spTree>
    <p:extLst>
      <p:ext uri="{BB962C8B-B14F-4D97-AF65-F5344CB8AC3E}">
        <p14:creationId xmlns:p14="http://schemas.microsoft.com/office/powerpoint/2010/main" val="3081910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Na het practicum</a:t>
            </a:r>
            <a:endParaRPr lang="nl-BE" dirty="0"/>
          </a:p>
        </p:txBody>
      </p:sp>
      <p:sp>
        <p:nvSpPr>
          <p:cNvPr id="3" name="Content Placeholder 2"/>
          <p:cNvSpPr>
            <a:spLocks noGrp="1"/>
          </p:cNvSpPr>
          <p:nvPr>
            <p:ph idx="1"/>
          </p:nvPr>
        </p:nvSpPr>
        <p:spPr/>
        <p:txBody>
          <a:bodyPr/>
          <a:lstStyle/>
          <a:p>
            <a:endParaRPr lang="nl-BE" dirty="0" smtClean="0"/>
          </a:p>
          <a:p>
            <a:r>
              <a:rPr lang="nl-BE" dirty="0" smtClean="0"/>
              <a:t>Bench opruimen en ontsmetten</a:t>
            </a:r>
          </a:p>
          <a:p>
            <a:pPr marL="0" indent="0">
              <a:buNone/>
            </a:pPr>
            <a:endParaRPr lang="nl-BE" dirty="0" smtClean="0"/>
          </a:p>
          <a:p>
            <a:r>
              <a:rPr lang="nl-BE" dirty="0" smtClean="0"/>
              <a:t>Handen ontsmetten en wassen met zeep</a:t>
            </a:r>
          </a:p>
          <a:p>
            <a:endParaRPr lang="nl-BE" dirty="0" smtClean="0"/>
          </a:p>
        </p:txBody>
      </p:sp>
    </p:spTree>
    <p:extLst>
      <p:ext uri="{BB962C8B-B14F-4D97-AF65-F5344CB8AC3E}">
        <p14:creationId xmlns:p14="http://schemas.microsoft.com/office/powerpoint/2010/main" val="4287079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1800" dirty="0" smtClean="0"/>
              <a:t>Petriplaten – plaat met kleinste diameter wordt gebruikt om voedingsbodem in te gieten; andere plaat dient als deksel</a:t>
            </a:r>
            <a:endParaRPr lang="nl-BE"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924944"/>
            <a:ext cx="45720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7640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err="1" smtClean="0"/>
              <a:t>Entogen</a:t>
            </a:r>
            <a:r>
              <a:rPr lang="nl-BE" sz="2000" dirty="0" smtClean="0"/>
              <a:t> en </a:t>
            </a:r>
            <a:r>
              <a:rPr lang="nl-BE" sz="2000" dirty="0" err="1" smtClean="0"/>
              <a:t>spreiders</a:t>
            </a:r>
            <a:r>
              <a:rPr lang="nl-BE" sz="2000" dirty="0" smtClean="0"/>
              <a:t> – om een kleine hoeveelheid micro organismen over te brengen op een voedingsbodem</a:t>
            </a:r>
            <a:endParaRPr lang="nl-BE"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62577"/>
            <a:ext cx="7596336" cy="3772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2521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idx="1"/>
          </p:nvPr>
        </p:nvSpPr>
        <p:spPr/>
        <p:txBody>
          <a:bodyPr/>
          <a:lstStyle/>
          <a:p>
            <a:r>
              <a:rPr lang="nl-BE" dirty="0" smtClean="0"/>
              <a:t>ALGEMEEN</a:t>
            </a:r>
          </a:p>
          <a:p>
            <a:r>
              <a:rPr lang="nl-BE" dirty="0" smtClean="0"/>
              <a:t>BIOVEILIGHEID</a:t>
            </a:r>
          </a:p>
          <a:p>
            <a:pPr lvl="1"/>
            <a:r>
              <a:rPr lang="nl-BE" dirty="0" smtClean="0"/>
              <a:t>STERIEL WERKEN</a:t>
            </a:r>
          </a:p>
          <a:p>
            <a:pPr lvl="1"/>
            <a:r>
              <a:rPr lang="nl-BE" dirty="0" smtClean="0"/>
              <a:t>BUNZENBRANDER</a:t>
            </a:r>
          </a:p>
          <a:p>
            <a:pPr lvl="1"/>
            <a:r>
              <a:rPr lang="nl-BE" dirty="0" smtClean="0"/>
              <a:t>AËROSOLS</a:t>
            </a:r>
          </a:p>
          <a:p>
            <a:pPr lvl="1"/>
            <a:r>
              <a:rPr lang="nl-BE" dirty="0" smtClean="0"/>
              <a:t>AFVAL</a:t>
            </a:r>
          </a:p>
          <a:p>
            <a:pPr lvl="1"/>
            <a:r>
              <a:rPr lang="nl-BE" dirty="0" smtClean="0"/>
              <a:t>INCIDENTEN</a:t>
            </a:r>
            <a:br>
              <a:rPr lang="nl-BE" dirty="0" smtClean="0"/>
            </a:br>
            <a:endParaRPr lang="nl-BE" dirty="0"/>
          </a:p>
        </p:txBody>
      </p:sp>
    </p:spTree>
    <p:extLst>
      <p:ext uri="{BB962C8B-B14F-4D97-AF65-F5344CB8AC3E}">
        <p14:creationId xmlns:p14="http://schemas.microsoft.com/office/powerpoint/2010/main" val="3144431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smtClean="0"/>
              <a:t>Steriele spuiten en filters: om kleine en of </a:t>
            </a:r>
            <a:r>
              <a:rPr lang="nl-BE" sz="2000" dirty="0" err="1" smtClean="0"/>
              <a:t>temperatuursgevoelige</a:t>
            </a:r>
            <a:r>
              <a:rPr lang="nl-BE" sz="2000" dirty="0" smtClean="0"/>
              <a:t> stoffen te steriliseren</a:t>
            </a:r>
            <a:endParaRPr lang="nl-BE"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73016"/>
            <a:ext cx="3304603" cy="1211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descr="Gerelateerde afbe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278126"/>
            <a:ext cx="3312368" cy="217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087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Materiaal/ produkten</a:t>
            </a:r>
            <a:endParaRPr lang="nl-BE" dirty="0"/>
          </a:p>
        </p:txBody>
      </p:sp>
      <p:sp>
        <p:nvSpPr>
          <p:cNvPr id="3" name="Content Placeholder 2"/>
          <p:cNvSpPr>
            <a:spLocks noGrp="1"/>
          </p:cNvSpPr>
          <p:nvPr>
            <p:ph idx="1"/>
          </p:nvPr>
        </p:nvSpPr>
        <p:spPr/>
        <p:txBody>
          <a:bodyPr/>
          <a:lstStyle/>
          <a:p>
            <a:r>
              <a:rPr lang="nl-BE" sz="2000" smtClean="0"/>
              <a:t>Steriele pipetten en pipetpunten: steriel overpipetteren</a:t>
            </a:r>
            <a:endParaRPr lang="nl-BE"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26" y="2996952"/>
            <a:ext cx="3091358" cy="3091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2636912"/>
            <a:ext cx="1368152" cy="3327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470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smtClean="0"/>
              <a:t>Steriele </a:t>
            </a:r>
            <a:r>
              <a:rPr lang="nl-BE" sz="2000" dirty="0" err="1" smtClean="0"/>
              <a:t>falcons</a:t>
            </a:r>
            <a:r>
              <a:rPr lang="nl-BE" sz="2000" dirty="0" smtClean="0"/>
              <a:t> – cultuurbuizen: vloeibare culturen van micro organismen</a:t>
            </a:r>
          </a:p>
          <a:p>
            <a:r>
              <a:rPr lang="nl-BE" sz="2000" dirty="0" smtClean="0"/>
              <a:t>Cultuurflessen – maken voedingsmedium en bewaren steriel vloeibaar voedingsmedium</a:t>
            </a:r>
            <a:endParaRPr lang="nl-BE" sz="2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287" y="4459738"/>
            <a:ext cx="1140607"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140968"/>
            <a:ext cx="2018935" cy="325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47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err="1" smtClean="0"/>
              <a:t>Bunzenbrander</a:t>
            </a:r>
            <a:r>
              <a:rPr lang="nl-BE" sz="2000" dirty="0" smtClean="0"/>
              <a:t>: opwarmen van vloeistoffen en steriliseren van vlambestendig materiaal</a:t>
            </a:r>
            <a:endParaRPr lang="nl-BE"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852936"/>
            <a:ext cx="2494317" cy="324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08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err="1" smtClean="0"/>
              <a:t>Agar</a:t>
            </a:r>
            <a:r>
              <a:rPr lang="nl-BE" sz="2000" dirty="0"/>
              <a:t> </a:t>
            </a:r>
            <a:r>
              <a:rPr lang="nl-BE" sz="2000" dirty="0" smtClean="0"/>
              <a:t>- </a:t>
            </a:r>
            <a:r>
              <a:rPr lang="nl-BE" sz="2000" dirty="0" err="1" smtClean="0"/>
              <a:t>polysaccharide</a:t>
            </a:r>
            <a:r>
              <a:rPr lang="nl-BE" sz="2000" dirty="0" smtClean="0"/>
              <a:t> uit de celwand van bepaalde roodwieren. Wordt gebruikt als additief in voedingsmedium om een </a:t>
            </a:r>
            <a:r>
              <a:rPr lang="nl-BE" sz="2000" dirty="0" err="1" smtClean="0"/>
              <a:t>gelatineuze</a:t>
            </a:r>
            <a:r>
              <a:rPr lang="nl-BE" sz="2000" dirty="0" smtClean="0"/>
              <a:t> vaste bodem te vormen.</a:t>
            </a:r>
            <a:endParaRPr lang="nl-BE" sz="2000"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284984"/>
            <a:ext cx="1512168" cy="3018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005064"/>
            <a:ext cx="25527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396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Materiaal/ </a:t>
            </a:r>
            <a:r>
              <a:rPr lang="nl-BE" dirty="0" err="1" smtClean="0"/>
              <a:t>produkten</a:t>
            </a:r>
            <a:endParaRPr lang="nl-BE" dirty="0"/>
          </a:p>
        </p:txBody>
      </p:sp>
      <p:sp>
        <p:nvSpPr>
          <p:cNvPr id="3" name="Content Placeholder 2"/>
          <p:cNvSpPr>
            <a:spLocks noGrp="1"/>
          </p:cNvSpPr>
          <p:nvPr>
            <p:ph idx="1"/>
          </p:nvPr>
        </p:nvSpPr>
        <p:spPr/>
        <p:txBody>
          <a:bodyPr/>
          <a:lstStyle/>
          <a:p>
            <a:r>
              <a:rPr lang="nl-BE" sz="2000" dirty="0" smtClean="0"/>
              <a:t>Autoclaaf – steriliseren van medium, </a:t>
            </a:r>
            <a:r>
              <a:rPr lang="nl-BE" sz="2000" dirty="0" err="1" smtClean="0"/>
              <a:t>recipiënten</a:t>
            </a:r>
            <a:r>
              <a:rPr lang="nl-BE" sz="2000" dirty="0" smtClean="0"/>
              <a:t> en afval</a:t>
            </a:r>
            <a:endParaRPr lang="nl-BE" sz="2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3456607" cy="252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420" y="2609920"/>
            <a:ext cx="4976489" cy="3727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29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Bunzenbrander</a:t>
            </a:r>
            <a:endParaRPr lang="nl-BE"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2132855"/>
            <a:ext cx="5184576" cy="4379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7666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Bunzenbrander</a:t>
            </a:r>
            <a:endParaRPr lang="nl-BE" dirty="0"/>
          </a:p>
        </p:txBody>
      </p:sp>
      <p:sp>
        <p:nvSpPr>
          <p:cNvPr id="3" name="Content Placeholder 2"/>
          <p:cNvSpPr>
            <a:spLocks noGrp="1"/>
          </p:cNvSpPr>
          <p:nvPr>
            <p:ph idx="1"/>
          </p:nvPr>
        </p:nvSpPr>
        <p:spPr>
          <a:xfrm>
            <a:off x="611560" y="2017712"/>
            <a:ext cx="8343528" cy="4435623"/>
          </a:xfrm>
        </p:spPr>
        <p:txBody>
          <a:bodyPr/>
          <a:lstStyle/>
          <a:p>
            <a:pPr marL="0" indent="0">
              <a:buNone/>
            </a:pPr>
            <a:r>
              <a:rPr lang="nl-BE" sz="2400" dirty="0" smtClean="0"/>
              <a:t>Om de micro organismen uit de omgeving uit te sluiten, kan je steriel werken in de nabijheid van de vlam. De hitte van de vlam veroorzaakt convectiestromen die een kiemarme zone vormen rond de </a:t>
            </a:r>
            <a:r>
              <a:rPr lang="nl-BE" sz="2400" dirty="0" err="1" smtClean="0"/>
              <a:t>bunzenbrander</a:t>
            </a:r>
            <a:r>
              <a:rPr lang="nl-BE" sz="2400" dirty="0" smtClean="0"/>
              <a:t> (zie vorige pagina).</a:t>
            </a:r>
            <a:r>
              <a:rPr lang="nl-BE" sz="2400" dirty="0"/>
              <a:t> </a:t>
            </a:r>
            <a:r>
              <a:rPr lang="nl-BE" sz="2400" dirty="0" smtClean="0"/>
              <a:t>Tocht dient dus zeker vermeden te worden.</a:t>
            </a:r>
          </a:p>
          <a:p>
            <a:pPr marL="0" indent="0">
              <a:buNone/>
            </a:pPr>
            <a:endParaRPr lang="nl-BE" sz="2400" dirty="0"/>
          </a:p>
          <a:p>
            <a:pPr marL="0" indent="0">
              <a:buNone/>
            </a:pPr>
            <a:r>
              <a:rPr lang="nl-BE" sz="2400" dirty="0" smtClean="0"/>
              <a:t>Ook de </a:t>
            </a:r>
            <a:r>
              <a:rPr lang="nl-BE" sz="2400" dirty="0" err="1" smtClean="0"/>
              <a:t>bench</a:t>
            </a:r>
            <a:r>
              <a:rPr lang="nl-BE" sz="2400" dirty="0" smtClean="0"/>
              <a:t> dient zo kiemvrij mogelijk te zijn. Eerst wordt de </a:t>
            </a:r>
            <a:r>
              <a:rPr lang="nl-BE" sz="2400" dirty="0" err="1" smtClean="0"/>
              <a:t>bench</a:t>
            </a:r>
            <a:r>
              <a:rPr lang="nl-BE" sz="2400" dirty="0" smtClean="0"/>
              <a:t> gedesinfecteerd met 70% ethanol (kiemdodend middel).</a:t>
            </a:r>
          </a:p>
        </p:txBody>
      </p:sp>
    </p:spTree>
    <p:extLst>
      <p:ext uri="{BB962C8B-B14F-4D97-AF65-F5344CB8AC3E}">
        <p14:creationId xmlns:p14="http://schemas.microsoft.com/office/powerpoint/2010/main" val="2296627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smtClean="0"/>
              <a:t>Bunzenbrander</a:t>
            </a:r>
            <a:r>
              <a:rPr lang="nl-BE" dirty="0" smtClean="0"/>
              <a:t> </a:t>
            </a:r>
            <a:endParaRPr lang="nl-BE" dirty="0"/>
          </a:p>
        </p:txBody>
      </p:sp>
      <p:sp>
        <p:nvSpPr>
          <p:cNvPr id="3" name="Content Placeholder 2"/>
          <p:cNvSpPr>
            <a:spLocks noGrp="1"/>
          </p:cNvSpPr>
          <p:nvPr>
            <p:ph idx="1"/>
          </p:nvPr>
        </p:nvSpPr>
        <p:spPr/>
        <p:txBody>
          <a:bodyPr/>
          <a:lstStyle/>
          <a:p>
            <a:r>
              <a:rPr lang="nl-BE" dirty="0" smtClean="0"/>
              <a:t>Luchttoevoer sluiten</a:t>
            </a:r>
          </a:p>
          <a:p>
            <a:r>
              <a:rPr lang="nl-BE" dirty="0" smtClean="0"/>
              <a:t>Lucifer aan</a:t>
            </a:r>
          </a:p>
          <a:p>
            <a:r>
              <a:rPr lang="nl-BE" dirty="0" smtClean="0"/>
              <a:t>Gastoevoer open</a:t>
            </a:r>
          </a:p>
          <a:p>
            <a:r>
              <a:rPr lang="nl-BE" dirty="0" smtClean="0"/>
              <a:t>Aansteken </a:t>
            </a:r>
          </a:p>
          <a:p>
            <a:r>
              <a:rPr lang="nl-BE" dirty="0" smtClean="0"/>
              <a:t>Luchttoevoer open</a:t>
            </a:r>
          </a:p>
          <a:p>
            <a:r>
              <a:rPr lang="nl-BE" dirty="0" smtClean="0"/>
              <a:t>Vlam checken: blauw? (lichten uit)</a:t>
            </a:r>
          </a:p>
          <a:p>
            <a:r>
              <a:rPr lang="nl-BE" dirty="0" smtClean="0"/>
              <a:t>Voorzichtig met ethanol </a:t>
            </a:r>
            <a:r>
              <a:rPr lang="nl-BE" dirty="0" err="1" smtClean="0"/>
              <a:t>ea</a:t>
            </a:r>
            <a:r>
              <a:rPr lang="nl-BE" dirty="0" smtClean="0"/>
              <a:t> ontvlambare stoffen</a:t>
            </a:r>
          </a:p>
          <a:p>
            <a:endParaRPr lang="nl-BE" dirty="0"/>
          </a:p>
        </p:txBody>
      </p:sp>
    </p:spTree>
    <p:extLst>
      <p:ext uri="{BB962C8B-B14F-4D97-AF65-F5344CB8AC3E}">
        <p14:creationId xmlns:p14="http://schemas.microsoft.com/office/powerpoint/2010/main" val="2744635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Uitvlammen</a:t>
            </a:r>
            <a:endParaRPr lang="nl-B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492" y="2465366"/>
            <a:ext cx="8584596" cy="355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468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OVERZICHT</a:t>
            </a:r>
            <a:endParaRPr lang="nl-BE" dirty="0"/>
          </a:p>
        </p:txBody>
      </p:sp>
      <p:sp>
        <p:nvSpPr>
          <p:cNvPr id="3" name="Content Placeholder 2"/>
          <p:cNvSpPr>
            <a:spLocks noGrp="1"/>
          </p:cNvSpPr>
          <p:nvPr>
            <p:ph idx="1"/>
          </p:nvPr>
        </p:nvSpPr>
        <p:spPr/>
        <p:txBody>
          <a:bodyPr/>
          <a:lstStyle/>
          <a:p>
            <a:r>
              <a:rPr lang="nl-BE" dirty="0" smtClean="0"/>
              <a:t>Materiaal en </a:t>
            </a:r>
            <a:r>
              <a:rPr lang="nl-BE" dirty="0" err="1" smtClean="0"/>
              <a:t>produkten</a:t>
            </a:r>
            <a:endParaRPr lang="nl-BE" dirty="0" smtClean="0"/>
          </a:p>
          <a:p>
            <a:r>
              <a:rPr lang="nl-BE" dirty="0" smtClean="0"/>
              <a:t>Steriel werken</a:t>
            </a:r>
          </a:p>
          <a:p>
            <a:pPr lvl="1"/>
            <a:r>
              <a:rPr lang="nl-BE" dirty="0" err="1" smtClean="0"/>
              <a:t>Bunzenbrander</a:t>
            </a:r>
            <a:r>
              <a:rPr lang="nl-BE" dirty="0" smtClean="0"/>
              <a:t> – uitvlammen</a:t>
            </a:r>
          </a:p>
          <a:p>
            <a:pPr lvl="1"/>
            <a:r>
              <a:rPr lang="nl-BE" dirty="0" smtClean="0"/>
              <a:t>Enten voedingsbodem</a:t>
            </a:r>
          </a:p>
          <a:p>
            <a:pPr lvl="1"/>
            <a:r>
              <a:rPr lang="nl-BE" dirty="0" smtClean="0"/>
              <a:t>Gieten </a:t>
            </a:r>
            <a:r>
              <a:rPr lang="nl-BE" dirty="0" err="1" smtClean="0"/>
              <a:t>petriplaten</a:t>
            </a:r>
            <a:endParaRPr lang="nl-BE" dirty="0" smtClean="0"/>
          </a:p>
          <a:p>
            <a:pPr lvl="1"/>
            <a:endParaRPr lang="nl-BE" dirty="0"/>
          </a:p>
        </p:txBody>
      </p:sp>
    </p:spTree>
    <p:extLst>
      <p:ext uri="{BB962C8B-B14F-4D97-AF65-F5344CB8AC3E}">
        <p14:creationId xmlns:p14="http://schemas.microsoft.com/office/powerpoint/2010/main" val="38291941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Uitvlammen</a:t>
            </a:r>
            <a:endParaRPr lang="nl-BE" dirty="0"/>
          </a:p>
        </p:txBody>
      </p:sp>
      <p:sp>
        <p:nvSpPr>
          <p:cNvPr id="3" name="Content Placeholder 2"/>
          <p:cNvSpPr>
            <a:spLocks noGrp="1"/>
          </p:cNvSpPr>
          <p:nvPr>
            <p:ph idx="1"/>
          </p:nvPr>
        </p:nvSpPr>
        <p:spPr/>
        <p:txBody>
          <a:bodyPr/>
          <a:lstStyle/>
          <a:p>
            <a:pPr marL="0" indent="0">
              <a:buNone/>
            </a:pPr>
            <a:r>
              <a:rPr lang="nl-BE" dirty="0" smtClean="0"/>
              <a:t>			</a:t>
            </a:r>
          </a:p>
          <a:p>
            <a:pPr marL="0" indent="0">
              <a:buNone/>
            </a:pPr>
            <a:r>
              <a:rPr lang="nl-BE" dirty="0"/>
              <a:t>	</a:t>
            </a:r>
            <a:r>
              <a:rPr lang="nl-BE" dirty="0" smtClean="0"/>
              <a:t>		- </a:t>
            </a:r>
            <a:r>
              <a:rPr lang="nl-BE" dirty="0" err="1" smtClean="0"/>
              <a:t>entoog</a:t>
            </a:r>
            <a:r>
              <a:rPr lang="nl-BE" dirty="0" smtClean="0"/>
              <a:t>/naald in ethanol</a:t>
            </a:r>
          </a:p>
          <a:p>
            <a:pPr marL="0" indent="0">
              <a:buNone/>
            </a:pPr>
            <a:r>
              <a:rPr lang="nl-BE" dirty="0"/>
              <a:t>	</a:t>
            </a:r>
            <a:r>
              <a:rPr lang="nl-BE" dirty="0" smtClean="0"/>
              <a:t>		- houd enkele sec in top</a:t>
            </a:r>
          </a:p>
          <a:p>
            <a:pPr marL="0" indent="0">
              <a:buNone/>
            </a:pPr>
            <a:r>
              <a:rPr lang="nl-BE" dirty="0"/>
              <a:t>	</a:t>
            </a:r>
            <a:r>
              <a:rPr lang="nl-BE" dirty="0" smtClean="0"/>
              <a:t>		  binnenste blauwe kegel</a:t>
            </a:r>
          </a:p>
          <a:p>
            <a:pPr marL="0" indent="0">
              <a:buNone/>
            </a:pPr>
            <a:r>
              <a:rPr lang="nl-BE" dirty="0"/>
              <a:t>	</a:t>
            </a:r>
            <a:r>
              <a:rPr lang="nl-BE" dirty="0" smtClean="0"/>
              <a:t>		- koel af in ethanol </a:t>
            </a:r>
          </a:p>
          <a:p>
            <a:pPr marL="0" indent="0">
              <a:buNone/>
            </a:pPr>
            <a:r>
              <a:rPr lang="nl-BE" dirty="0"/>
              <a:t>	</a:t>
            </a:r>
            <a:r>
              <a:rPr lang="nl-BE" dirty="0" smtClean="0"/>
              <a:t>		- ethanol laten verdampen</a:t>
            </a:r>
          </a:p>
          <a:p>
            <a:pPr marL="0" indent="0">
              <a:buNone/>
            </a:pPr>
            <a:r>
              <a:rPr lang="nl-BE" dirty="0" smtClean="0"/>
              <a:t>			</a:t>
            </a:r>
            <a:r>
              <a:rPr lang="nl-BE" dirty="0"/>
              <a:t>	</a:t>
            </a:r>
            <a:r>
              <a:rPr lang="nl-BE" dirty="0" smtClean="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348880"/>
            <a:ext cx="3322340"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71519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Enten voedingsbodem</a:t>
            </a:r>
            <a:endParaRPr lang="nl-BE"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348880"/>
            <a:ext cx="8631560"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3197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Enten voedingsbodem</a:t>
            </a:r>
            <a:endParaRPr lang="nl-BE" dirty="0"/>
          </a:p>
        </p:txBody>
      </p:sp>
      <p:sp>
        <p:nvSpPr>
          <p:cNvPr id="3" name="Content Placeholder 2"/>
          <p:cNvSpPr>
            <a:spLocks noGrp="1"/>
          </p:cNvSpPr>
          <p:nvPr>
            <p:ph idx="1"/>
          </p:nvPr>
        </p:nvSpPr>
        <p:spPr/>
        <p:txBody>
          <a:bodyPr/>
          <a:lstStyle/>
          <a:p>
            <a:r>
              <a:rPr lang="nl-BE" dirty="0" err="1" smtClean="0"/>
              <a:t>Entoog</a:t>
            </a:r>
            <a:r>
              <a:rPr lang="nl-BE" dirty="0" smtClean="0"/>
              <a:t> uitvlammen</a:t>
            </a:r>
          </a:p>
          <a:p>
            <a:r>
              <a:rPr lang="nl-BE" dirty="0" smtClean="0"/>
              <a:t>Monstername uit cultuurbuis</a:t>
            </a:r>
          </a:p>
          <a:p>
            <a:r>
              <a:rPr lang="nl-BE" dirty="0" smtClean="0"/>
              <a:t>Monster zigzag (of 5- streak) uitstrijken op de voedingsbodem</a:t>
            </a:r>
          </a:p>
          <a:p>
            <a:endParaRPr lang="nl-BE" dirty="0"/>
          </a:p>
          <a:p>
            <a:pPr marL="457200" lvl="1" indent="0">
              <a:buNone/>
            </a:pPr>
            <a:r>
              <a:rPr lang="nl-BE" dirty="0" smtClean="0"/>
              <a:t>	Petriplaat gedurende enten openen en 	daarna onmiddellijk sluiten</a:t>
            </a:r>
            <a:endParaRPr lang="nl-BE" dirty="0"/>
          </a:p>
        </p:txBody>
      </p:sp>
    </p:spTree>
    <p:extLst>
      <p:ext uri="{BB962C8B-B14F-4D97-AF65-F5344CB8AC3E}">
        <p14:creationId xmlns:p14="http://schemas.microsoft.com/office/powerpoint/2010/main" val="813118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Gieten in </a:t>
            </a:r>
            <a:r>
              <a:rPr lang="nl-BE" dirty="0" err="1" smtClean="0"/>
              <a:t>petriplaten</a:t>
            </a:r>
            <a:endParaRPr lang="nl-BE"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1" y="2132856"/>
            <a:ext cx="4248472" cy="3911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132856"/>
            <a:ext cx="4188105"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5389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Gieten in </a:t>
            </a:r>
            <a:r>
              <a:rPr lang="nl-BE" dirty="0" err="1" smtClean="0"/>
              <a:t>petriplaten</a:t>
            </a:r>
            <a:endParaRPr lang="nl-BE" dirty="0"/>
          </a:p>
        </p:txBody>
      </p:sp>
      <p:sp>
        <p:nvSpPr>
          <p:cNvPr id="3" name="Content Placeholder 2"/>
          <p:cNvSpPr>
            <a:spLocks noGrp="1"/>
          </p:cNvSpPr>
          <p:nvPr>
            <p:ph idx="1"/>
          </p:nvPr>
        </p:nvSpPr>
        <p:spPr/>
        <p:txBody>
          <a:bodyPr/>
          <a:lstStyle/>
          <a:p>
            <a:r>
              <a:rPr lang="nl-BE" dirty="0" smtClean="0"/>
              <a:t>Voedingsmedium + </a:t>
            </a:r>
            <a:r>
              <a:rPr lang="nl-BE" dirty="0" err="1" smtClean="0"/>
              <a:t>agar</a:t>
            </a:r>
            <a:endParaRPr lang="nl-BE" dirty="0" smtClean="0"/>
          </a:p>
          <a:p>
            <a:r>
              <a:rPr lang="nl-BE" dirty="0" smtClean="0"/>
              <a:t>Steriliseren in autoclaaf</a:t>
            </a:r>
          </a:p>
          <a:p>
            <a:pPr marL="457200" lvl="1" indent="0">
              <a:buNone/>
            </a:pPr>
            <a:r>
              <a:rPr lang="nl-BE" dirty="0"/>
              <a:t>	</a:t>
            </a:r>
            <a:r>
              <a:rPr lang="nl-BE" sz="2400" dirty="0" smtClean="0"/>
              <a:t>dop dichtgedraaid – 180° openen </a:t>
            </a:r>
          </a:p>
          <a:p>
            <a:pPr marL="457200" lvl="1" indent="0">
              <a:buNone/>
            </a:pPr>
            <a:r>
              <a:rPr lang="nl-BE" sz="2400" dirty="0"/>
              <a:t>	</a:t>
            </a:r>
            <a:r>
              <a:rPr lang="nl-BE" sz="2400" dirty="0" smtClean="0"/>
              <a:t>na steriliseren dop dichtdraaien</a:t>
            </a:r>
          </a:p>
          <a:p>
            <a:pPr marL="457200" lvl="1" indent="0">
              <a:buNone/>
            </a:pPr>
            <a:endParaRPr lang="nl-BE" sz="2400" dirty="0" smtClean="0"/>
          </a:p>
          <a:p>
            <a:pPr marL="0" indent="0">
              <a:buNone/>
            </a:pPr>
            <a:r>
              <a:rPr lang="nl-BE" dirty="0"/>
              <a:t> 	</a:t>
            </a:r>
            <a:r>
              <a:rPr lang="nl-BE" sz="2400" dirty="0" smtClean="0"/>
              <a:t>vitaminen of andere </a:t>
            </a:r>
            <a:r>
              <a:rPr lang="nl-BE" sz="2400" dirty="0" err="1" smtClean="0"/>
              <a:t>temperatuursgevoelige</a:t>
            </a:r>
            <a:r>
              <a:rPr lang="nl-BE" sz="2400" dirty="0" smtClean="0"/>
              <a:t> 	stoffen worden </a:t>
            </a:r>
            <a:r>
              <a:rPr lang="nl-BE" sz="2400" dirty="0" err="1" smtClean="0"/>
              <a:t>filtergesteriliseerd</a:t>
            </a:r>
            <a:endParaRPr lang="nl-BE" sz="2400" dirty="0"/>
          </a:p>
        </p:txBody>
      </p:sp>
    </p:spTree>
    <p:extLst>
      <p:ext uri="{BB962C8B-B14F-4D97-AF65-F5344CB8AC3E}">
        <p14:creationId xmlns:p14="http://schemas.microsoft.com/office/powerpoint/2010/main" val="1719669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Gieten in </a:t>
            </a:r>
            <a:r>
              <a:rPr lang="nl-BE" dirty="0" err="1" smtClean="0"/>
              <a:t>petriplaten</a:t>
            </a:r>
            <a:endParaRPr lang="nl-BE" dirty="0"/>
          </a:p>
        </p:txBody>
      </p:sp>
      <p:sp>
        <p:nvSpPr>
          <p:cNvPr id="3" name="Content Placeholder 2"/>
          <p:cNvSpPr>
            <a:spLocks noGrp="1"/>
          </p:cNvSpPr>
          <p:nvPr>
            <p:ph idx="1"/>
          </p:nvPr>
        </p:nvSpPr>
        <p:spPr>
          <a:xfrm>
            <a:off x="1182688" y="1844824"/>
            <a:ext cx="7772400" cy="4287689"/>
          </a:xfrm>
        </p:spPr>
        <p:txBody>
          <a:bodyPr/>
          <a:lstStyle/>
          <a:p>
            <a:r>
              <a:rPr lang="nl-BE" dirty="0" smtClean="0"/>
              <a:t>Open de fles bij de vlam</a:t>
            </a:r>
          </a:p>
          <a:p>
            <a:r>
              <a:rPr lang="nl-BE" dirty="0" smtClean="0"/>
              <a:t>Haal de hals van de fles door de vlam</a:t>
            </a:r>
          </a:p>
          <a:p>
            <a:r>
              <a:rPr lang="nl-BE" dirty="0" smtClean="0"/>
              <a:t>Doe de </a:t>
            </a:r>
            <a:r>
              <a:rPr lang="nl-BE" dirty="0" err="1" smtClean="0"/>
              <a:t>petriplaat</a:t>
            </a:r>
            <a:r>
              <a:rPr lang="nl-BE" dirty="0" smtClean="0"/>
              <a:t> deels open</a:t>
            </a:r>
          </a:p>
          <a:p>
            <a:r>
              <a:rPr lang="nl-BE" dirty="0" smtClean="0"/>
              <a:t>Giet een gelijkmatig laagje </a:t>
            </a:r>
          </a:p>
          <a:p>
            <a:r>
              <a:rPr lang="nl-BE" dirty="0" smtClean="0"/>
              <a:t>Sluit de </a:t>
            </a:r>
            <a:r>
              <a:rPr lang="nl-BE" dirty="0" err="1" smtClean="0"/>
              <a:t>petriplaat</a:t>
            </a:r>
            <a:endParaRPr lang="nl-BE" dirty="0" smtClean="0"/>
          </a:p>
          <a:p>
            <a:r>
              <a:rPr lang="nl-BE" dirty="0" smtClean="0"/>
              <a:t>Laat </a:t>
            </a:r>
            <a:r>
              <a:rPr lang="nl-BE" smtClean="0"/>
              <a:t>afkoelen tot </a:t>
            </a:r>
            <a:r>
              <a:rPr lang="nl-BE" dirty="0" smtClean="0"/>
              <a:t>stolling</a:t>
            </a:r>
          </a:p>
          <a:p>
            <a:r>
              <a:rPr lang="nl-BE" dirty="0" smtClean="0"/>
              <a:t>Nog medium over? Hals fles voor sluiten opnieuw door de vlam</a:t>
            </a:r>
            <a:endParaRPr lang="nl-BE" dirty="0"/>
          </a:p>
        </p:txBody>
      </p:sp>
    </p:spTree>
    <p:extLst>
      <p:ext uri="{BB962C8B-B14F-4D97-AF65-F5344CB8AC3E}">
        <p14:creationId xmlns:p14="http://schemas.microsoft.com/office/powerpoint/2010/main" val="2767150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731298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2075" tIns="46038" rIns="92075" bIns="46038" anchor="ctr"/>
          <a:lstStyle/>
          <a:p>
            <a:r>
              <a:rPr lang="en-US" altLang="nl-BE" dirty="0" err="1" smtClean="0"/>
              <a:t>Algemene</a:t>
            </a:r>
            <a:r>
              <a:rPr lang="en-US" altLang="nl-BE" dirty="0" smtClean="0"/>
              <a:t> </a:t>
            </a:r>
            <a:r>
              <a:rPr lang="en-US" altLang="nl-BE" dirty="0" err="1" smtClean="0"/>
              <a:t>veiligheid</a:t>
            </a:r>
            <a:r>
              <a:rPr lang="en-US" altLang="nl-BE" dirty="0" smtClean="0"/>
              <a:t> </a:t>
            </a:r>
            <a:r>
              <a:rPr lang="en-US" altLang="nl-BE" dirty="0" err="1" smtClean="0"/>
              <a:t>en</a:t>
            </a:r>
            <a:r>
              <a:rPr lang="en-US" altLang="nl-BE" dirty="0" smtClean="0"/>
              <a:t> </a:t>
            </a:r>
            <a:r>
              <a:rPr lang="en-US" altLang="nl-BE" dirty="0" err="1" smtClean="0"/>
              <a:t>laboregels</a:t>
            </a:r>
            <a:endParaRPr lang="en-US" altLang="nl-BE" dirty="0"/>
          </a:p>
        </p:txBody>
      </p:sp>
      <p:sp>
        <p:nvSpPr>
          <p:cNvPr id="5123" name="Rectangle 3"/>
          <p:cNvSpPr>
            <a:spLocks noGrp="1" noChangeArrowheads="1"/>
          </p:cNvSpPr>
          <p:nvPr>
            <p:ph type="body" idx="1"/>
          </p:nvPr>
        </p:nvSpPr>
        <p:spPr>
          <a:noFill/>
          <a:ln/>
        </p:spPr>
        <p:txBody>
          <a:bodyPr lIns="182562" tIns="46038" rIns="182562" bIns="46038"/>
          <a:lstStyle/>
          <a:p>
            <a:r>
              <a:rPr lang="en-US" altLang="nl-BE" dirty="0" err="1" smtClean="0"/>
              <a:t>Labojas</a:t>
            </a:r>
            <a:r>
              <a:rPr lang="en-US" altLang="nl-BE" dirty="0" smtClean="0"/>
              <a:t> (</a:t>
            </a:r>
            <a:r>
              <a:rPr lang="en-US" altLang="nl-BE" dirty="0" err="1" smtClean="0"/>
              <a:t>dicht</a:t>
            </a:r>
            <a:r>
              <a:rPr lang="en-US" altLang="nl-BE" dirty="0" smtClean="0"/>
              <a:t>!) </a:t>
            </a:r>
            <a:r>
              <a:rPr lang="en-US" altLang="nl-BE" dirty="0" err="1" smtClean="0"/>
              <a:t>verplicht</a:t>
            </a:r>
            <a:r>
              <a:rPr lang="en-US" altLang="nl-BE" dirty="0"/>
              <a:t> </a:t>
            </a:r>
            <a:r>
              <a:rPr lang="en-US" altLang="nl-BE" dirty="0" err="1" smtClean="0"/>
              <a:t>te</a:t>
            </a:r>
            <a:r>
              <a:rPr lang="en-US" altLang="nl-BE" dirty="0" smtClean="0"/>
              <a:t> </a:t>
            </a:r>
            <a:r>
              <a:rPr lang="en-US" altLang="nl-BE" dirty="0" err="1" smtClean="0"/>
              <a:t>dragen</a:t>
            </a:r>
            <a:endParaRPr lang="en-US" altLang="nl-BE" dirty="0"/>
          </a:p>
          <a:p>
            <a:r>
              <a:rPr lang="en-US" altLang="nl-BE" dirty="0" err="1" smtClean="0"/>
              <a:t>Indien</a:t>
            </a:r>
            <a:r>
              <a:rPr lang="en-US" altLang="nl-BE" dirty="0" smtClean="0"/>
              <a:t> </a:t>
            </a:r>
            <a:r>
              <a:rPr lang="en-US" altLang="nl-BE" dirty="0" err="1" smtClean="0"/>
              <a:t>nodig</a:t>
            </a:r>
            <a:r>
              <a:rPr lang="en-US" altLang="nl-BE" dirty="0" smtClean="0"/>
              <a:t>: </a:t>
            </a:r>
            <a:r>
              <a:rPr lang="en-US" altLang="nl-BE" dirty="0" err="1" smtClean="0"/>
              <a:t>veiligheidsbril</a:t>
            </a:r>
            <a:endParaRPr lang="en-US" altLang="nl-BE" dirty="0" smtClean="0"/>
          </a:p>
          <a:p>
            <a:pPr marL="0" indent="0">
              <a:buNone/>
            </a:pPr>
            <a:r>
              <a:rPr lang="en-US" altLang="nl-BE" dirty="0" smtClean="0"/>
              <a:t>                       </a:t>
            </a:r>
            <a:r>
              <a:rPr lang="en-US" altLang="nl-BE" dirty="0" err="1" smtClean="0"/>
              <a:t>handschoenen</a:t>
            </a:r>
            <a:endParaRPr lang="en-US" altLang="nl-BE" dirty="0" smtClean="0"/>
          </a:p>
          <a:p>
            <a:r>
              <a:rPr lang="en-US" altLang="nl-BE" dirty="0" smtClean="0"/>
              <a:t>Lange </a:t>
            </a:r>
            <a:r>
              <a:rPr lang="en-US" altLang="nl-BE" dirty="0" err="1" smtClean="0"/>
              <a:t>haren</a:t>
            </a:r>
            <a:r>
              <a:rPr lang="en-US" altLang="nl-BE" dirty="0" smtClean="0"/>
              <a:t> </a:t>
            </a:r>
            <a:r>
              <a:rPr lang="en-US" altLang="nl-BE" dirty="0" err="1" smtClean="0"/>
              <a:t>samen</a:t>
            </a:r>
            <a:r>
              <a:rPr lang="en-US" altLang="nl-BE" dirty="0" smtClean="0"/>
              <a:t> </a:t>
            </a:r>
          </a:p>
          <a:p>
            <a:r>
              <a:rPr lang="en-US" altLang="nl-BE" dirty="0" err="1" smtClean="0"/>
              <a:t>Geen</a:t>
            </a:r>
            <a:r>
              <a:rPr lang="en-US" altLang="nl-BE" dirty="0" smtClean="0"/>
              <a:t> </a:t>
            </a:r>
            <a:r>
              <a:rPr lang="en-US" altLang="nl-BE" dirty="0" err="1" smtClean="0"/>
              <a:t>loshangende</a:t>
            </a:r>
            <a:r>
              <a:rPr lang="en-US" altLang="nl-BE" dirty="0" smtClean="0"/>
              <a:t> </a:t>
            </a:r>
            <a:r>
              <a:rPr lang="en-US" altLang="nl-BE" dirty="0" err="1" smtClean="0"/>
              <a:t>sjaals</a:t>
            </a:r>
            <a:endParaRPr lang="en-US" altLang="nl-BE" dirty="0"/>
          </a:p>
          <a:p>
            <a:pPr marL="0" indent="0">
              <a:buNone/>
            </a:pPr>
            <a:r>
              <a:rPr lang="en-US" altLang="nl-BE" dirty="0" smtClean="0"/>
              <a:t>           </a:t>
            </a:r>
            <a:r>
              <a:rPr lang="en-US" altLang="nl-BE" dirty="0" err="1" smtClean="0"/>
              <a:t>ander</a:t>
            </a:r>
            <a:r>
              <a:rPr lang="en-US" altLang="nl-BE" dirty="0" smtClean="0"/>
              <a:t> </a:t>
            </a:r>
            <a:r>
              <a:rPr lang="en-US" altLang="nl-BE" dirty="0" err="1" smtClean="0"/>
              <a:t>brandbaar</a:t>
            </a:r>
            <a:r>
              <a:rPr lang="en-US" altLang="nl-BE" dirty="0" smtClean="0"/>
              <a:t> </a:t>
            </a:r>
            <a:r>
              <a:rPr lang="en-US" altLang="nl-BE" dirty="0" err="1" smtClean="0"/>
              <a:t>materiaal</a:t>
            </a:r>
            <a:endParaRPr lang="en-US" altLang="nl-BE" dirty="0" smtClean="0"/>
          </a:p>
          <a:p>
            <a:r>
              <a:rPr lang="en-US" altLang="nl-BE" dirty="0" err="1" smtClean="0"/>
              <a:t>Niet</a:t>
            </a:r>
            <a:r>
              <a:rPr lang="en-US" altLang="nl-BE" dirty="0" smtClean="0"/>
              <a:t> </a:t>
            </a:r>
            <a:r>
              <a:rPr lang="en-US" altLang="nl-BE" dirty="0" err="1" smtClean="0"/>
              <a:t>eten</a:t>
            </a:r>
            <a:r>
              <a:rPr lang="en-US" altLang="nl-BE" dirty="0" smtClean="0"/>
              <a:t>/ </a:t>
            </a:r>
            <a:r>
              <a:rPr lang="en-US" altLang="nl-BE" dirty="0" err="1" smtClean="0"/>
              <a:t>drinken</a:t>
            </a:r>
            <a:r>
              <a:rPr lang="en-US" altLang="nl-BE" dirty="0" smtClean="0"/>
              <a:t> </a:t>
            </a:r>
          </a:p>
          <a:p>
            <a:pPr marL="0" indent="0">
              <a:buNone/>
            </a:pPr>
            <a:endParaRPr lang="en-US" altLang="nl-BE" dirty="0"/>
          </a:p>
          <a:p>
            <a:endParaRPr lang="en-US" altLang="nl-BE" dirty="0" smtClean="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2075" tIns="46038" rIns="92075" bIns="46038" anchor="ctr"/>
          <a:lstStyle/>
          <a:p>
            <a:r>
              <a:rPr lang="en-US" altLang="nl-BE" dirty="0" err="1" smtClean="0"/>
              <a:t>Algemene</a:t>
            </a:r>
            <a:r>
              <a:rPr lang="en-US" altLang="nl-BE" dirty="0" smtClean="0"/>
              <a:t> </a:t>
            </a:r>
            <a:r>
              <a:rPr lang="en-US" altLang="nl-BE" dirty="0" err="1" smtClean="0"/>
              <a:t>veiligheid</a:t>
            </a:r>
            <a:r>
              <a:rPr lang="en-US" altLang="nl-BE" dirty="0" smtClean="0"/>
              <a:t> </a:t>
            </a:r>
            <a:r>
              <a:rPr lang="en-US" altLang="nl-BE" dirty="0" err="1" smtClean="0"/>
              <a:t>en</a:t>
            </a:r>
            <a:r>
              <a:rPr lang="en-US" altLang="nl-BE" dirty="0" smtClean="0"/>
              <a:t> </a:t>
            </a:r>
            <a:r>
              <a:rPr lang="en-US" altLang="nl-BE" dirty="0" err="1" smtClean="0"/>
              <a:t>laboregels</a:t>
            </a:r>
            <a:endParaRPr lang="en-US" altLang="nl-BE" dirty="0"/>
          </a:p>
        </p:txBody>
      </p:sp>
      <p:sp>
        <p:nvSpPr>
          <p:cNvPr id="7171" name="Rectangle 3"/>
          <p:cNvSpPr>
            <a:spLocks noGrp="1" noChangeArrowheads="1"/>
          </p:cNvSpPr>
          <p:nvPr>
            <p:ph type="body" idx="1"/>
          </p:nvPr>
        </p:nvSpPr>
        <p:spPr>
          <a:noFill/>
          <a:ln/>
        </p:spPr>
        <p:txBody>
          <a:bodyPr lIns="182562" tIns="46038" rIns="182562" bIns="46038"/>
          <a:lstStyle/>
          <a:p>
            <a:r>
              <a:rPr lang="en-US" altLang="nl-BE" dirty="0" smtClean="0"/>
              <a:t>Practicum </a:t>
            </a:r>
            <a:r>
              <a:rPr lang="en-US" altLang="nl-BE" dirty="0" err="1" smtClean="0"/>
              <a:t>altijd</a:t>
            </a:r>
            <a:r>
              <a:rPr lang="en-US" altLang="nl-BE" dirty="0" smtClean="0"/>
              <a:t> </a:t>
            </a:r>
            <a:r>
              <a:rPr lang="en-US" altLang="nl-BE" dirty="0" err="1" smtClean="0"/>
              <a:t>goed</a:t>
            </a:r>
            <a:r>
              <a:rPr lang="en-US" altLang="nl-BE" dirty="0" smtClean="0"/>
              <a:t> </a:t>
            </a:r>
            <a:r>
              <a:rPr lang="en-US" altLang="nl-BE" dirty="0" err="1" smtClean="0"/>
              <a:t>voorbereiden</a:t>
            </a:r>
            <a:endParaRPr lang="en-US" altLang="nl-BE" dirty="0" smtClean="0"/>
          </a:p>
          <a:p>
            <a:r>
              <a:rPr lang="en-US" altLang="nl-BE" dirty="0" err="1" smtClean="0"/>
              <a:t>Enkel</a:t>
            </a:r>
            <a:r>
              <a:rPr lang="en-US" altLang="nl-BE" dirty="0" smtClean="0"/>
              <a:t> protocol/ </a:t>
            </a:r>
            <a:r>
              <a:rPr lang="en-US" altLang="nl-BE" dirty="0" err="1" smtClean="0"/>
              <a:t>schrijfgerief</a:t>
            </a:r>
            <a:r>
              <a:rPr lang="en-US" altLang="nl-BE" dirty="0" smtClean="0"/>
              <a:t> op de bench</a:t>
            </a:r>
          </a:p>
          <a:p>
            <a:r>
              <a:rPr lang="en-US" altLang="nl-BE" dirty="0" err="1" smtClean="0"/>
              <a:t>Ordelijk</a:t>
            </a:r>
            <a:r>
              <a:rPr lang="en-US" altLang="nl-BE" dirty="0" smtClean="0"/>
              <a:t> </a:t>
            </a:r>
            <a:r>
              <a:rPr lang="en-US" altLang="nl-BE" dirty="0" err="1" smtClean="0"/>
              <a:t>en</a:t>
            </a:r>
            <a:r>
              <a:rPr lang="en-US" altLang="nl-BE" dirty="0" smtClean="0"/>
              <a:t> </a:t>
            </a:r>
            <a:r>
              <a:rPr lang="en-US" altLang="nl-BE" dirty="0" err="1" smtClean="0"/>
              <a:t>aandachtig</a:t>
            </a:r>
            <a:r>
              <a:rPr lang="en-US" altLang="nl-BE" dirty="0" smtClean="0"/>
              <a:t> </a:t>
            </a:r>
            <a:r>
              <a:rPr lang="en-US" altLang="nl-BE" dirty="0" err="1" smtClean="0"/>
              <a:t>werken</a:t>
            </a:r>
            <a:endParaRPr lang="en-US" altLang="nl-BE" dirty="0" smtClean="0"/>
          </a:p>
          <a:p>
            <a:r>
              <a:rPr lang="en-US" altLang="nl-BE" dirty="0" err="1" smtClean="0"/>
              <a:t>Alles</a:t>
            </a:r>
            <a:r>
              <a:rPr lang="en-US" altLang="nl-BE" dirty="0" smtClean="0"/>
              <a:t> </a:t>
            </a:r>
            <a:r>
              <a:rPr lang="en-US" altLang="nl-BE" dirty="0" err="1" smtClean="0"/>
              <a:t>goed</a:t>
            </a:r>
            <a:r>
              <a:rPr lang="en-US" altLang="nl-BE" dirty="0" smtClean="0"/>
              <a:t> </a:t>
            </a:r>
            <a:r>
              <a:rPr lang="en-US" altLang="nl-BE" dirty="0" err="1" smtClean="0"/>
              <a:t>labelen</a:t>
            </a:r>
            <a:endParaRPr lang="en-US" altLang="nl-BE" dirty="0" smtClean="0"/>
          </a:p>
          <a:p>
            <a:r>
              <a:rPr lang="en-US" altLang="nl-BE" dirty="0" err="1" smtClean="0"/>
              <a:t>Handen</a:t>
            </a:r>
            <a:r>
              <a:rPr lang="en-US" altLang="nl-BE" dirty="0" smtClean="0"/>
              <a:t> </a:t>
            </a:r>
            <a:r>
              <a:rPr lang="en-US" altLang="nl-BE" dirty="0" err="1" smtClean="0"/>
              <a:t>wassen</a:t>
            </a:r>
            <a:r>
              <a:rPr lang="en-US" altLang="nl-BE" dirty="0" smtClean="0"/>
              <a:t> </a:t>
            </a:r>
            <a:r>
              <a:rPr lang="en-US" altLang="nl-BE" dirty="0" err="1" smtClean="0"/>
              <a:t>na</a:t>
            </a:r>
            <a:r>
              <a:rPr lang="en-US" altLang="nl-BE" dirty="0" smtClean="0"/>
              <a:t> practicum</a:t>
            </a:r>
            <a:endParaRPr lang="en-US" altLang="nl-BE"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2075" tIns="46038" rIns="92075" bIns="46038" anchor="ctr"/>
          <a:lstStyle/>
          <a:p>
            <a:r>
              <a:rPr lang="en-US" altLang="nl-BE" dirty="0" err="1" smtClean="0"/>
              <a:t>Bioveiligheid</a:t>
            </a:r>
            <a:r>
              <a:rPr lang="en-US" altLang="nl-BE" dirty="0" smtClean="0"/>
              <a:t> </a:t>
            </a:r>
            <a:endParaRPr lang="en-US" altLang="nl-BE" dirty="0"/>
          </a:p>
        </p:txBody>
      </p:sp>
      <p:sp>
        <p:nvSpPr>
          <p:cNvPr id="8195" name="Rectangle 3"/>
          <p:cNvSpPr>
            <a:spLocks noGrp="1" noChangeArrowheads="1"/>
          </p:cNvSpPr>
          <p:nvPr>
            <p:ph type="body" idx="1"/>
          </p:nvPr>
        </p:nvSpPr>
        <p:spPr>
          <a:noFill/>
          <a:ln/>
        </p:spPr>
        <p:txBody>
          <a:bodyPr lIns="182562" tIns="46038" rIns="182562" bIns="46038"/>
          <a:lstStyle/>
          <a:p>
            <a:r>
              <a:rPr lang="en-US" altLang="nl-BE" dirty="0" smtClean="0"/>
              <a:t>Wat?</a:t>
            </a:r>
          </a:p>
          <a:p>
            <a:endParaRPr lang="en-US" altLang="nl-BE" dirty="0"/>
          </a:p>
          <a:p>
            <a:r>
              <a:rPr lang="en-US" altLang="nl-BE" dirty="0" smtClean="0"/>
              <a:t>GMO’ s (</a:t>
            </a:r>
            <a:r>
              <a:rPr lang="en-US" altLang="nl-BE" dirty="0" err="1" smtClean="0"/>
              <a:t>genetisch</a:t>
            </a:r>
            <a:r>
              <a:rPr lang="en-US" altLang="nl-BE" dirty="0" smtClean="0"/>
              <a:t> material is </a:t>
            </a:r>
            <a:r>
              <a:rPr lang="en-US" altLang="nl-BE" dirty="0" err="1" smtClean="0"/>
              <a:t>veranderd</a:t>
            </a:r>
            <a:r>
              <a:rPr lang="en-US" altLang="nl-BE" dirty="0" smtClean="0"/>
              <a:t>; </a:t>
            </a:r>
            <a:r>
              <a:rPr lang="en-US" altLang="nl-BE" dirty="0" err="1" smtClean="0"/>
              <a:t>niet</a:t>
            </a:r>
            <a:r>
              <a:rPr lang="en-US" altLang="nl-BE" dirty="0" smtClean="0"/>
              <a:t> door </a:t>
            </a:r>
            <a:r>
              <a:rPr lang="en-US" altLang="nl-BE" dirty="0" err="1" smtClean="0"/>
              <a:t>reproductie</a:t>
            </a:r>
            <a:r>
              <a:rPr lang="en-US" altLang="nl-BE" dirty="0" smtClean="0"/>
              <a:t> of </a:t>
            </a:r>
            <a:r>
              <a:rPr lang="en-US" altLang="nl-BE" dirty="0" err="1" smtClean="0"/>
              <a:t>natuurlijke</a:t>
            </a:r>
            <a:r>
              <a:rPr lang="en-US" altLang="nl-BE" dirty="0" smtClean="0"/>
              <a:t> </a:t>
            </a:r>
            <a:r>
              <a:rPr lang="en-US" altLang="nl-BE" dirty="0" err="1" smtClean="0"/>
              <a:t>recombinatie</a:t>
            </a:r>
            <a:r>
              <a:rPr lang="en-US" altLang="nl-BE" dirty="0" smtClean="0"/>
              <a:t>)</a:t>
            </a:r>
            <a:endParaRPr lang="en-US" altLang="nl-BE"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2075" tIns="46038" rIns="92075" bIns="46038" anchor="ctr"/>
          <a:lstStyle/>
          <a:p>
            <a:r>
              <a:rPr lang="en-US" altLang="nl-BE" dirty="0" err="1" smtClean="0"/>
              <a:t>Bioveiligheid</a:t>
            </a:r>
            <a:r>
              <a:rPr lang="en-US" altLang="nl-BE" dirty="0" smtClean="0"/>
              <a:t> practicum</a:t>
            </a:r>
            <a:endParaRPr lang="en-US" altLang="nl-BE" dirty="0"/>
          </a:p>
        </p:txBody>
      </p:sp>
      <p:sp>
        <p:nvSpPr>
          <p:cNvPr id="10243" name="Rectangle 3"/>
          <p:cNvSpPr>
            <a:spLocks noGrp="1" noChangeArrowheads="1"/>
          </p:cNvSpPr>
          <p:nvPr>
            <p:ph type="body" idx="1"/>
          </p:nvPr>
        </p:nvSpPr>
        <p:spPr>
          <a:noFill/>
          <a:ln/>
        </p:spPr>
        <p:txBody>
          <a:bodyPr lIns="182562" tIns="46038" rIns="182562" bIns="46038"/>
          <a:lstStyle/>
          <a:p>
            <a:r>
              <a:rPr lang="en-US" altLang="nl-BE" dirty="0" err="1" smtClean="0"/>
              <a:t>Verspreiding</a:t>
            </a:r>
            <a:r>
              <a:rPr lang="en-US" altLang="nl-BE" dirty="0" smtClean="0"/>
              <a:t> </a:t>
            </a:r>
            <a:r>
              <a:rPr lang="en-US" altLang="nl-BE" dirty="0" err="1" smtClean="0"/>
              <a:t>en</a:t>
            </a:r>
            <a:r>
              <a:rPr lang="en-US" altLang="nl-BE" dirty="0" smtClean="0"/>
              <a:t> </a:t>
            </a:r>
            <a:r>
              <a:rPr lang="en-US" altLang="nl-BE" dirty="0" err="1" smtClean="0"/>
              <a:t>blootstelling</a:t>
            </a:r>
            <a:r>
              <a:rPr lang="en-US" altLang="nl-BE" dirty="0" smtClean="0"/>
              <a:t> </a:t>
            </a:r>
            <a:r>
              <a:rPr lang="en-US" altLang="nl-BE" dirty="0" err="1" smtClean="0"/>
              <a:t>voorkomen</a:t>
            </a:r>
            <a:endParaRPr lang="en-US" altLang="nl-BE" dirty="0"/>
          </a:p>
          <a:p>
            <a:pPr lvl="1"/>
            <a:r>
              <a:rPr lang="en-US" altLang="nl-BE" dirty="0" smtClean="0"/>
              <a:t>Bench </a:t>
            </a:r>
            <a:r>
              <a:rPr lang="en-US" altLang="nl-BE" dirty="0" err="1" smtClean="0"/>
              <a:t>desinfecteren</a:t>
            </a:r>
            <a:r>
              <a:rPr lang="en-US" altLang="nl-BE" dirty="0" smtClean="0"/>
              <a:t> met 70% </a:t>
            </a:r>
            <a:r>
              <a:rPr lang="en-US" altLang="nl-BE" dirty="0" err="1" smtClean="0"/>
              <a:t>EtOH</a:t>
            </a:r>
            <a:r>
              <a:rPr lang="en-US" altLang="nl-BE" dirty="0" smtClean="0"/>
              <a:t> </a:t>
            </a:r>
            <a:r>
              <a:rPr lang="en-US" altLang="nl-BE" dirty="0" err="1" smtClean="0"/>
              <a:t>voor</a:t>
            </a:r>
            <a:r>
              <a:rPr lang="en-US" altLang="nl-BE" dirty="0" smtClean="0"/>
              <a:t> </a:t>
            </a:r>
            <a:r>
              <a:rPr lang="en-US" altLang="nl-BE" dirty="0" err="1"/>
              <a:t>é</a:t>
            </a:r>
            <a:r>
              <a:rPr lang="en-US" altLang="nl-BE" dirty="0" err="1" smtClean="0"/>
              <a:t>n</a:t>
            </a:r>
            <a:r>
              <a:rPr lang="en-US" altLang="nl-BE" dirty="0" smtClean="0"/>
              <a:t> </a:t>
            </a:r>
            <a:r>
              <a:rPr lang="en-US" altLang="nl-BE" dirty="0" err="1" smtClean="0"/>
              <a:t>na</a:t>
            </a:r>
            <a:r>
              <a:rPr lang="en-US" altLang="nl-BE" dirty="0" smtClean="0"/>
              <a:t> practicum</a:t>
            </a:r>
          </a:p>
          <a:p>
            <a:pPr lvl="1"/>
            <a:r>
              <a:rPr lang="en-US" altLang="nl-BE" dirty="0" err="1" smtClean="0"/>
              <a:t>Handen</a:t>
            </a:r>
            <a:r>
              <a:rPr lang="en-US" altLang="nl-BE" dirty="0" smtClean="0"/>
              <a:t> </a:t>
            </a:r>
            <a:r>
              <a:rPr lang="en-US" altLang="nl-BE" dirty="0" err="1" smtClean="0"/>
              <a:t>desinfecteren</a:t>
            </a:r>
            <a:r>
              <a:rPr lang="en-US" altLang="nl-BE" dirty="0" smtClean="0"/>
              <a:t> met </a:t>
            </a:r>
            <a:r>
              <a:rPr lang="en-US" altLang="nl-BE" dirty="0" err="1" smtClean="0"/>
              <a:t>handgel</a:t>
            </a:r>
            <a:r>
              <a:rPr lang="en-US" altLang="nl-BE" dirty="0" smtClean="0"/>
              <a:t> </a:t>
            </a:r>
            <a:r>
              <a:rPr lang="en-US" altLang="nl-BE" dirty="0" err="1" smtClean="0"/>
              <a:t>voor</a:t>
            </a:r>
            <a:r>
              <a:rPr lang="en-US" altLang="nl-BE" dirty="0" smtClean="0"/>
              <a:t> </a:t>
            </a:r>
            <a:r>
              <a:rPr lang="en-US" altLang="nl-BE" dirty="0" err="1" smtClean="0"/>
              <a:t>én</a:t>
            </a:r>
            <a:r>
              <a:rPr lang="en-US" altLang="nl-BE" dirty="0" smtClean="0"/>
              <a:t> </a:t>
            </a:r>
            <a:r>
              <a:rPr lang="en-US" altLang="nl-BE" dirty="0" err="1" smtClean="0"/>
              <a:t>na</a:t>
            </a:r>
            <a:r>
              <a:rPr lang="en-US" altLang="nl-BE" smtClean="0"/>
              <a:t> practicum</a:t>
            </a:r>
            <a:endParaRPr lang="en-US" altLang="nl-BE" dirty="0" smtClean="0"/>
          </a:p>
          <a:p>
            <a:pPr lvl="1"/>
            <a:r>
              <a:rPr lang="en-US" altLang="nl-BE" dirty="0" err="1" smtClean="0"/>
              <a:t>Geen</a:t>
            </a:r>
            <a:r>
              <a:rPr lang="en-US" altLang="nl-BE" dirty="0" smtClean="0"/>
              <a:t> </a:t>
            </a:r>
            <a:r>
              <a:rPr lang="en-US" altLang="nl-BE" dirty="0" err="1" smtClean="0"/>
              <a:t>besmet</a:t>
            </a:r>
            <a:r>
              <a:rPr lang="en-US" altLang="nl-BE" dirty="0" smtClean="0"/>
              <a:t> </a:t>
            </a:r>
            <a:r>
              <a:rPr lang="en-US" altLang="nl-BE" dirty="0" err="1" smtClean="0"/>
              <a:t>materiaal</a:t>
            </a:r>
            <a:r>
              <a:rPr lang="en-US" altLang="nl-BE" dirty="0" smtClean="0"/>
              <a:t> op de bench </a:t>
            </a:r>
          </a:p>
          <a:p>
            <a:pPr lvl="1"/>
            <a:r>
              <a:rPr lang="en-US" altLang="nl-BE" dirty="0" err="1" smtClean="0"/>
              <a:t>Deuren</a:t>
            </a:r>
            <a:r>
              <a:rPr lang="en-US" altLang="nl-BE" dirty="0" smtClean="0"/>
              <a:t> </a:t>
            </a:r>
            <a:r>
              <a:rPr lang="en-US" altLang="nl-BE" dirty="0" err="1" smtClean="0"/>
              <a:t>blijven</a:t>
            </a:r>
            <a:r>
              <a:rPr lang="en-US" altLang="nl-BE" dirty="0" smtClean="0"/>
              <a:t> </a:t>
            </a:r>
            <a:r>
              <a:rPr lang="en-US" altLang="nl-BE" dirty="0" err="1" smtClean="0"/>
              <a:t>dicht</a:t>
            </a:r>
            <a:endParaRPr lang="en-US" altLang="nl-BE" dirty="0" smtClean="0"/>
          </a:p>
          <a:p>
            <a:pPr marL="0" indent="0">
              <a:buNone/>
            </a:pPr>
            <a:endParaRPr lang="en-US" altLang="nl-BE"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lIns="92075" tIns="46038" rIns="92075" bIns="46038" anchor="ctr"/>
          <a:lstStyle/>
          <a:p>
            <a:r>
              <a:rPr lang="en-US" altLang="nl-BE" dirty="0" err="1" smtClean="0"/>
              <a:t>Bioveiligheid</a:t>
            </a:r>
            <a:r>
              <a:rPr lang="en-US" altLang="nl-BE" dirty="0" smtClean="0"/>
              <a:t> practicum</a:t>
            </a:r>
            <a:endParaRPr lang="en-US" altLang="nl-BE" dirty="0"/>
          </a:p>
        </p:txBody>
      </p:sp>
      <p:sp>
        <p:nvSpPr>
          <p:cNvPr id="11267" name="Rectangle 3"/>
          <p:cNvSpPr>
            <a:spLocks noGrp="1" noChangeArrowheads="1"/>
          </p:cNvSpPr>
          <p:nvPr>
            <p:ph type="body" idx="1"/>
          </p:nvPr>
        </p:nvSpPr>
        <p:spPr>
          <a:noFill/>
          <a:ln/>
        </p:spPr>
        <p:txBody>
          <a:bodyPr lIns="182562" tIns="46038" rIns="182562" bIns="46038"/>
          <a:lstStyle/>
          <a:p>
            <a:endParaRPr lang="en-US" altLang="nl-BE" dirty="0" smtClean="0"/>
          </a:p>
          <a:p>
            <a:pPr lvl="1"/>
            <a:r>
              <a:rPr lang="en-US" altLang="nl-BE" dirty="0" err="1" smtClean="0"/>
              <a:t>Juiste</a:t>
            </a:r>
            <a:r>
              <a:rPr lang="en-US" altLang="nl-BE" dirty="0" smtClean="0"/>
              <a:t> </a:t>
            </a:r>
            <a:r>
              <a:rPr lang="en-US" altLang="nl-BE" dirty="0" err="1" smtClean="0"/>
              <a:t>microbiologische</a:t>
            </a:r>
            <a:r>
              <a:rPr lang="en-US" altLang="nl-BE" dirty="0" smtClean="0"/>
              <a:t> </a:t>
            </a:r>
            <a:r>
              <a:rPr lang="en-US" altLang="nl-BE" dirty="0" err="1" smtClean="0"/>
              <a:t>technieken</a:t>
            </a:r>
            <a:r>
              <a:rPr lang="en-US" altLang="nl-BE" dirty="0"/>
              <a:t> </a:t>
            </a:r>
            <a:r>
              <a:rPr lang="en-US" altLang="nl-BE" dirty="0" smtClean="0"/>
              <a:t>(</a:t>
            </a:r>
            <a:r>
              <a:rPr lang="en-US" altLang="nl-BE" dirty="0" err="1" smtClean="0"/>
              <a:t>uitvlammen</a:t>
            </a:r>
            <a:r>
              <a:rPr lang="en-US" altLang="nl-BE" dirty="0" smtClean="0"/>
              <a:t> – </a:t>
            </a:r>
            <a:r>
              <a:rPr lang="en-US" altLang="nl-BE" dirty="0" err="1" smtClean="0"/>
              <a:t>steriel</a:t>
            </a:r>
            <a:r>
              <a:rPr lang="en-US" altLang="nl-BE" dirty="0" smtClean="0"/>
              <a:t> </a:t>
            </a:r>
            <a:r>
              <a:rPr lang="en-US" altLang="nl-BE" dirty="0" err="1" smtClean="0"/>
              <a:t>overbrengen</a:t>
            </a:r>
            <a:r>
              <a:rPr lang="en-US" altLang="nl-BE" dirty="0" smtClean="0"/>
              <a:t>…)</a:t>
            </a:r>
          </a:p>
          <a:p>
            <a:endParaRPr lang="en-US" altLang="nl-BE" dirty="0" smtClean="0"/>
          </a:p>
          <a:p>
            <a:pPr lvl="1"/>
            <a:r>
              <a:rPr lang="en-US" altLang="nl-BE" dirty="0" err="1" smtClean="0"/>
              <a:t>Recipiënten</a:t>
            </a:r>
            <a:r>
              <a:rPr lang="en-US" altLang="nl-BE" dirty="0" smtClean="0"/>
              <a:t> </a:t>
            </a:r>
            <a:r>
              <a:rPr lang="en-US" altLang="nl-BE" dirty="0" err="1" smtClean="0"/>
              <a:t>gesloten</a:t>
            </a:r>
            <a:r>
              <a:rPr lang="en-US" altLang="nl-BE" dirty="0"/>
              <a:t> </a:t>
            </a:r>
            <a:r>
              <a:rPr lang="en-US" altLang="nl-BE" dirty="0" smtClean="0"/>
              <a:t>– </a:t>
            </a:r>
            <a:r>
              <a:rPr lang="en-US" altLang="nl-BE" dirty="0" err="1" smtClean="0"/>
              <a:t>contaminatie</a:t>
            </a:r>
            <a:r>
              <a:rPr lang="en-US" altLang="nl-BE" dirty="0" smtClean="0"/>
              <a:t> </a:t>
            </a:r>
            <a:r>
              <a:rPr lang="en-US" altLang="nl-BE" dirty="0" err="1" smtClean="0"/>
              <a:t>voorkomen</a:t>
            </a:r>
            <a:endParaRPr lang="en-US" altLang="nl-BE" dirty="0" smtClean="0"/>
          </a:p>
          <a:p>
            <a:endParaRPr lang="en-US" altLang="nl-BE" dirty="0" smtClean="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2075" tIns="46038" rIns="92075" bIns="46038" anchor="ctr"/>
          <a:lstStyle/>
          <a:p>
            <a:r>
              <a:rPr lang="en-US" altLang="nl-BE" dirty="0" err="1" smtClean="0"/>
              <a:t>Steriel</a:t>
            </a:r>
            <a:r>
              <a:rPr lang="en-US" altLang="nl-BE" dirty="0" smtClean="0"/>
              <a:t> </a:t>
            </a:r>
            <a:r>
              <a:rPr lang="en-US" altLang="nl-BE" dirty="0" err="1" smtClean="0"/>
              <a:t>werken</a:t>
            </a:r>
            <a:endParaRPr lang="en-US" altLang="nl-BE" dirty="0"/>
          </a:p>
        </p:txBody>
      </p:sp>
      <p:sp>
        <p:nvSpPr>
          <p:cNvPr id="12291" name="Rectangle 3"/>
          <p:cNvSpPr>
            <a:spLocks noGrp="1" noChangeArrowheads="1"/>
          </p:cNvSpPr>
          <p:nvPr>
            <p:ph type="body" idx="1"/>
          </p:nvPr>
        </p:nvSpPr>
        <p:spPr>
          <a:noFill/>
          <a:ln/>
        </p:spPr>
        <p:txBody>
          <a:bodyPr lIns="182562" tIns="46038" rIns="182562" bIns="46038"/>
          <a:lstStyle/>
          <a:p>
            <a:endParaRPr lang="en-US" altLang="nl-BE" dirty="0" smtClean="0"/>
          </a:p>
          <a:p>
            <a:r>
              <a:rPr lang="en-US" altLang="nl-BE" dirty="0" smtClean="0"/>
              <a:t>Research: </a:t>
            </a:r>
          </a:p>
          <a:p>
            <a:pPr lvl="1"/>
            <a:r>
              <a:rPr lang="en-US" altLang="nl-BE" dirty="0" smtClean="0"/>
              <a:t>LAF </a:t>
            </a:r>
            <a:r>
              <a:rPr lang="en-US" altLang="nl-BE" dirty="0" err="1" smtClean="0"/>
              <a:t>en</a:t>
            </a:r>
            <a:r>
              <a:rPr lang="en-US" altLang="nl-BE" dirty="0" smtClean="0"/>
              <a:t> </a:t>
            </a:r>
            <a:r>
              <a:rPr lang="en-US" altLang="nl-BE" dirty="0" err="1" smtClean="0"/>
              <a:t>bioveiligheidskasten</a:t>
            </a:r>
            <a:endParaRPr lang="en-US" altLang="nl-BE" dirty="0" smtClean="0"/>
          </a:p>
          <a:p>
            <a:endParaRPr lang="en-US" altLang="nl-BE" dirty="0" smtClean="0"/>
          </a:p>
          <a:p>
            <a:r>
              <a:rPr lang="en-US" altLang="nl-BE" dirty="0" err="1" smtClean="0"/>
              <a:t>Didaktische</a:t>
            </a:r>
            <a:r>
              <a:rPr lang="en-US" altLang="nl-BE" dirty="0" smtClean="0"/>
              <a:t> </a:t>
            </a:r>
            <a:r>
              <a:rPr lang="en-US" altLang="nl-BE" dirty="0" err="1" smtClean="0"/>
              <a:t>labo</a:t>
            </a:r>
            <a:r>
              <a:rPr lang="en-US" altLang="nl-BE" dirty="0" smtClean="0"/>
              <a:t>’ s: </a:t>
            </a:r>
          </a:p>
          <a:p>
            <a:pPr lvl="1"/>
            <a:r>
              <a:rPr lang="en-US" altLang="nl-BE" dirty="0" err="1" smtClean="0"/>
              <a:t>bunzenbrander</a:t>
            </a:r>
            <a:endParaRPr lang="en-US" altLang="nl-BE"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Staff training presentation">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nl-B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nl-BE"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Staff training presentation</Template>
  <TotalTime>2358</TotalTime>
  <Words>635</Words>
  <Application>Microsoft Office PowerPoint</Application>
  <PresentationFormat>On-screen Show (4:3)</PresentationFormat>
  <Paragraphs>173</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Tahoma</vt:lpstr>
      <vt:lpstr>Wingdings</vt:lpstr>
      <vt:lpstr>Staff training presentation</vt:lpstr>
      <vt:lpstr>BIOVEILIG MICROBIOLOGISCH WERKEN</vt:lpstr>
      <vt:lpstr>OVERZICHT</vt:lpstr>
      <vt:lpstr>OVERZICHT</vt:lpstr>
      <vt:lpstr>Algemene veiligheid en laboregels</vt:lpstr>
      <vt:lpstr>Algemene veiligheid en laboregels</vt:lpstr>
      <vt:lpstr>Bioveiligheid </vt:lpstr>
      <vt:lpstr>Bioveiligheid practicum</vt:lpstr>
      <vt:lpstr>Bioveiligheid practicum</vt:lpstr>
      <vt:lpstr>Steriel werken</vt:lpstr>
      <vt:lpstr>Bunzenbrander</vt:lpstr>
      <vt:lpstr>Aërosols</vt:lpstr>
      <vt:lpstr>Afval - decontaminatie</vt:lpstr>
      <vt:lpstr>Afval  - decontaminatie</vt:lpstr>
      <vt:lpstr>Incidenten</vt:lpstr>
      <vt:lpstr>Incidenten</vt:lpstr>
      <vt:lpstr>Labojas</vt:lpstr>
      <vt:lpstr>Na het practicum</vt:lpstr>
      <vt:lpstr>Materiaal/ produkten</vt:lpstr>
      <vt:lpstr>Materiaal/ produkten</vt:lpstr>
      <vt:lpstr>Materiaal/ produkten</vt:lpstr>
      <vt:lpstr>Materiaal/ produkten</vt:lpstr>
      <vt:lpstr>Materiaal/ produkten</vt:lpstr>
      <vt:lpstr>Materiaal/ produkten</vt:lpstr>
      <vt:lpstr>Materiaal/ produkten</vt:lpstr>
      <vt:lpstr>Materiaal/ produkten</vt:lpstr>
      <vt:lpstr>Bunzenbrander</vt:lpstr>
      <vt:lpstr>Bunzenbrander</vt:lpstr>
      <vt:lpstr>Bunzenbrander </vt:lpstr>
      <vt:lpstr>Uitvlammen</vt:lpstr>
      <vt:lpstr>Uitvlammen</vt:lpstr>
      <vt:lpstr>Enten voedingsbodem</vt:lpstr>
      <vt:lpstr>Enten voedingsbodem</vt:lpstr>
      <vt:lpstr>Gieten in petriplaten</vt:lpstr>
      <vt:lpstr>Gieten in petriplaten</vt:lpstr>
      <vt:lpstr>Gieten in petriplaten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BIOVEILIG MICROBIOLOGISCH WERKEN</dc:title>
  <dc:creator>WIJGAERTS Ann</dc:creator>
  <cp:lastModifiedBy>THIJS Sofie</cp:lastModifiedBy>
  <cp:revision>36</cp:revision>
  <cp:lastPrinted>2018-07-09T11:01:01Z</cp:lastPrinted>
  <dcterms:created xsi:type="dcterms:W3CDTF">2018-07-06T07:22:53Z</dcterms:created>
  <dcterms:modified xsi:type="dcterms:W3CDTF">2020-10-20T17:22:02Z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TC010130221033</vt:lpwstr>
  </property>
</Properties>
</file>