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0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10058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Feed Optimization Dashboard – Aquaculture (Portfolio Mock)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10058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Synthetic sample (84 days) • KPIs for last 7 days • Built with Python/PowerPoint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29260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FCR (avg, 7d)</a:t>
            </a:r>
          </a:p>
          <a:p>
            <a:pPr>
              <a:defRPr sz="2000" b="1"/>
            </a:pPr>
            <a:r>
              <a:t>1.44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1188720"/>
            <a:ext cx="29260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Feed waste (t, 7d)</a:t>
            </a:r>
          </a:p>
          <a:p>
            <a:pPr>
              <a:defRPr sz="2000" b="1"/>
            </a:pPr>
            <a:r>
              <a:t>2.42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188720"/>
            <a:ext cx="29260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Biomass growth (t, 7d)</a:t>
            </a:r>
          </a:p>
          <a:p>
            <a:pPr>
              <a:defRPr sz="2000" b="1"/>
            </a:pPr>
            <a:r>
              <a:t>2.30</a:t>
            </a:r>
          </a:p>
        </p:txBody>
      </p:sp>
      <p:pic>
        <p:nvPicPr>
          <p:cNvPr id="7" name="Picture 6" descr="chart_f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03120"/>
            <a:ext cx="4876800" cy="1828800"/>
          </a:xfrm>
          <a:prstGeom prst="rect">
            <a:avLst/>
          </a:prstGeom>
        </p:spPr>
      </p:pic>
      <p:pic>
        <p:nvPicPr>
          <p:cNvPr id="8" name="Picture 7" descr="chart_waste_cur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103120"/>
            <a:ext cx="2286000" cy="1828800"/>
          </a:xfrm>
          <a:prstGeom prst="rect">
            <a:avLst/>
          </a:prstGeom>
        </p:spPr>
      </p:pic>
      <p:pic>
        <p:nvPicPr>
          <p:cNvPr id="9" name="Picture 8" descr="chart_bioma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206240"/>
            <a:ext cx="4876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6217920"/>
            <a:ext cx="5974713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rPr dirty="0"/>
              <a:t>Portfolio mock • Replace with farm data • KPIs: FCR↓, waste↓, growth↑ • Built by </a:t>
            </a:r>
            <a:r>
              <a:rPr lang="en-US" dirty="0"/>
              <a:t>Leila Barmoudeh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73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Leila Barmoudeh</dc:creator>
  <cp:keywords/>
  <dc:description>generated using python-pptx</dc:description>
  <cp:lastModifiedBy>Leila Barmoudeh</cp:lastModifiedBy>
  <cp:revision>2</cp:revision>
  <dcterms:created xsi:type="dcterms:W3CDTF">2013-01-27T09:14:16Z</dcterms:created>
  <dcterms:modified xsi:type="dcterms:W3CDTF">2025-10-17T09:30:32Z</dcterms:modified>
  <cp:category/>
</cp:coreProperties>
</file>