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9"/>
    <p:restoredTop sz="94630"/>
  </p:normalViewPr>
  <p:slideViewPr>
    <p:cSldViewPr snapToGrid="0" snapToObjects="1">
      <p:cViewPr varScale="1">
        <p:scale>
          <a:sx n="49" d="100"/>
          <a:sy n="49" d="100"/>
        </p:scale>
        <p:origin x="192" y="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0F564-8C5A-3A46-BE04-E0762810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Maryland Statewide Vehicle crash 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47661-99E3-3A44-8C56-404593ABD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2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B207D-D47F-CF4A-8EC0-97ECDF1C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Contents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AFA9F-87E7-4B6B-8845-EC18A8594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8" r="13615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D7E67F5D-DD8F-4744-849A-7C0847C5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/>
              <a:t>What was the purpose of the research ?</a:t>
            </a:r>
          </a:p>
          <a:p>
            <a:r>
              <a:rPr lang="en-US" sz="1800"/>
              <a:t>Analysis of the data </a:t>
            </a:r>
          </a:p>
          <a:p>
            <a:r>
              <a:rPr lang="en-US" sz="1800"/>
              <a:t>What was the time of the day during which  accident happened the most?</a:t>
            </a:r>
          </a:p>
          <a:p>
            <a:r>
              <a:rPr lang="en-US" sz="1800"/>
              <a:t>What year did the most accident happened </a:t>
            </a:r>
          </a:p>
          <a:p>
            <a:r>
              <a:rPr lang="en-US" sz="1800"/>
              <a:t>Type of damages </a:t>
            </a:r>
          </a:p>
          <a:p>
            <a:r>
              <a:rPr lang="en-US" sz="1800"/>
              <a:t>Weather condition and accident happening</a:t>
            </a:r>
          </a:p>
          <a:p>
            <a:r>
              <a:rPr lang="en-US" sz="1800"/>
              <a:t>Outcome Of the research ?</a:t>
            </a:r>
          </a:p>
          <a:p>
            <a:endParaRPr lang="en-US" sz="1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1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494F-07BD-2E49-BB3C-F6EFD4B0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FE9D-3EE8-9D47-B84D-9AA3A6B8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4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21F5-B353-6B40-9EEB-8B2FEC88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125A-8EDD-D543-92E3-91FD257D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2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Maryland Statewide Vehicle crash </vt:lpstr>
      <vt:lpstr>Contents </vt:lpstr>
      <vt:lpstr>Purpose of the research </vt:lpstr>
      <vt:lpstr>Analysis of the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Maryland Statewide Vehicle crash </dc:title>
  <dc:creator>ldawa12@gmail.com</dc:creator>
  <cp:lastModifiedBy>ldawa12@gmail.com</cp:lastModifiedBy>
  <cp:revision>2</cp:revision>
  <dcterms:created xsi:type="dcterms:W3CDTF">2020-02-12T03:02:53Z</dcterms:created>
  <dcterms:modified xsi:type="dcterms:W3CDTF">2020-02-12T03:10:20Z</dcterms:modified>
</cp:coreProperties>
</file>