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ongtieinsurance.com/common-reasons-road-accid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0F564-8C5A-3A46-BE04-E0762810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Maryland Statewide Vehicle crash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47661-99E3-3A44-8C56-404593AB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2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207D-D47F-CF4A-8EC0-97ECDF1C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Contents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AFA9F-87E7-4B6B-8845-EC18A8594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8" r="13615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D7E67F5D-DD8F-4744-849A-7C0847C5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Little stat </a:t>
            </a:r>
          </a:p>
          <a:p>
            <a:r>
              <a:rPr lang="en-US" sz="1800" dirty="0"/>
              <a:t>What was the purpose of the research ?</a:t>
            </a:r>
          </a:p>
          <a:p>
            <a:r>
              <a:rPr lang="en-US" sz="1800" dirty="0"/>
              <a:t>Analysis of the data </a:t>
            </a:r>
          </a:p>
          <a:p>
            <a:r>
              <a:rPr lang="en-US" sz="1800" dirty="0"/>
              <a:t>What was the time of the day during which  accident happened the most?</a:t>
            </a:r>
          </a:p>
          <a:p>
            <a:r>
              <a:rPr lang="en-US" sz="1800" dirty="0"/>
              <a:t>What year did the most accident happened </a:t>
            </a:r>
          </a:p>
          <a:p>
            <a:r>
              <a:rPr lang="en-US" sz="1800" dirty="0"/>
              <a:t>Type of damages </a:t>
            </a:r>
          </a:p>
          <a:p>
            <a:r>
              <a:rPr lang="en-US" sz="1800" dirty="0"/>
              <a:t>Weather condition and accident happening</a:t>
            </a:r>
          </a:p>
          <a:p>
            <a:r>
              <a:rPr lang="en-US" sz="1800" dirty="0"/>
              <a:t>Outcome Of the research ?</a:t>
            </a:r>
          </a:p>
          <a:p>
            <a:r>
              <a:rPr lang="en-US" sz="1800" dirty="0"/>
              <a:t>References </a:t>
            </a:r>
          </a:p>
          <a:p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1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8EB3-3A44-5740-970E-8F8C050E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stat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15E0-F667-234F-9CAD-C7B213DA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NPR reports that 94 </a:t>
            </a:r>
            <a:r>
              <a:rPr lang="en-US" sz="2800" b="1" dirty="0"/>
              <a:t>percent</a:t>
            </a:r>
            <a:r>
              <a:rPr lang="en-US" sz="2800" dirty="0"/>
              <a:t> of deadly </a:t>
            </a:r>
            <a:r>
              <a:rPr lang="en-US" sz="2800" b="1" dirty="0"/>
              <a:t>car crashes are caused</a:t>
            </a:r>
            <a:r>
              <a:rPr lang="en-US" sz="2800" dirty="0"/>
              <a:t> by some type of </a:t>
            </a:r>
            <a:r>
              <a:rPr lang="en-US" sz="2800" b="1" dirty="0"/>
              <a:t>human error</a:t>
            </a:r>
            <a:r>
              <a:rPr lang="en-US" sz="2800" dirty="0"/>
              <a:t>. Unless and until there are fully autonomous </a:t>
            </a:r>
            <a:r>
              <a:rPr lang="en-US" sz="2800" b="1" dirty="0"/>
              <a:t>cars</a:t>
            </a:r>
            <a:r>
              <a:rPr lang="en-US" sz="2800" dirty="0"/>
              <a:t> that drive themselves, the </a:t>
            </a:r>
            <a:r>
              <a:rPr lang="en-US" sz="2800" b="1" dirty="0"/>
              <a:t>mistakes</a:t>
            </a:r>
            <a:r>
              <a:rPr lang="en-US" sz="2800" dirty="0"/>
              <a:t> that people make will continue to </a:t>
            </a:r>
            <a:r>
              <a:rPr lang="en-US" sz="2800" b="1" dirty="0"/>
              <a:t>cause</a:t>
            </a:r>
            <a:r>
              <a:rPr lang="en-US" sz="2800" dirty="0"/>
              <a:t> thousands of deaths in auto </a:t>
            </a:r>
            <a:r>
              <a:rPr lang="en-US" sz="2800" b="1" dirty="0"/>
              <a:t>accidents</a:t>
            </a:r>
            <a:r>
              <a:rPr lang="en-US" sz="2800" dirty="0"/>
              <a:t> every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494F-07BD-2E49-BB3C-F6EFD4B0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FE9D-3EE8-9D47-B84D-9AA3A6B8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car accident have been cause by human Error, what factors have contributed to these errors </a:t>
            </a:r>
          </a:p>
          <a:p>
            <a:r>
              <a:rPr lang="en-US" dirty="0"/>
              <a:t>Was it the weather </a:t>
            </a:r>
          </a:p>
          <a:p>
            <a:r>
              <a:rPr lang="en-US" dirty="0"/>
              <a:t>Was it the time of the day ?(daylight, and dark)</a:t>
            </a:r>
          </a:p>
          <a:p>
            <a:r>
              <a:rPr lang="en-US" dirty="0"/>
              <a:t>What factors leads to the numbers of car accident to increase or decrease in some years  compare to other.</a:t>
            </a:r>
          </a:p>
          <a:p>
            <a:r>
              <a:rPr lang="en-US" dirty="0"/>
              <a:t>What type of car accident occurred the most</a:t>
            </a:r>
          </a:p>
          <a:p>
            <a:r>
              <a:rPr lang="en-US" dirty="0"/>
              <a:t>How ca we prevent it </a:t>
            </a:r>
          </a:p>
        </p:txBody>
      </p:sp>
    </p:spTree>
    <p:extLst>
      <p:ext uri="{BB962C8B-B14F-4D97-AF65-F5344CB8AC3E}">
        <p14:creationId xmlns:p14="http://schemas.microsoft.com/office/powerpoint/2010/main" val="30854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1F5-B353-6B40-9EEB-8B2FEC88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125A-8EDD-D543-92E3-91FD257D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0773-A884-A649-84DA-3C8F81F6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F9F-860E-094F-9D44-6F88345B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https://www.strongtieinsurance.com/common-reasons-road-accidents/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8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Maryland Statewide Vehicle crash </vt:lpstr>
      <vt:lpstr>Contents </vt:lpstr>
      <vt:lpstr>Little stat </vt:lpstr>
      <vt:lpstr>Purpose of the research </vt:lpstr>
      <vt:lpstr>Analysis of the Data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Statewide Vehicle crash </dc:title>
  <dc:creator>ldawa12@gmail.com</dc:creator>
  <cp:lastModifiedBy>ldawa12@gmail.com</cp:lastModifiedBy>
  <cp:revision>4</cp:revision>
  <dcterms:created xsi:type="dcterms:W3CDTF">2020-02-12T03:02:53Z</dcterms:created>
  <dcterms:modified xsi:type="dcterms:W3CDTF">2020-02-12T03:42:07Z</dcterms:modified>
</cp:coreProperties>
</file>