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/>
    <p:restoredTop sz="94630"/>
  </p:normalViewPr>
  <p:slideViewPr>
    <p:cSldViewPr snapToGrid="0" snapToObjects="1">
      <p:cViewPr varScale="1">
        <p:scale>
          <a:sx n="59" d="100"/>
          <a:sy n="59" d="100"/>
        </p:scale>
        <p:origin x="96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2/12/2020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ongtieinsurance.com/common-reasons-road-acciden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0F564-8C5A-3A46-BE04-E07628105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Maryland Statewide Vehicle crash 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Image result for car crash">
            <a:extLst>
              <a:ext uri="{FF2B5EF4-FFF2-40B4-BE49-F238E27FC236}">
                <a16:creationId xmlns:a16="http://schemas.microsoft.com/office/drawing/2014/main" id="{79BA8C37-E52C-45E8-893A-EA35C08B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884" y="1551070"/>
            <a:ext cx="3155556" cy="32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1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B207D-D47F-CF4A-8EC0-97ECDF1C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Contents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AFA9F-87E7-4B6B-8845-EC18A8594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38" r="13615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D7E67F5D-DD8F-4744-849A-7C0847C5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Little stat </a:t>
            </a:r>
          </a:p>
          <a:p>
            <a:r>
              <a:rPr lang="en-US" sz="1800" dirty="0"/>
              <a:t>What was the purpose of the research ?</a:t>
            </a:r>
          </a:p>
          <a:p>
            <a:r>
              <a:rPr lang="en-US" sz="1800" dirty="0"/>
              <a:t>Analysis of the data </a:t>
            </a:r>
          </a:p>
          <a:p>
            <a:r>
              <a:rPr lang="en-US" sz="1800" dirty="0"/>
              <a:t>What was the time of the day during which  accident happened the most?</a:t>
            </a:r>
          </a:p>
          <a:p>
            <a:r>
              <a:rPr lang="en-US" sz="1800" dirty="0"/>
              <a:t>What year did the most accident happened </a:t>
            </a:r>
          </a:p>
          <a:p>
            <a:r>
              <a:rPr lang="en-US" sz="1800" dirty="0"/>
              <a:t>Type of damages </a:t>
            </a:r>
          </a:p>
          <a:p>
            <a:r>
              <a:rPr lang="en-US" sz="1800" dirty="0"/>
              <a:t>Weather condition and accident happening</a:t>
            </a:r>
          </a:p>
          <a:p>
            <a:r>
              <a:rPr lang="en-US" sz="1800" dirty="0"/>
              <a:t>Outcome Of the research ?</a:t>
            </a:r>
          </a:p>
          <a:p>
            <a:r>
              <a:rPr lang="en-US" sz="1800" dirty="0"/>
              <a:t>References </a:t>
            </a:r>
          </a:p>
          <a:p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1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8EB3-3A44-5740-970E-8F8C050E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stat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15E0-F667-234F-9CAD-C7B213DA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NPR reports that 94 </a:t>
            </a:r>
            <a:r>
              <a:rPr lang="en-US" sz="2800" b="1" dirty="0"/>
              <a:t>percent</a:t>
            </a:r>
            <a:r>
              <a:rPr lang="en-US" sz="2800" dirty="0"/>
              <a:t> of deadly </a:t>
            </a:r>
            <a:r>
              <a:rPr lang="en-US" sz="2800" b="1" dirty="0"/>
              <a:t>car crashes are caused</a:t>
            </a:r>
            <a:r>
              <a:rPr lang="en-US" sz="2800" dirty="0"/>
              <a:t> by some type of </a:t>
            </a:r>
            <a:r>
              <a:rPr lang="en-US" sz="2800" b="1" dirty="0"/>
              <a:t>human error</a:t>
            </a:r>
            <a:r>
              <a:rPr lang="en-US" sz="2800" dirty="0"/>
              <a:t>. Unless and until there are fully autonomous </a:t>
            </a:r>
            <a:r>
              <a:rPr lang="en-US" sz="2800" b="1" dirty="0"/>
              <a:t>cars</a:t>
            </a:r>
            <a:r>
              <a:rPr lang="en-US" sz="2800" dirty="0"/>
              <a:t> that drive themselves, the </a:t>
            </a:r>
            <a:r>
              <a:rPr lang="en-US" sz="2800" b="1" dirty="0"/>
              <a:t>mistakes</a:t>
            </a:r>
            <a:r>
              <a:rPr lang="en-US" sz="2800" dirty="0"/>
              <a:t> that people make will continue to </a:t>
            </a:r>
            <a:r>
              <a:rPr lang="en-US" sz="2800" b="1" dirty="0"/>
              <a:t>cause</a:t>
            </a:r>
            <a:r>
              <a:rPr lang="en-US" sz="2800" dirty="0"/>
              <a:t> thousands of deaths in auto </a:t>
            </a:r>
            <a:r>
              <a:rPr lang="en-US" sz="2800" b="1" dirty="0"/>
              <a:t>accidents</a:t>
            </a:r>
            <a:r>
              <a:rPr lang="en-US" sz="2800" dirty="0"/>
              <a:t> every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9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494F-07BD-2E49-BB3C-F6EFD4B0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FE9D-3EE8-9D47-B84D-9AA3A6B8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car accident have been cause by human Error, what factors have contributed to these errors </a:t>
            </a:r>
          </a:p>
          <a:p>
            <a:r>
              <a:rPr lang="en-US" dirty="0"/>
              <a:t>Was it the weather </a:t>
            </a:r>
          </a:p>
          <a:p>
            <a:r>
              <a:rPr lang="en-US" dirty="0"/>
              <a:t>Was it the time of the day ?(daylight, and dark)</a:t>
            </a:r>
          </a:p>
          <a:p>
            <a:r>
              <a:rPr lang="en-US" dirty="0"/>
              <a:t>What factors leads to the numbers of car accident to increase or decrease in some years  compare to other.</a:t>
            </a:r>
          </a:p>
          <a:p>
            <a:r>
              <a:rPr lang="en-US" dirty="0"/>
              <a:t>What type of car accident occurred the most</a:t>
            </a:r>
          </a:p>
          <a:p>
            <a:r>
              <a:rPr lang="en-US" dirty="0"/>
              <a:t>How ca we prevent it </a:t>
            </a:r>
          </a:p>
        </p:txBody>
      </p:sp>
    </p:spTree>
    <p:extLst>
      <p:ext uri="{BB962C8B-B14F-4D97-AF65-F5344CB8AC3E}">
        <p14:creationId xmlns:p14="http://schemas.microsoft.com/office/powerpoint/2010/main" val="30854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21F5-B353-6B40-9EEB-8B2FEC88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Data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6C321B-856D-47F7-81D7-344E14EC186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736" y="2160597"/>
            <a:ext cx="5132963" cy="421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8BC80E8-CF31-4F33-B9D4-AEB5AB7B5F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86" y="2214808"/>
            <a:ext cx="4754562" cy="370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62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0773-A884-A649-84DA-3C8F81F6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F9F-860E-094F-9D44-6F88345B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https://www.strongtieinsurance.com/common-reasons-road-accidents/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8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203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Maryland Statewide Vehicle crash </vt:lpstr>
      <vt:lpstr>Contents </vt:lpstr>
      <vt:lpstr>Little stat </vt:lpstr>
      <vt:lpstr>Purpose of the research </vt:lpstr>
      <vt:lpstr>Analysis of the Data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Maryland Statewide Vehicle crash </dc:title>
  <dc:creator>ldawa12@gmail.com</dc:creator>
  <cp:lastModifiedBy>GBTC406012UR</cp:lastModifiedBy>
  <cp:revision>8</cp:revision>
  <dcterms:created xsi:type="dcterms:W3CDTF">2020-02-12T03:02:53Z</dcterms:created>
  <dcterms:modified xsi:type="dcterms:W3CDTF">2020-02-12T21:38:07Z</dcterms:modified>
</cp:coreProperties>
</file>