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2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53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5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797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EDE126-AC9C-A642-98E4-E6EFD40DBFD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AE9DDE-7946-774A-99A3-818E69F8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42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Presented by Leila Erbay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88706" y="-138366"/>
            <a:ext cx="4174958" cy="806117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Places I Have Lived</a:t>
            </a:r>
            <a:endParaRPr lang="en-US" sz="28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4794" b="18118"/>
          <a:stretch/>
        </p:blipFill>
        <p:spPr>
          <a:xfrm>
            <a:off x="171426" y="264693"/>
            <a:ext cx="7588942" cy="629251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888706" y="942974"/>
            <a:ext cx="4303294" cy="591502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Hartford, CT:</a:t>
            </a:r>
          </a:p>
          <a:p>
            <a:pPr marL="800100" lvl="1" indent="-342900">
              <a:buFont typeface="PingFangSC-Regular" charset="-122"/>
              <a:buChar char="－"/>
            </a:pPr>
            <a:r>
              <a:rPr lang="en-US" sz="1500" b="1" dirty="0">
                <a:solidFill>
                  <a:schemeClr val="tx1"/>
                </a:solidFill>
              </a:rPr>
              <a:t>Born in 1996</a:t>
            </a:r>
          </a:p>
          <a:p>
            <a:pPr marL="800100" lvl="1" indent="-342900">
              <a:buFont typeface="PingFangSC-Regular" charset="-122"/>
              <a:buChar char="－"/>
            </a:pPr>
            <a:r>
              <a:rPr lang="en-US" sz="1500" b="1" dirty="0">
                <a:solidFill>
                  <a:schemeClr val="tx1"/>
                </a:solidFill>
              </a:rPr>
              <a:t>Lived </a:t>
            </a:r>
            <a:r>
              <a:rPr lang="en-US" sz="1500" b="1" dirty="0" smtClean="0">
                <a:solidFill>
                  <a:schemeClr val="tx1"/>
                </a:solidFill>
              </a:rPr>
              <a:t>in Hartford for </a:t>
            </a:r>
            <a:r>
              <a:rPr lang="en-US" sz="1500" b="1" dirty="0">
                <a:solidFill>
                  <a:schemeClr val="tx1"/>
                </a:solidFill>
              </a:rPr>
              <a:t>6 mo</a:t>
            </a:r>
            <a:r>
              <a:rPr lang="en-US" sz="1500" b="1" dirty="0" smtClean="0">
                <a:solidFill>
                  <a:schemeClr val="tx1"/>
                </a:solidFill>
              </a:rPr>
              <a:t>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Boston, MA:</a:t>
            </a:r>
          </a:p>
          <a:p>
            <a:pPr marL="800100" lvl="1" indent="-342900">
              <a:buFont typeface="PingFangSC-Regular" charset="-122"/>
              <a:buChar char="－"/>
            </a:pPr>
            <a:r>
              <a:rPr lang="en-US" sz="1500" b="1" dirty="0" smtClean="0">
                <a:solidFill>
                  <a:schemeClr val="tx1"/>
                </a:solidFill>
              </a:rPr>
              <a:t>Raised in Boston</a:t>
            </a:r>
          </a:p>
          <a:p>
            <a:pPr marL="800100" lvl="1" indent="-342900">
              <a:buFont typeface="PingFangSC-Regular" charset="-122"/>
              <a:buChar char="－"/>
            </a:pPr>
            <a:r>
              <a:rPr lang="en-US" sz="1500" b="1" dirty="0" smtClean="0">
                <a:solidFill>
                  <a:schemeClr val="tx1"/>
                </a:solidFill>
              </a:rPr>
              <a:t>Elementary School : </a:t>
            </a:r>
          </a:p>
          <a:p>
            <a:pPr marL="1257300" lvl="2" indent="-342900">
              <a:buFont typeface="PingFangSC-Regular" charset="-122"/>
              <a:buChar char="－"/>
            </a:pPr>
            <a:r>
              <a:rPr lang="en-US" sz="1500" b="1" dirty="0">
                <a:solidFill>
                  <a:schemeClr val="tx1"/>
                </a:solidFill>
              </a:rPr>
              <a:t>Josiah Quincy Elementary School in </a:t>
            </a:r>
            <a:r>
              <a:rPr lang="en-US" sz="1500" b="1" dirty="0" smtClean="0">
                <a:solidFill>
                  <a:schemeClr val="tx1"/>
                </a:solidFill>
              </a:rPr>
              <a:t>Chinatown</a:t>
            </a:r>
          </a:p>
          <a:p>
            <a:pPr marL="800100" lvl="1" indent="-342900">
              <a:buFont typeface="PingFangSC-Regular" charset="-122"/>
              <a:buChar char="－"/>
            </a:pPr>
            <a:r>
              <a:rPr lang="en-US" sz="1500" b="1" dirty="0" smtClean="0">
                <a:solidFill>
                  <a:schemeClr val="tx1"/>
                </a:solidFill>
              </a:rPr>
              <a:t>Middle School:</a:t>
            </a:r>
          </a:p>
          <a:p>
            <a:pPr marL="1257300" lvl="2" indent="-342900">
              <a:buFont typeface="PingFangSC-Regular" charset="-122"/>
              <a:buChar char="－"/>
            </a:pPr>
            <a:r>
              <a:rPr lang="en-US" sz="1500" b="1" dirty="0">
                <a:solidFill>
                  <a:schemeClr val="tx1"/>
                </a:solidFill>
              </a:rPr>
              <a:t>Josiah Quincy </a:t>
            </a:r>
            <a:r>
              <a:rPr lang="en-US" sz="1500" b="1" dirty="0" smtClean="0">
                <a:solidFill>
                  <a:schemeClr val="tx1"/>
                </a:solidFill>
              </a:rPr>
              <a:t>Upper School </a:t>
            </a:r>
            <a:r>
              <a:rPr lang="en-US" sz="1500" b="1" dirty="0">
                <a:solidFill>
                  <a:schemeClr val="tx1"/>
                </a:solidFill>
              </a:rPr>
              <a:t>in </a:t>
            </a:r>
            <a:r>
              <a:rPr lang="en-US" sz="1500" b="1" dirty="0" smtClean="0">
                <a:solidFill>
                  <a:schemeClr val="tx1"/>
                </a:solidFill>
              </a:rPr>
              <a:t>Chinatown</a:t>
            </a:r>
          </a:p>
          <a:p>
            <a:pPr marL="800100" lvl="1" indent="-342900">
              <a:buFont typeface="PingFangSC-Regular" charset="-122"/>
              <a:buChar char="－"/>
            </a:pPr>
            <a:r>
              <a:rPr lang="en-US" sz="1500" b="1" dirty="0" smtClean="0">
                <a:solidFill>
                  <a:schemeClr val="tx1"/>
                </a:solidFill>
              </a:rPr>
              <a:t>High School:</a:t>
            </a:r>
          </a:p>
          <a:p>
            <a:pPr marL="1257300" lvl="2" indent="-342900">
              <a:buFont typeface="PingFangSC-Regular" charset="-122"/>
              <a:buChar char="－"/>
            </a:pPr>
            <a:r>
              <a:rPr lang="en-US" sz="1500" b="1" dirty="0" smtClean="0">
                <a:solidFill>
                  <a:schemeClr val="tx1"/>
                </a:solidFill>
              </a:rPr>
              <a:t>Boston Latin School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Montreal, QC: </a:t>
            </a:r>
          </a:p>
          <a:p>
            <a:pPr marL="742950" lvl="1" indent="-285750">
              <a:buFont typeface="PingFangSC-Regular" charset="-122"/>
              <a:buChar char="－"/>
            </a:pPr>
            <a:r>
              <a:rPr lang="en-US" sz="1500" b="1" dirty="0" smtClean="0">
                <a:solidFill>
                  <a:schemeClr val="tx1"/>
                </a:solidFill>
              </a:rPr>
              <a:t>Currently studying at McGill University</a:t>
            </a:r>
          </a:p>
          <a:p>
            <a:pPr marL="742950" lvl="1" indent="-285750">
              <a:buFont typeface="PingFangSC-Regular" charset="-122"/>
              <a:buChar char="－"/>
            </a:pPr>
            <a:r>
              <a:rPr lang="en-US" sz="1500" b="1" dirty="0" smtClean="0">
                <a:solidFill>
                  <a:schemeClr val="tx1"/>
                </a:solidFill>
              </a:rPr>
              <a:t>Studying Computer Science and Economics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7979" y="6665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6306" r="1511" b="13203"/>
          <a:stretch/>
        </p:blipFill>
        <p:spPr>
          <a:xfrm>
            <a:off x="137025" y="1100138"/>
            <a:ext cx="8221163" cy="5586412"/>
          </a:xfrm>
        </p:spPr>
      </p:pic>
      <p:sp>
        <p:nvSpPr>
          <p:cNvPr id="6" name="TextBox 5"/>
          <p:cNvSpPr txBox="1"/>
          <p:nvPr/>
        </p:nvSpPr>
        <p:spPr>
          <a:xfrm>
            <a:off x="8358188" y="117693"/>
            <a:ext cx="3833812" cy="67403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Ballet: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Started at 3 years </a:t>
            </a:r>
            <a:r>
              <a:rPr lang="en-US" dirty="0" smtClean="0"/>
              <a:t>old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Boston </a:t>
            </a:r>
            <a:r>
              <a:rPr lang="en-US" dirty="0" smtClean="0"/>
              <a:t>Ballet School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Graduated in 2015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ap year in Pittsburgh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Studied at Pittsburgh Ballet Theatre (2016-2017)</a:t>
            </a:r>
          </a:p>
          <a:p>
            <a:endParaRPr lang="en-US" dirty="0" smtClean="0"/>
          </a:p>
          <a:p>
            <a:r>
              <a:rPr lang="en-US" dirty="0" smtClean="0"/>
              <a:t>Breakdance: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Started learning at McGill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Taught by peers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Entered jams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Currently learning windmills, flares, </a:t>
            </a:r>
            <a:r>
              <a:rPr lang="en-US" dirty="0" smtClean="0"/>
              <a:t>head spins</a:t>
            </a:r>
            <a:r>
              <a:rPr lang="en-US" dirty="0" smtClean="0"/>
              <a:t>, footwork, etc.</a:t>
            </a:r>
          </a:p>
          <a:p>
            <a:endParaRPr lang="en-US" dirty="0" smtClean="0"/>
          </a:p>
          <a:p>
            <a:r>
              <a:rPr lang="en-US" dirty="0" smtClean="0"/>
              <a:t>Hustle: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Started learning at McGill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Partnered dance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Locking: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Started learning at McGill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Funky style of dance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027" y="300038"/>
            <a:ext cx="822116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Experience in Different Dance Styles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824" y="5091109"/>
            <a:ext cx="3657600" cy="1447802"/>
          </a:xfrm>
        </p:spPr>
        <p:txBody>
          <a:bodyPr/>
          <a:lstStyle/>
          <a:p>
            <a:pPr algn="ctr"/>
            <a:r>
              <a:rPr lang="en-US" dirty="0" smtClean="0"/>
              <a:t>Thank You for Listening</a:t>
            </a:r>
            <a:endParaRPr lang="en-US" dirty="0"/>
          </a:p>
        </p:txBody>
      </p:sp>
      <p:pic>
        <p:nvPicPr>
          <p:cNvPr id="7" name="tumblr_n92m7cYTIF1snjwkpo1_400_oYR2SU.mp4"/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70237" y="633409"/>
            <a:ext cx="5943600" cy="4457700"/>
          </a:xfrm>
        </p:spPr>
      </p:pic>
    </p:spTree>
    <p:extLst>
      <p:ext uri="{BB962C8B-B14F-4D97-AF65-F5344CB8AC3E}">
        <p14:creationId xmlns:p14="http://schemas.microsoft.com/office/powerpoint/2010/main" val="9965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368</TotalTime>
  <Words>146</Words>
  <Application>Microsoft Macintosh PowerPoint</Application>
  <PresentationFormat>Widescreen</PresentationFormat>
  <Paragraphs>43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PingFangSC-Regular</vt:lpstr>
      <vt:lpstr>Wingdings 3</vt:lpstr>
      <vt:lpstr>Arial</vt:lpstr>
      <vt:lpstr>Slice</vt:lpstr>
      <vt:lpstr>About me </vt:lpstr>
      <vt:lpstr>Places I Have Lived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 </dc:title>
  <dc:creator>Leila Erbay</dc:creator>
  <cp:lastModifiedBy>Leila Erbay</cp:lastModifiedBy>
  <cp:revision>9</cp:revision>
  <dcterms:created xsi:type="dcterms:W3CDTF">2018-06-24T22:40:40Z</dcterms:created>
  <dcterms:modified xsi:type="dcterms:W3CDTF">2018-06-25T20:32:31Z</dcterms:modified>
</cp:coreProperties>
</file>