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21"/>
    <p:restoredTop sz="95946"/>
  </p:normalViewPr>
  <p:slideViewPr>
    <p:cSldViewPr snapToGrid="0" snapToObjects="1">
      <p:cViewPr>
        <p:scale>
          <a:sx n="80" d="100"/>
          <a:sy n="80" d="100"/>
        </p:scale>
        <p:origin x="11168" y="6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2047C3E-2766-B64C-B765-2842073E9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 lang="en-US" dirty="0"/>
              <a:t>Leila </a:t>
            </a:r>
            <a:r>
              <a:rPr lang="en-US" dirty="0" err="1"/>
              <a:t>Ghaffari</a:t>
            </a:r>
            <a:endParaRPr lang="en-US" dirty="0"/>
          </a:p>
          <a:p>
            <a:r>
              <a:rPr lang="en-US" dirty="0"/>
              <a:t>Dec. 15,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2EC44-3033-3349-978A-1F5031AB7806}"/>
              </a:ext>
            </a:extLst>
          </p:cNvPr>
          <p:cNvSpPr txBox="1"/>
          <p:nvPr/>
        </p:nvSpPr>
        <p:spPr>
          <a:xfrm>
            <a:off x="2417780" y="2044005"/>
            <a:ext cx="472437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Navier</a:t>
            </a:r>
            <a:r>
              <a:rPr lang="en-US" sz="4400" dirty="0"/>
              <a:t>-Stokes</a:t>
            </a:r>
          </a:p>
          <a:p>
            <a:r>
              <a:rPr lang="en-US" sz="4400" dirty="0"/>
              <a:t>example in </a:t>
            </a:r>
            <a:r>
              <a:rPr lang="en-US" sz="4400" dirty="0" err="1"/>
              <a:t>libCEED</a:t>
            </a:r>
            <a:endParaRPr lang="en-US" sz="4400" dirty="0"/>
          </a:p>
          <a:p>
            <a:endParaRPr lang="en-US" sz="44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BBFF39D-406B-8C42-80CE-72A45A332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4540" y="601457"/>
            <a:ext cx="1624012" cy="162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7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C33B15A-8C23-D044-9EBB-9918AA191F7A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Navier</a:t>
            </a:r>
            <a:r>
              <a:rPr lang="en-US" dirty="0"/>
              <a:t>-Stokes equations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5162EA6-68E9-BD4B-B8FA-928131830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2431" y="296663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13CC0F2-40C3-5F48-9195-5147B984E405}"/>
                  </a:ext>
                </a:extLst>
              </p:cNvPr>
              <p:cNvSpPr/>
              <p:nvPr/>
            </p:nvSpPr>
            <p:spPr>
              <a:xfrm>
                <a:off x="461156" y="2612121"/>
                <a:ext cx="1647502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13CC0F2-40C3-5F48-9195-5147B984E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56" y="2612121"/>
                <a:ext cx="1647502" cy="619016"/>
              </a:xfrm>
              <a:prstGeom prst="rect">
                <a:avLst/>
              </a:prstGeom>
              <a:blipFill>
                <a:blip r:embed="rId4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25774A7-06DB-B94C-A4E5-8770B9944669}"/>
                  </a:ext>
                </a:extLst>
              </p:cNvPr>
              <p:cNvSpPr/>
              <p:nvPr/>
            </p:nvSpPr>
            <p:spPr>
              <a:xfrm>
                <a:off x="461156" y="3429485"/>
                <a:ext cx="4174476" cy="665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nary>
                                <m:naryPr>
                                  <m:chr m:val="⨂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𝛪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𝑣𝑖𝑠𝑐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25774A7-06DB-B94C-A4E5-8770B9944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56" y="3429485"/>
                <a:ext cx="4174476" cy="665888"/>
              </a:xfrm>
              <a:prstGeom prst="rect">
                <a:avLst/>
              </a:prstGeom>
              <a:blipFill>
                <a:blip r:embed="rId5"/>
                <a:stretch>
                  <a:fillRect t="-52830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843E213-6519-424E-9D1D-94711F988ABB}"/>
                  </a:ext>
                </a:extLst>
              </p:cNvPr>
              <p:cNvSpPr/>
              <p:nvPr/>
            </p:nvSpPr>
            <p:spPr>
              <a:xfrm>
                <a:off x="490875" y="4355058"/>
                <a:ext cx="3235565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𝑣𝑖𝑠𝑐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843E213-6519-424E-9D1D-94711F988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75" y="4355058"/>
                <a:ext cx="3235565" cy="714683"/>
              </a:xfrm>
              <a:prstGeom prst="rect">
                <a:avLst/>
              </a:prstGeom>
              <a:blipFill>
                <a:blip r:embed="rId6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BD47B18-6FCB-094A-8C0B-64ADF54A82C2}"/>
                  </a:ext>
                </a:extLst>
              </p:cNvPr>
              <p:cNvSpPr/>
              <p:nvPr/>
            </p:nvSpPr>
            <p:spPr>
              <a:xfrm>
                <a:off x="5327573" y="2269426"/>
                <a:ext cx="2539093" cy="657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BD47B18-6FCB-094A-8C0B-64ADF54A8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573" y="2269426"/>
                <a:ext cx="2539093" cy="657744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A548057-658B-484B-BBC1-9E9E88210328}"/>
                  </a:ext>
                </a:extLst>
              </p:cNvPr>
              <p:cNvSpPr/>
              <p:nvPr/>
            </p:nvSpPr>
            <p:spPr>
              <a:xfrm>
                <a:off x="6998255" y="1563359"/>
                <a:ext cx="173682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  <m:sup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𝕋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A548057-658B-484B-BBC1-9E9E88210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55" y="1563359"/>
                <a:ext cx="1736821" cy="374270"/>
              </a:xfrm>
              <a:prstGeom prst="rect">
                <a:avLst/>
              </a:prstGeom>
              <a:blipFill>
                <a:blip r:embed="rId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F2D69B9-0D6D-894E-8ED9-5ECAE96EC52F}"/>
                  </a:ext>
                </a:extLst>
              </p:cNvPr>
              <p:cNvSpPr/>
              <p:nvPr/>
            </p:nvSpPr>
            <p:spPr>
              <a:xfrm>
                <a:off x="8141596" y="2272924"/>
                <a:ext cx="3137846" cy="657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F2D69B9-0D6D-894E-8ED9-5ECAE96EC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596" y="2272924"/>
                <a:ext cx="3137846" cy="657744"/>
              </a:xfrm>
              <a:prstGeom prst="rect">
                <a:avLst/>
              </a:prstGeom>
              <a:blipFill>
                <a:blip r:embed="rId9"/>
                <a:stretch>
                  <a:fillRect t="-152830" r="-20968" b="-2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6A1A99-983E-E743-BB2B-0FD287463DFD}"/>
                  </a:ext>
                </a:extLst>
              </p:cNvPr>
              <p:cNvSpPr/>
              <p:nvPr/>
            </p:nvSpPr>
            <p:spPr>
              <a:xfrm>
                <a:off x="5026642" y="3438039"/>
                <a:ext cx="357508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𝑣𝑖𝑠𝑐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∇u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∇u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𝛪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6A1A99-983E-E743-BB2B-0FD287463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642" y="3438039"/>
                <a:ext cx="3575081" cy="404983"/>
              </a:xfrm>
              <a:prstGeom prst="rect">
                <a:avLst/>
              </a:prstGeom>
              <a:blipFill>
                <a:blip r:embed="rId10"/>
                <a:stretch>
                  <a:fillRect t="-145455" r="-9609" b="-2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0DCCF47-D59C-784E-BC0F-5F640D324DD2}"/>
                  </a:ext>
                </a:extLst>
              </p:cNvPr>
              <p:cNvSpPr/>
              <p:nvPr/>
            </p:nvSpPr>
            <p:spPr>
              <a:xfrm>
                <a:off x="8820107" y="3454040"/>
                <a:ext cx="2472152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𝑣𝑖𝑠𝑐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𝑣𝑖𝑠𝑐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0DCCF47-D59C-784E-BC0F-5F640D324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107" y="3454040"/>
                <a:ext cx="2472152" cy="3782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CBFE24E-5F63-554F-AA6B-2D79F6FADE15}"/>
              </a:ext>
            </a:extLst>
          </p:cNvPr>
          <p:cNvSpPr txBox="1"/>
          <p:nvPr/>
        </p:nvSpPr>
        <p:spPr>
          <a:xfrm>
            <a:off x="461156" y="1964339"/>
            <a:ext cx="1485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Strong Form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750C64-D186-C146-B334-06E757407BE9}"/>
              </a:ext>
            </a:extLst>
          </p:cNvPr>
          <p:cNvCxnSpPr/>
          <p:nvPr/>
        </p:nvCxnSpPr>
        <p:spPr>
          <a:xfrm>
            <a:off x="544286" y="2360305"/>
            <a:ext cx="12801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Content Placeholder 7" descr="A picture containing monitor, plane, large, flying&#10;&#10;Description automatically generated">
            <a:extLst>
              <a:ext uri="{FF2B5EF4-FFF2-40B4-BE49-F238E27FC236}">
                <a16:creationId xmlns:a16="http://schemas.microsoft.com/office/drawing/2014/main" id="{89DC6C68-EE9A-E044-AE8E-6B1C7A8FC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2"/>
          <a:stretch>
            <a:fillRect/>
          </a:stretch>
        </p:blipFill>
        <p:spPr>
          <a:xfrm>
            <a:off x="4750584" y="4570443"/>
            <a:ext cx="7133447" cy="1570873"/>
          </a:xfrm>
        </p:spPr>
      </p:pic>
      <p:pic>
        <p:nvPicPr>
          <p:cNvPr id="31" name="Content Placeholder 7" descr="A picture containing monitor, plane, large, flying&#10;&#10;Description automatically generated">
            <a:extLst>
              <a:ext uri="{FF2B5EF4-FFF2-40B4-BE49-F238E27FC236}">
                <a16:creationId xmlns:a16="http://schemas.microsoft.com/office/drawing/2014/main" id="{59DA712E-48A1-2743-8CF0-E0CB47FF2B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60794" y="4570443"/>
            <a:ext cx="7133447" cy="157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8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F9657-5AD8-6C4D-AF7F-DFE387DCA6D0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FEM &amp; stabilization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2D6B4BD-4EBB-C84A-B0B9-B2AA79DB3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2431" y="296663"/>
            <a:ext cx="1371600" cy="13716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D72235F-37BE-F443-BDF8-DAE2A535CB7C}"/>
              </a:ext>
            </a:extLst>
          </p:cNvPr>
          <p:cNvGrpSpPr/>
          <p:nvPr/>
        </p:nvGrpSpPr>
        <p:grpSpPr>
          <a:xfrm>
            <a:off x="644577" y="3380284"/>
            <a:ext cx="1097280" cy="1097280"/>
            <a:chOff x="644577" y="2923082"/>
            <a:chExt cx="1097280" cy="109728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59E9AB5-8105-0E45-BCE6-EADBCF928CB1}"/>
                </a:ext>
              </a:extLst>
            </p:cNvPr>
            <p:cNvSpPr/>
            <p:nvPr/>
          </p:nvSpPr>
          <p:spPr>
            <a:xfrm>
              <a:off x="644577" y="2923082"/>
              <a:ext cx="1097280" cy="109728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3BAA89-5094-9E46-A8A1-EE13694FE2E5}"/>
                </a:ext>
              </a:extLst>
            </p:cNvPr>
            <p:cNvSpPr txBox="1"/>
            <p:nvPr/>
          </p:nvSpPr>
          <p:spPr>
            <a:xfrm>
              <a:off x="791734" y="3175109"/>
              <a:ext cx="792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Strong</a:t>
              </a:r>
            </a:p>
            <a:p>
              <a:pPr algn="ctr"/>
              <a:r>
                <a:rPr lang="en-US" dirty="0"/>
                <a:t>Form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CD5D86-EDD7-6E44-B676-4B1EA12FF08B}"/>
              </a:ext>
            </a:extLst>
          </p:cNvPr>
          <p:cNvGrpSpPr/>
          <p:nvPr/>
        </p:nvGrpSpPr>
        <p:grpSpPr>
          <a:xfrm>
            <a:off x="2764323" y="3394139"/>
            <a:ext cx="1097280" cy="1097280"/>
            <a:chOff x="644577" y="2923082"/>
            <a:chExt cx="1097280" cy="109728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7A9543A-7939-8649-BFF6-6A0ECE3502F3}"/>
                </a:ext>
              </a:extLst>
            </p:cNvPr>
            <p:cNvSpPr/>
            <p:nvPr/>
          </p:nvSpPr>
          <p:spPr>
            <a:xfrm>
              <a:off x="644577" y="2923082"/>
              <a:ext cx="1097280" cy="109728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7C5C97-0AD1-EB47-AA1A-756AF26A3121}"/>
                </a:ext>
              </a:extLst>
            </p:cNvPr>
            <p:cNvSpPr txBox="1"/>
            <p:nvPr/>
          </p:nvSpPr>
          <p:spPr>
            <a:xfrm>
              <a:off x="794396" y="3161254"/>
              <a:ext cx="7875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Weak </a:t>
              </a:r>
            </a:p>
            <a:p>
              <a:pPr algn="ctr"/>
              <a:r>
                <a:rPr lang="en-US" dirty="0"/>
                <a:t>Form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D54155-F820-BD41-9B31-61900CB4C2F4}"/>
              </a:ext>
            </a:extLst>
          </p:cNvPr>
          <p:cNvGrpSpPr/>
          <p:nvPr/>
        </p:nvGrpSpPr>
        <p:grpSpPr>
          <a:xfrm>
            <a:off x="4884069" y="2133370"/>
            <a:ext cx="1097280" cy="1097280"/>
            <a:chOff x="644577" y="2923082"/>
            <a:chExt cx="1097280" cy="109728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1C9FFE4-113B-AD4E-8408-4D3083866621}"/>
                </a:ext>
              </a:extLst>
            </p:cNvPr>
            <p:cNvSpPr/>
            <p:nvPr/>
          </p:nvSpPr>
          <p:spPr>
            <a:xfrm>
              <a:off x="644577" y="2923082"/>
              <a:ext cx="1097280" cy="109728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0537E0-7673-DC40-9E66-6E82E1794184}"/>
                </a:ext>
              </a:extLst>
            </p:cNvPr>
            <p:cNvSpPr txBox="1"/>
            <p:nvPr/>
          </p:nvSpPr>
          <p:spPr>
            <a:xfrm>
              <a:off x="961170" y="328594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SU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AFD5BB-17F1-5943-A8BF-0BAE7CB70AE1}"/>
              </a:ext>
            </a:extLst>
          </p:cNvPr>
          <p:cNvGrpSpPr/>
          <p:nvPr/>
        </p:nvGrpSpPr>
        <p:grpSpPr>
          <a:xfrm>
            <a:off x="4879007" y="4491419"/>
            <a:ext cx="1097280" cy="1097280"/>
            <a:chOff x="644577" y="2923082"/>
            <a:chExt cx="1097280" cy="109728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0994659-0B24-E843-8999-470A0B0FAE61}"/>
                </a:ext>
              </a:extLst>
            </p:cNvPr>
            <p:cNvSpPr/>
            <p:nvPr/>
          </p:nvSpPr>
          <p:spPr>
            <a:xfrm>
              <a:off x="644577" y="2923082"/>
              <a:ext cx="1097280" cy="109728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8B7C82-5E3E-B641-B5A5-A4BB40FEDB5B}"/>
                </a:ext>
              </a:extLst>
            </p:cNvPr>
            <p:cNvSpPr txBox="1"/>
            <p:nvPr/>
          </p:nvSpPr>
          <p:spPr>
            <a:xfrm>
              <a:off x="816900" y="3299804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SUPG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B88C28-7580-8F45-878A-69107A5B0E03}"/>
              </a:ext>
            </a:extLst>
          </p:cNvPr>
          <p:cNvCxnSpPr>
            <a:cxnSpLocks/>
          </p:cNvCxnSpPr>
          <p:nvPr/>
        </p:nvCxnSpPr>
        <p:spPr>
          <a:xfrm flipV="1">
            <a:off x="1852697" y="3920836"/>
            <a:ext cx="821234" cy="8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8BA058-4F1F-3440-A812-464A03993811}"/>
              </a:ext>
            </a:extLst>
          </p:cNvPr>
          <p:cNvSpPr txBox="1"/>
          <p:nvPr/>
        </p:nvSpPr>
        <p:spPr>
          <a:xfrm>
            <a:off x="2008909" y="360460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700F16-F65E-7742-8692-489D93C10049}"/>
              </a:ext>
            </a:extLst>
          </p:cNvPr>
          <p:cNvSpPr txBox="1"/>
          <p:nvPr/>
        </p:nvSpPr>
        <p:spPr>
          <a:xfrm>
            <a:off x="4140925" y="3481114"/>
            <a:ext cx="588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+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48A856-8003-2744-853E-0505A23E60EC}"/>
              </a:ext>
            </a:extLst>
          </p:cNvPr>
          <p:cNvSpPr txBox="1"/>
          <p:nvPr/>
        </p:nvSpPr>
        <p:spPr>
          <a:xfrm>
            <a:off x="6816436" y="2411682"/>
            <a:ext cx="308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     Convective Flux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F0D63F-6E64-1846-BE32-057A9FAC1F8A}"/>
              </a:ext>
            </a:extLst>
          </p:cNvPr>
          <p:cNvSpPr txBox="1"/>
          <p:nvPr/>
        </p:nvSpPr>
        <p:spPr>
          <a:xfrm rot="18581118" flipH="1">
            <a:off x="7486645" y="2230060"/>
            <a:ext cx="580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+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593C58-F594-9C4E-80EA-CD01BB9C6A48}"/>
              </a:ext>
            </a:extLst>
          </p:cNvPr>
          <p:cNvSpPr txBox="1"/>
          <p:nvPr/>
        </p:nvSpPr>
        <p:spPr>
          <a:xfrm>
            <a:off x="6823079" y="4819581"/>
            <a:ext cx="308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     Strong Form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3B7756-5A95-A547-A05C-95E4BED5C6A2}"/>
              </a:ext>
            </a:extLst>
          </p:cNvPr>
          <p:cNvSpPr txBox="1"/>
          <p:nvPr/>
        </p:nvSpPr>
        <p:spPr>
          <a:xfrm rot="18581118" flipH="1">
            <a:off x="7486644" y="4650304"/>
            <a:ext cx="580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+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57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D83AF79C-8C42-8749-BC36-6A2E21551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6435" y="324903"/>
            <a:ext cx="938212" cy="9382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F033DC1-38A3-5D45-BC8B-4C5F63BBE1B0}"/>
                  </a:ext>
                </a:extLst>
              </p:cNvPr>
              <p:cNvSpPr/>
              <p:nvPr/>
            </p:nvSpPr>
            <p:spPr>
              <a:xfrm>
                <a:off x="5700883" y="1744010"/>
                <a:ext cx="5094011" cy="857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∂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∂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∂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F033DC1-38A3-5D45-BC8B-4C5F63BBE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883" y="1744010"/>
                <a:ext cx="5094011" cy="857029"/>
              </a:xfrm>
              <a:prstGeom prst="rect">
                <a:avLst/>
              </a:prstGeom>
              <a:blipFill>
                <a:blip r:embed="rId5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AAC2C9F-E95C-D347-A3A3-14805A91A884}"/>
                  </a:ext>
                </a:extLst>
              </p:cNvPr>
              <p:cNvSpPr/>
              <p:nvPr/>
            </p:nvSpPr>
            <p:spPr>
              <a:xfrm>
                <a:off x="7251968" y="3312418"/>
                <a:ext cx="1862113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p>
                          <m: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𝕋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AAC2C9F-E95C-D347-A3A3-14805A91A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968" y="3312418"/>
                <a:ext cx="1862113" cy="405624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Graphic 21">
            <a:extLst>
              <a:ext uri="{FF2B5EF4-FFF2-40B4-BE49-F238E27FC236}">
                <a16:creationId xmlns:a16="http://schemas.microsoft.com/office/drawing/2014/main" id="{04806FE0-A4C4-6C45-8893-73F3A9161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5404" y="281171"/>
            <a:ext cx="1371600" cy="1371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B2E9A0-5399-1B48-A1FE-867EC3C96062}"/>
              </a:ext>
            </a:extLst>
          </p:cNvPr>
          <p:cNvSpPr txBox="1"/>
          <p:nvPr/>
        </p:nvSpPr>
        <p:spPr>
          <a:xfrm>
            <a:off x="133788" y="1446877"/>
            <a:ext cx="48369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/>
              <a:t>Navier</a:t>
            </a:r>
            <a:r>
              <a:rPr lang="en-US" sz="3600" dirty="0"/>
              <a:t>-Stokes Equations </a:t>
            </a:r>
          </a:p>
          <a:p>
            <a:pPr algn="ctr"/>
            <a:r>
              <a:rPr lang="en-US" sz="3600" dirty="0"/>
              <a:t>With Primitive Variables </a:t>
            </a:r>
          </a:p>
          <a:p>
            <a:pPr algn="ctr"/>
            <a:r>
              <a:rPr lang="en-US" sz="3600" dirty="0"/>
              <a:t>And </a:t>
            </a:r>
          </a:p>
          <a:p>
            <a:pPr algn="ctr"/>
            <a:r>
              <a:rPr lang="en-US" sz="3600" dirty="0"/>
              <a:t>Implicit Scheme</a:t>
            </a:r>
          </a:p>
        </p:txBody>
      </p:sp>
    </p:spTree>
    <p:extLst>
      <p:ext uri="{BB962C8B-B14F-4D97-AF65-F5344CB8AC3E}">
        <p14:creationId xmlns:p14="http://schemas.microsoft.com/office/powerpoint/2010/main" val="201374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88898-94CD-6E4C-BD33-934135ED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8800" dirty="0">
                <a:solidFill>
                  <a:srgbClr val="454545"/>
                </a:solidFill>
              </a:rPr>
              <a:t>Thank You!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ACF5DE8C-332E-3145-A383-48FB9A127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5404" y="28117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739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105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Cambria Math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Leila Ghaffari</dc:creator>
  <cp:lastModifiedBy>Leila Ghaffari</cp:lastModifiedBy>
  <cp:revision>18</cp:revision>
  <dcterms:created xsi:type="dcterms:W3CDTF">2019-12-15T15:33:58Z</dcterms:created>
  <dcterms:modified xsi:type="dcterms:W3CDTF">2019-12-16T15:12:39Z</dcterms:modified>
</cp:coreProperties>
</file>