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oey Clemen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06T21:52:46.283">
    <p:pos x="6000" y="0"/>
    <p:text>Possibly remove?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ae6b3450a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ae6b3450a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e6b3450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e6b3450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7d78e8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7d78e8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e6b3450a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e6b3450a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e6b3450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e6b3450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libCEED supports matrix methods as well for lower order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e6b3450a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e6b3450a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9042dbb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9042dbb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e6b3450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e6b3450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79e68c3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79e68c3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Leading edge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Turbulent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79e68c3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79e68c3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Contribution/goal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Problem formulation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e6b3450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e6b3450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9042dbb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9042dbb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EED/libCEED/pull/1096" TargetMode="External"/><Relationship Id="rId4" Type="http://schemas.openxmlformats.org/officeDocument/2006/relationships/hyperlink" Target="https://github.com/CEED/libCEED/pull/1109" TargetMode="External"/><Relationship Id="rId5" Type="http://schemas.openxmlformats.org/officeDocument/2006/relationships/hyperlink" Target="https://github.com/CEED/libCEED/pull/111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W3D4uGF9o1uUwnpaFkMBYl88LvFA4DVp/view" TargetMode="External"/><Relationship Id="rId4" Type="http://schemas.openxmlformats.org/officeDocument/2006/relationships/image" Target="../media/image17.jpg"/><Relationship Id="rId5" Type="http://schemas.openxmlformats.org/officeDocument/2006/relationships/hyperlink" Target="http://drive.google.com/file/d/1Ve6RJyPkmZf1lCA9hiwMZEoThfXGDGNQ/view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968275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20"/>
              <a:t>A Convergence Study and Contributions to libCEED</a:t>
            </a:r>
            <a:endParaRPr sz="54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1400" y="3702875"/>
            <a:ext cx="5205300" cy="4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Leila Ghaffari, Amanda Shackelford, Joey Clement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41400" y="3087275"/>
            <a:ext cx="84612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CS 5636: Numerical Solutions to PDEs Final Project Presentation</a:t>
            </a:r>
            <a:endParaRPr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Dec 7 2022</a:t>
            </a:r>
            <a:endParaRPr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(?) study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314" y="1006950"/>
            <a:ext cx="6445375" cy="38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081675"/>
            <a:ext cx="8520600" cy="24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 PRs: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 stabilization coefficients          </a:t>
            </a: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https://github.com/CEED/libCEED/pull/1096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component-wise errors in primitive and conservative variable sets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https://github.com/CEED/libCEED/pull/1109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 mesh generation for the boundary layer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https://github.com/CEED/libCEED/pull/1111</a:t>
            </a:r>
            <a:endParaRPr sz="120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3628750"/>
            <a:ext cx="8520600" cy="1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Outlook: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Investigate the issue with the convergence plot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Incorporate the entropy variables implemented by Zach and Drishan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 similar study for other ICs and BCs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05977"/>
            <a:ext cx="8520600" cy="393153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311700" y="4568700"/>
            <a:ext cx="70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[2] https://libceed.org/en/latest/libCEEDapi/#finite-element-operator-decomposition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304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libCEED</a:t>
            </a:r>
            <a:endParaRPr sz="27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75450"/>
            <a:ext cx="8520600" cy="17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Open source numerical software library for finite element methods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Sparse matrices are expensive for high order methods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New format needed to represent operators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Goals of libCEED: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Implement a matrix free representation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Note: libCEED supports matrix methods for low order solvers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Enable efficient computation on different device types/architectures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4568700"/>
            <a:ext cx="33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[1] https://github.com/CEED/libCEED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25" y="3008457"/>
            <a:ext cx="3776376" cy="13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275" y="2940600"/>
            <a:ext cx="2870099" cy="14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Navier Stokes Equations for Compressible Flow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25" y="1017725"/>
            <a:ext cx="4972776" cy="18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122175" y="1104200"/>
            <a:ext cx="188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Mass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122175" y="1737425"/>
            <a:ext cx="16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Momentum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122175" y="2348200"/>
            <a:ext cx="16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Total Energy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50" y="3272837"/>
            <a:ext cx="2517249" cy="4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250" y="3782900"/>
            <a:ext cx="1164230" cy="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2849" y="3293523"/>
            <a:ext cx="2517250" cy="44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2850" y="3782900"/>
            <a:ext cx="1198275" cy="2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743225" y="2872625"/>
            <a:ext cx="31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Conservative Variables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225275" y="2872613"/>
            <a:ext cx="31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Primitive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Variables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112850" y="4102800"/>
            <a:ext cx="577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Primitives often easier to work with/more intuitive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Accuracy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determined by application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Primitives are measurable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Navier Stokes Miniapp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34075"/>
            <a:ext cx="39000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Advection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Euler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Isentropic Vortex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Shock Tube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Navier-Stokes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Density Current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Blasius Boundary Layer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Synthetic Turbulence Generation</a:t>
            </a:r>
            <a:endParaRPr sz="1600"/>
          </a:p>
        </p:txBody>
      </p:sp>
      <p:sp>
        <p:nvSpPr>
          <p:cNvPr id="92" name="Google Shape;92;p16"/>
          <p:cNvSpPr txBox="1"/>
          <p:nvPr/>
        </p:nvSpPr>
        <p:spPr>
          <a:xfrm>
            <a:off x="4572000" y="1234075"/>
            <a:ext cx="40998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Features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layfair Display"/>
              <a:buChar char="●"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Stabilization Techniques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 (streamline-upwind)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SUPG (streamline-upwind/Petrov-Galerkin)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layfair Display"/>
              <a:buChar char="●"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Unstructured Mesh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layfair Display"/>
              <a:buChar char="●"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Conservative and Primitive variables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layfair Display"/>
              <a:buChar char="●"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Implicit and explicit time integration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375" y="3209525"/>
            <a:ext cx="5329351" cy="8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01772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dimensional flow layer over a semi-infinite flat 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Similarity transform essentially reduces to 1-D problem in distance from plate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0 &lt; η &lt; 1 describes the entire boundary layer at any x-coordinate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ts val="1295"/>
              <a:buChar char="■"/>
            </a:pPr>
            <a:r>
              <a:rPr lang="en"/>
              <a:t>Self similar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terms in NS equations negligible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described by:</a:t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Blasius Problem Refresher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79250"/>
            <a:ext cx="2412050" cy="1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Blasius Boundary Layers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34075"/>
            <a:ext cx="33057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Boundary layers form as a fluid moves over a flat plate:</a:t>
            </a:r>
            <a:endParaRPr sz="15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the leading edge of the plate, there is a laminar region.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As the flow continues back from the leading edge, the laminar boundary layer increases in thickness.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Turbulent layer is eventually reached and a viscous sublayer is formed.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things affect the length of these regions both along and away from the plate</a:t>
            </a:r>
            <a:endParaRPr sz="14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975" y="252775"/>
            <a:ext cx="4919326" cy="23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902" y="3057197"/>
            <a:ext cx="2338299" cy="152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2524" y="2658352"/>
            <a:ext cx="2634244" cy="2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Mesh Generation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34075"/>
            <a:ext cx="42603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Come up with a continuous transformation that has all of the information you would like to specify to generate the mesh.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What we would like to be able to specify:</a:t>
            </a:r>
            <a:endParaRPr>
              <a:highlight>
                <a:schemeClr val="dk1"/>
              </a:highlight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Aspect ratio at the first boundary between the viscous region and the turbulent region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Height of the two layers and total height of the domain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Percentage of total height to the second boundary layer (in decimal form)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5166400" y="4666700"/>
            <a:ext cx="379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Vary the aspect ratio, set y</a:t>
            </a:r>
            <a:r>
              <a:rPr baseline="-25000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=10, y</a:t>
            </a:r>
            <a:r>
              <a:rPr baseline="-25000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=500, y</a:t>
            </a:r>
            <a:r>
              <a:rPr baseline="-25000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max</a:t>
            </a: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=5000, σ</a:t>
            </a:r>
            <a:r>
              <a:rPr baseline="-25000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=0.8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783425" y="180725"/>
            <a:ext cx="4260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grpSp>
        <p:nvGrpSpPr>
          <p:cNvPr id="118" name="Google Shape;118;p19"/>
          <p:cNvGrpSpPr/>
          <p:nvPr/>
        </p:nvGrpSpPr>
        <p:grpSpPr>
          <a:xfrm>
            <a:off x="4893263" y="641049"/>
            <a:ext cx="4206612" cy="3972226"/>
            <a:chOff x="4893263" y="641049"/>
            <a:chExt cx="4206612" cy="3972226"/>
          </a:xfrm>
        </p:grpSpPr>
        <p:pic>
          <p:nvPicPr>
            <p:cNvPr id="119" name="Google Shape;11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25362" y="2480174"/>
              <a:ext cx="3276775" cy="213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3263" y="641049"/>
              <a:ext cx="2331676" cy="173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48625" y="641175"/>
              <a:ext cx="1951250" cy="17855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to libCEED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errors from NS solver in both primitive and conservative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Previously only 2D Advection and Euler solvers computed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NS solver now computes errors for exactly </a:t>
            </a:r>
            <a:r>
              <a:rPr lang="en"/>
              <a:t>solvable</a:t>
            </a:r>
            <a:r>
              <a:rPr lang="en"/>
              <a:t> problems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Errors computed for one set of variables (primitive or conservative)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post processing, converts errors into other set, report both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mesh generation to make user input more friendly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Previously the mesh was generated discretely from changing the setting in the yaml file (for changing from linear to quadratic) and specifying the number of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the mesh will be generated from a continuous function so can easily convert before linear and quadratic mesh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Functional form provides a more intuitive input for users who know what boundary layers they want to resolve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Convergence study on Blasius boundary layer problem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Blasius Problem With Primitive And Conservative Variables</a:t>
            </a:r>
            <a:endParaRPr/>
          </a:p>
        </p:txBody>
      </p:sp>
      <p:pic>
        <p:nvPicPr>
          <p:cNvPr id="133" name="Google Shape;133;p21" title="v_frame20.og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50" y="1701625"/>
            <a:ext cx="4183426" cy="31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 title="Y2_frame20.og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5900" y="1701625"/>
            <a:ext cx="4183424" cy="31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579763" y="1180700"/>
            <a:ext cx="331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Problem run in primitive variables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105063" y="1180700"/>
            <a:ext cx="36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Problem run in conservative variables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