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BDA6D-A456-07B6-3DB2-41753A3E2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316014-5DB9-E686-5CEC-9EEC67725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C70F8-5E81-6EF8-BFEB-2CBE00D0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49938-8135-5806-F38C-79CA2BEB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A905D-E544-78E5-7EC9-5144D2AF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5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2901A-D444-0E9F-3612-C2B1FA9B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B71A43-C5F8-81DB-BE79-CCF50CD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B702F-E7F2-72F7-DDD4-C3E02260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6FA90-D3FA-6AEF-FC98-5AA42527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BB21-3D64-C500-7F3D-A5AFF4B7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6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A41E0A-2654-2C6B-ECB3-1BC6840F2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7C8110-03AF-E675-C530-D51DEF457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0BE818-642B-93D8-9B9C-07BD1122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FDE9D5-2738-E411-63A1-6D68B5F0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110F2-E648-328E-DD34-510AD5AE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EFFFE-A8D7-DD13-2411-8B85AB0D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8A20B-A7C6-4E58-1772-FA10AFE6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1B290-E9B8-792A-E7B8-4122AB66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497C0-63DF-4608-099B-8AFBD69A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E6DCB-3986-2B87-1802-F63B91BE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9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E94A8-40DE-8F2F-1730-2D3CEEE9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F92FCC-0AF2-47DE-691E-5EE549F6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11210-8A21-2246-A020-13558C52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418A68-DF1A-69B9-E842-B0F5ED6E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26AC02-563C-A452-33DC-3BB4C4D9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1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C14A9-004A-ECB2-30BC-C6897B4E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4DA55-1C36-78FF-238D-F02FD9CB7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DB59B0-8F39-CCD6-53C3-D728A0451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0762CA-3F39-A3ED-74A9-6B8C290A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45002-3578-7121-779C-97808810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D84948-B127-68BD-25F7-7689DBC6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9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33E95-7F36-A609-BAF5-0DA5685C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A1C027-ADF3-2BCE-B757-036DEA84C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119D21-8EFD-64CC-1CFE-50E1AAC7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F20EEB-A811-352A-D5C2-F8ED6B8C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9E506A-B1C9-9657-C128-4D0991924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21DC1D-CEE9-7782-C6FF-B86BF33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2F18E3-6EB2-6BA8-0F05-CB01F6D4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93794F-CC27-F644-203C-36067A09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05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9583-D7E4-23B7-4F66-1F68F2AF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399A8C-9949-0079-A771-12AAFCA9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357001-541E-7A4F-0198-BC155B5D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05ADFB-CBC3-64A3-0225-FA74BB2C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3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B3385-C7EC-9AAE-70CC-5F72471D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4CFC3-03E5-99CF-54F8-9A823175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D520F9-0B6E-02BF-3B84-FD37D0E9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4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7F0CD-9292-121E-03E4-0FE665DA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B87DB-57A5-7F83-48FB-CC85C45E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477F5-BE0F-8B95-E4F3-457CD815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10F787-3C20-0D62-43B1-143159AF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2587EE-5C82-B6ED-742E-76136420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EF6EFB-2596-961E-78BD-62155DEE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9555D-78A8-0C38-68AC-A1A722D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330822-1676-6037-B46A-0AC55ED67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4589B-D217-411C-F659-2A6EC08CA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783EDA-0725-5DDE-05C8-D123AB85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828A5-77FC-57EE-BB12-D760F19D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14313-3C4A-9264-F35A-3F1D0127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5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FA0F8-E405-D806-FCC1-874A84B1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8B810-1EBE-290F-FFDE-F7232DB6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B0463-CE4D-45E1-CDF7-198370CD3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7BCD-ED31-4122-B212-2911D098B94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73253-F514-C5FA-65C9-21616BADF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3FABD-319A-4AF1-9A9B-664AF537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CDE2-9B32-40C5-903C-CE7D5F83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9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E4775-4479-087F-175C-14B9E0EBF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на </a:t>
            </a:r>
            <a:r>
              <a:rPr lang="en-US" dirty="0" err="1"/>
              <a:t>PyQt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5F65F6-A97E-A7FA-8D6B-ED894060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Гумерова </a:t>
            </a:r>
            <a:r>
              <a:rPr lang="ru-RU" dirty="0" err="1"/>
              <a:t>Лэйла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20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1FE98-3AAA-D3DE-78DE-25A152EF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3EFAB-92DF-5758-A9CC-D65449B5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проект помог закрепить мне знания, полученные в результате изучения модуля </a:t>
            </a:r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Данный проект можно улучшать: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Добавить больше игр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Добавить уровни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Сделать для каждой игры ежедневный уровень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Добавить возможность соревнований с друзьями</a:t>
            </a:r>
          </a:p>
        </p:txBody>
      </p:sp>
    </p:spTree>
    <p:extLst>
      <p:ext uri="{BB962C8B-B14F-4D97-AF65-F5344CB8AC3E}">
        <p14:creationId xmlns:p14="http://schemas.microsoft.com/office/powerpoint/2010/main" val="218222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6D5A8-C1F9-741C-0E0A-A569669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EEB61-26FB-7765-3F95-71C790C8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создать игру с помощью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Актуальность: Развлечения – составная часть нашей жизни. Игры не только развлекают, но и развивают.</a:t>
            </a:r>
          </a:p>
          <a:p>
            <a:r>
              <a:rPr lang="ru-RU" dirty="0"/>
              <a:t>Идея проекта: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Возможность играть в 2 игры: </a:t>
            </a:r>
            <a:r>
              <a:rPr lang="en-US" dirty="0"/>
              <a:t>“Flood it”</a:t>
            </a:r>
            <a:r>
              <a:rPr lang="ru-RU" dirty="0"/>
              <a:t> и </a:t>
            </a:r>
            <a:r>
              <a:rPr lang="en-US" dirty="0"/>
              <a:t>“Cath the food”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16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BC5C-4501-838F-4DC3-C437C42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</a:t>
            </a:r>
            <a:r>
              <a:rPr lang="en-US" dirty="0"/>
              <a:t>Flood 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4C67-7817-6CFF-4588-D8A2D6B8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1.Сначала с помощью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ru-RU" dirty="0"/>
              <a:t>создаём диалог для того, чтобы узнать у пользователя желаемый размер поля и количество цветов</a:t>
            </a:r>
          </a:p>
          <a:p>
            <a:r>
              <a:rPr lang="ru-RU" dirty="0"/>
              <a:t>2.Создаём поле. Поле – экземпляр класса, которое рисует его и перекрашивает нужные клетки</a:t>
            </a:r>
          </a:p>
          <a:p>
            <a:r>
              <a:rPr lang="ru-RU" dirty="0"/>
              <a:t>3.При нажатии мышки перекрашиваем поле</a:t>
            </a:r>
          </a:p>
          <a:p>
            <a:r>
              <a:rPr lang="ru-RU" dirty="0"/>
              <a:t>4.Проверяем победу(закрашены ли все клетки) и поражение(не закончились ли ходы)</a:t>
            </a:r>
          </a:p>
          <a:p>
            <a:r>
              <a:rPr lang="ru-RU" dirty="0"/>
              <a:t>5.Завершаем игру сообщением о победе или поражении</a:t>
            </a:r>
          </a:p>
        </p:txBody>
      </p:sp>
    </p:spTree>
    <p:extLst>
      <p:ext uri="{BB962C8B-B14F-4D97-AF65-F5344CB8AC3E}">
        <p14:creationId xmlns:p14="http://schemas.microsoft.com/office/powerpoint/2010/main" val="9592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BC5C-4501-838F-4DC3-C437C42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Победа и поражение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4C67-7817-6CFF-4588-D8A2D6B8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поражении выводится сообщение о поражении и о количестве данных ходов(которые все потрачены)</a:t>
            </a:r>
          </a:p>
          <a:p>
            <a:r>
              <a:rPr lang="ru-RU" dirty="0"/>
              <a:t>При победе выводится сообщение о победе и о количестве использованных и данных ходов</a:t>
            </a:r>
          </a:p>
        </p:txBody>
      </p:sp>
    </p:spTree>
    <p:extLst>
      <p:ext uri="{BB962C8B-B14F-4D97-AF65-F5344CB8AC3E}">
        <p14:creationId xmlns:p14="http://schemas.microsoft.com/office/powerpoint/2010/main" val="100227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BC5C-4501-838F-4DC3-C437C42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</a:t>
            </a:r>
            <a:r>
              <a:rPr lang="en-US" dirty="0"/>
              <a:t>Catch the food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4C67-7817-6CFF-4588-D8A2D6B8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1.На экране есть спрайт персонажа, имеющий возможность двигаться</a:t>
            </a:r>
          </a:p>
          <a:p>
            <a:r>
              <a:rPr lang="ru-RU" dirty="0"/>
              <a:t>2.На него падают экземпляры классов еды(которую нужно ловить) и мусора(от которого нужно уворачиваться). Также можно ловить жизни</a:t>
            </a:r>
          </a:p>
          <a:p>
            <a:r>
              <a:rPr lang="ru-RU" dirty="0"/>
              <a:t>3.Игру можно ставить на паузу</a:t>
            </a:r>
          </a:p>
          <a:p>
            <a:r>
              <a:rPr lang="ru-RU" dirty="0"/>
              <a:t>4.Если жизней не осталось, то выводится сообщение о поражении</a:t>
            </a:r>
          </a:p>
        </p:txBody>
      </p:sp>
    </p:spTree>
    <p:extLst>
      <p:ext uri="{BB962C8B-B14F-4D97-AF65-F5344CB8AC3E}">
        <p14:creationId xmlns:p14="http://schemas.microsoft.com/office/powerpoint/2010/main" val="228447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BC5C-4501-838F-4DC3-C437C42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Победа и поражение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4C67-7817-6CFF-4588-D8A2D6B8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Победа невозможна</a:t>
            </a:r>
          </a:p>
          <a:p>
            <a:r>
              <a:rPr lang="ru-RU" dirty="0"/>
              <a:t>При поражении выводится сообщение о нём, количество набранных ходов и максимально набранных за всё время</a:t>
            </a:r>
          </a:p>
        </p:txBody>
      </p:sp>
    </p:spTree>
    <p:extLst>
      <p:ext uri="{BB962C8B-B14F-4D97-AF65-F5344CB8AC3E}">
        <p14:creationId xmlns:p14="http://schemas.microsoft.com/office/powerpoint/2010/main" val="77331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BC5C-4501-838F-4DC3-C437C42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4C67-7817-6CFF-4588-D8A2D6B8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Меню с кнопками для начала каждой из игр и выхода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7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BC5C-4501-838F-4DC3-C437C42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Кнопки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4C67-7817-6CFF-4588-D8A2D6B8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Экземпляры класса</a:t>
            </a:r>
          </a:p>
          <a:p>
            <a:r>
              <a:rPr lang="ru-RU" dirty="0"/>
              <a:t>При нажатии активируют переданную функцию</a:t>
            </a:r>
          </a:p>
          <a:p>
            <a:r>
              <a:rPr lang="ru-RU" dirty="0"/>
              <a:t>При наведении меняют цвет</a:t>
            </a:r>
          </a:p>
          <a:p>
            <a:r>
              <a:rPr lang="ru-RU" dirty="0"/>
              <a:t>Н кнопках есть надписи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50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BC5C-4501-838F-4DC3-C437C42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4C67-7817-6CFF-4588-D8A2D6B8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 err="1"/>
              <a:t>QtDesinger</a:t>
            </a:r>
            <a:endParaRPr lang="en-US" dirty="0"/>
          </a:p>
          <a:p>
            <a:r>
              <a:rPr lang="ru-RU" dirty="0"/>
              <a:t>Диалоговые окна</a:t>
            </a:r>
          </a:p>
          <a:p>
            <a:r>
              <a:rPr lang="ru-RU" dirty="0"/>
              <a:t>Файлы </a:t>
            </a:r>
            <a:r>
              <a:rPr lang="en-US" dirty="0"/>
              <a:t>txt </a:t>
            </a:r>
            <a:endParaRPr lang="ru-RU" dirty="0"/>
          </a:p>
          <a:p>
            <a:r>
              <a:rPr lang="ru-RU" dirty="0"/>
              <a:t>ООП</a:t>
            </a:r>
          </a:p>
          <a:p>
            <a:r>
              <a:rPr lang="ru-RU" dirty="0"/>
              <a:t>Обработку исключений(в процессе написания программы)</a:t>
            </a:r>
          </a:p>
          <a:p>
            <a:r>
              <a:rPr lang="en-US" dirty="0" err="1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44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339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Игра на PyQt</vt:lpstr>
      <vt:lpstr>Введение</vt:lpstr>
      <vt:lpstr>Описание реализации. Flood it</vt:lpstr>
      <vt:lpstr>Описание реализации. Победа и поражение</vt:lpstr>
      <vt:lpstr>Описание реализации. Catch the food</vt:lpstr>
      <vt:lpstr>Описание реализации. Победа и поражение</vt:lpstr>
      <vt:lpstr>Описание реализации. Меню</vt:lpstr>
      <vt:lpstr>Описание реализации. Кнопки</vt:lpstr>
      <vt:lpstr>Описание реализации. Использованные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PyQt</dc:title>
  <dc:creator>Leyla</dc:creator>
  <cp:lastModifiedBy>Leyla</cp:lastModifiedBy>
  <cp:revision>2</cp:revision>
  <dcterms:created xsi:type="dcterms:W3CDTF">2022-11-10T09:16:58Z</dcterms:created>
  <dcterms:modified xsi:type="dcterms:W3CDTF">2023-01-22T18:15:00Z</dcterms:modified>
</cp:coreProperties>
</file>