
<file path=[Content_Types].xml><?xml version="1.0" encoding="utf-8"?>
<Types xmlns="http://schemas.openxmlformats.org/package/2006/content-types">
  <Override PartName="/ppt/slides/slide1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docProps/core.xml" ContentType="application/vnd.openxmlformats-package.core-properties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5" r:id="rId7"/>
    <p:sldId id="258" r:id="rId8"/>
    <p:sldId id="267" r:id="rId9"/>
    <p:sldId id="263" r:id="rId10"/>
    <p:sldId id="269" r:id="rId11"/>
    <p:sldId id="266" r:id="rId12"/>
    <p:sldId id="271" r:id="rId13"/>
    <p:sldId id="268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viewProps" Target="viewProps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theme" Target="theme/theme1.xml"/><Relationship Id="rId26" Type="http://schemas.openxmlformats.org/officeDocument/2006/relationships/presProps" Target="presProps.xml"/><Relationship Id="rId11" Type="http://schemas.openxmlformats.org/officeDocument/2006/relationships/slide" Target="slides/slide10.xml"/><Relationship Id="rId29" Type="http://schemas.openxmlformats.org/officeDocument/2006/relationships/tableStyles" Target="tableStyles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8B37-2F0E-DA4E-9CF5-6B240228F3DC}" type="datetimeFigureOut">
              <a:rPr lang="de-DE" smtClean="0"/>
              <a:pPr/>
              <a:t>24.10.2010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C0A6-5F2B-1A46-B9D5-71D05381DCA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8B37-2F0E-DA4E-9CF5-6B240228F3DC}" type="datetimeFigureOut">
              <a:rPr lang="de-DE" smtClean="0"/>
              <a:pPr/>
              <a:t>24.10.2010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C0A6-5F2B-1A46-B9D5-71D05381DCA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8B37-2F0E-DA4E-9CF5-6B240228F3DC}" type="datetimeFigureOut">
              <a:rPr lang="de-DE" smtClean="0"/>
              <a:pPr/>
              <a:t>24.10.2010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C0A6-5F2B-1A46-B9D5-71D05381DCA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8B37-2F0E-DA4E-9CF5-6B240228F3DC}" type="datetimeFigureOut">
              <a:rPr lang="de-DE" smtClean="0"/>
              <a:pPr/>
              <a:t>24.10.2010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C0A6-5F2B-1A46-B9D5-71D05381DCA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8B37-2F0E-DA4E-9CF5-6B240228F3DC}" type="datetimeFigureOut">
              <a:rPr lang="de-DE" smtClean="0"/>
              <a:pPr/>
              <a:t>24.10.2010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C0A6-5F2B-1A46-B9D5-71D05381DCA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8B37-2F0E-DA4E-9CF5-6B240228F3DC}" type="datetimeFigureOut">
              <a:rPr lang="de-DE" smtClean="0"/>
              <a:pPr/>
              <a:t>24.10.2010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C0A6-5F2B-1A46-B9D5-71D05381DCA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8B37-2F0E-DA4E-9CF5-6B240228F3DC}" type="datetimeFigureOut">
              <a:rPr lang="de-DE" smtClean="0"/>
              <a:pPr/>
              <a:t>24.10.2010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C0A6-5F2B-1A46-B9D5-71D05381DCA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8B37-2F0E-DA4E-9CF5-6B240228F3DC}" type="datetimeFigureOut">
              <a:rPr lang="de-DE" smtClean="0"/>
              <a:pPr/>
              <a:t>24.10.2010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C0A6-5F2B-1A46-B9D5-71D05381DCA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8B37-2F0E-DA4E-9CF5-6B240228F3DC}" type="datetimeFigureOut">
              <a:rPr lang="de-DE" smtClean="0"/>
              <a:pPr/>
              <a:t>24.10.2010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C0A6-5F2B-1A46-B9D5-71D05381DCA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8B37-2F0E-DA4E-9CF5-6B240228F3DC}" type="datetimeFigureOut">
              <a:rPr lang="de-DE" smtClean="0"/>
              <a:pPr/>
              <a:t>24.10.2010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C0A6-5F2B-1A46-B9D5-71D05381DCA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8B37-2F0E-DA4E-9CF5-6B240228F3DC}" type="datetimeFigureOut">
              <a:rPr lang="de-DE" smtClean="0"/>
              <a:pPr/>
              <a:t>24.10.2010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C0A6-5F2B-1A46-B9D5-71D05381DCA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B8B37-2F0E-DA4E-9CF5-6B240228F3DC}" type="datetimeFigureOut">
              <a:rPr lang="de-DE" smtClean="0"/>
              <a:pPr/>
              <a:t>24.10.2010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7C0A6-5F2B-1A46-B9D5-71D05381DCA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sh dir="u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7000" dirty="0" smtClean="0"/>
              <a:t>JavaScript</a:t>
            </a: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800" dirty="0" smtClean="0"/>
              <a:t>Christopher Schwarz</a:t>
            </a:r>
            <a:endParaRPr lang="de-DE" sz="1800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Fenster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Einfaches Dialogfenster (alert())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Dialogfenster mit den Buttons „OK“ und „Abbrechen“ (</a:t>
            </a:r>
            <a:r>
              <a:rPr lang="de-DE" dirty="0" err="1" smtClean="0"/>
              <a:t>confirm</a:t>
            </a:r>
            <a:r>
              <a:rPr lang="de-DE" dirty="0" smtClean="0"/>
              <a:t>())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Dialogfenster mit Eingabefeld (prompt())</a:t>
            </a: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Operatoren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53524"/>
          </a:xfrm>
        </p:spPr>
        <p:txBody>
          <a:bodyPr/>
          <a:lstStyle/>
          <a:p>
            <a:r>
              <a:rPr lang="de-DE" dirty="0" smtClean="0"/>
              <a:t>Inkrement / Dekrement-Operatoren (i</a:t>
            </a:r>
            <a:r>
              <a:rPr lang="de-DE" b="1" dirty="0" smtClean="0"/>
              <a:t>++</a:t>
            </a:r>
            <a:r>
              <a:rPr lang="de-DE" dirty="0" smtClean="0"/>
              <a:t>)</a:t>
            </a:r>
          </a:p>
          <a:p>
            <a:r>
              <a:rPr lang="de-DE" dirty="0" smtClean="0"/>
              <a:t>Arithmetische Operatoren (</a:t>
            </a:r>
            <a:r>
              <a:rPr lang="de-DE" dirty="0" err="1" smtClean="0"/>
              <a:t>i</a:t>
            </a:r>
            <a:r>
              <a:rPr lang="de-DE" b="1" dirty="0" err="1" smtClean="0"/>
              <a:t>+</a:t>
            </a:r>
            <a:r>
              <a:rPr lang="de-DE" dirty="0" err="1" smtClean="0"/>
              <a:t>y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Vergleichsoperatoren(i</a:t>
            </a:r>
            <a:r>
              <a:rPr lang="de-DE" dirty="0" smtClean="0"/>
              <a:t> </a:t>
            </a:r>
            <a:r>
              <a:rPr lang="de-DE" b="1" dirty="0" smtClean="0"/>
              <a:t>==</a:t>
            </a:r>
            <a:r>
              <a:rPr lang="de-DE" dirty="0" smtClean="0"/>
              <a:t> 4)</a:t>
            </a:r>
          </a:p>
          <a:p>
            <a:r>
              <a:rPr lang="de-DE" dirty="0" smtClean="0"/>
              <a:t>Logische Operatoren (i&lt;3 </a:t>
            </a:r>
            <a:r>
              <a:rPr lang="de-DE" b="1" dirty="0" smtClean="0"/>
              <a:t>||</a:t>
            </a:r>
            <a:r>
              <a:rPr lang="de-DE" dirty="0" smtClean="0"/>
              <a:t> i&gt;9)</a:t>
            </a:r>
          </a:p>
          <a:p>
            <a:r>
              <a:rPr lang="de-DE" dirty="0" smtClean="0"/>
              <a:t>Zuweisungsoperatoren (i </a:t>
            </a:r>
            <a:r>
              <a:rPr lang="de-DE" b="1" dirty="0" smtClean="0"/>
              <a:t>=</a:t>
            </a:r>
            <a:r>
              <a:rPr lang="de-DE" dirty="0" smtClean="0"/>
              <a:t> 0)</a:t>
            </a:r>
            <a:endParaRPr lang="de-DE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i="1" dirty="0" smtClean="0"/>
              <a:t>FunktionsName</a:t>
            </a:r>
            <a:r>
              <a:rPr lang="de-DE" dirty="0" smtClean="0"/>
              <a:t>([Arg1,Arg2,Arg3]){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i="1" dirty="0" smtClean="0"/>
              <a:t>Anweisung</a:t>
            </a:r>
          </a:p>
          <a:p>
            <a:pPr>
              <a:buNone/>
            </a:pPr>
            <a:r>
              <a:rPr lang="de-DE" dirty="0" smtClean="0"/>
              <a:t>	Return </a:t>
            </a:r>
            <a:r>
              <a:rPr lang="de-DE" i="1" dirty="0" smtClean="0"/>
              <a:t>Wert</a:t>
            </a:r>
            <a:r>
              <a:rPr lang="de-DE" dirty="0" smtClean="0"/>
              <a:t>;</a:t>
            </a:r>
          </a:p>
          <a:p>
            <a:pPr>
              <a:buNone/>
            </a:pPr>
            <a:r>
              <a:rPr lang="de-DE" dirty="0" smtClean="0"/>
              <a:t>	}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Aufruf einer Funktion: </a:t>
            </a:r>
            <a:r>
              <a:rPr lang="de-DE" b="1" dirty="0" err="1" smtClean="0"/>
              <a:t>FunktionsName</a:t>
            </a:r>
            <a:r>
              <a:rPr lang="de-DE" b="1" dirty="0" smtClean="0"/>
              <a:t>();</a:t>
            </a:r>
          </a:p>
          <a:p>
            <a:pPr>
              <a:buNone/>
            </a:pPr>
            <a:r>
              <a:rPr lang="de-DE" dirty="0" smtClean="0"/>
              <a:t>Funktionsaufruf mit Wertübergabe: </a:t>
            </a:r>
            <a:r>
              <a:rPr lang="de-DE" b="1" dirty="0" smtClean="0"/>
              <a:t>FunktionsName(3,4,6)</a:t>
            </a:r>
            <a:endParaRPr lang="de-DE" b="1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If-</a:t>
            </a:r>
            <a:r>
              <a:rPr lang="de-DE" dirty="0" smtClean="0"/>
              <a:t> Anweisung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06041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3800" b="1" dirty="0" err="1" smtClean="0"/>
              <a:t>if</a:t>
            </a:r>
            <a:r>
              <a:rPr lang="de-DE" sz="3800" b="1" dirty="0" smtClean="0"/>
              <a:t> </a:t>
            </a:r>
            <a:r>
              <a:rPr lang="de-DE" sz="3800" dirty="0" smtClean="0"/>
              <a:t>(</a:t>
            </a:r>
            <a:r>
              <a:rPr lang="de-DE" sz="3800" i="1" dirty="0" smtClean="0"/>
              <a:t>Ausdruck</a:t>
            </a:r>
            <a:r>
              <a:rPr lang="de-DE" sz="3800" dirty="0" smtClean="0"/>
              <a:t>)</a:t>
            </a:r>
          </a:p>
          <a:p>
            <a:pPr>
              <a:buNone/>
            </a:pPr>
            <a:r>
              <a:rPr lang="de-DE" sz="3800" dirty="0" smtClean="0"/>
              <a:t>	</a:t>
            </a:r>
            <a:r>
              <a:rPr lang="de-DE" sz="3800" i="1" dirty="0" smtClean="0"/>
              <a:t>Anweisung</a:t>
            </a:r>
          </a:p>
          <a:p>
            <a:pPr>
              <a:buNone/>
            </a:pPr>
            <a:r>
              <a:rPr lang="de-DE" sz="3800" b="1" dirty="0" err="1" smtClean="0"/>
              <a:t>else</a:t>
            </a:r>
            <a:endParaRPr lang="de-DE" sz="3800" b="1" dirty="0" smtClean="0"/>
          </a:p>
          <a:p>
            <a:pPr>
              <a:buNone/>
            </a:pPr>
            <a:r>
              <a:rPr lang="de-DE" sz="3800" dirty="0" smtClean="0"/>
              <a:t>	Anweisung2</a:t>
            </a:r>
          </a:p>
          <a:p>
            <a:pPr>
              <a:buNone/>
            </a:pPr>
            <a:endParaRPr lang="de-DE" sz="3800" i="1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866290" y="1600200"/>
            <a:ext cx="410604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de-DE" sz="38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de-DE" sz="38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lang="de-DE" sz="3800" dirty="0" smtClean="0"/>
              <a:t>i &lt;= 3 || i==9</a:t>
            </a:r>
            <a:r>
              <a:rPr kumimoji="0" lang="de-DE" sz="38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){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de-DE" sz="38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de-DE" sz="3800" dirty="0" err="1" smtClean="0"/>
              <a:t>alert(‘korrekt</a:t>
            </a:r>
            <a:r>
              <a:rPr lang="de-DE" sz="3800" dirty="0" smtClean="0"/>
              <a:t>‘);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de-DE" sz="38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de-DE" sz="38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de-DE" sz="3800" b="1" dirty="0" smtClean="0"/>
              <a:t>e</a:t>
            </a:r>
            <a:r>
              <a:rPr kumimoji="0" lang="de-DE" sz="38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lse</a:t>
            </a:r>
            <a:r>
              <a:rPr kumimoji="0" lang="de-DE" sz="38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de-DE" sz="38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de-DE" sz="38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alert(‘so</a:t>
            </a:r>
            <a:r>
              <a:rPr kumimoji="0" lang="de-DE" sz="38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nicht‘);	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de-DE" sz="3800" dirty="0" smtClean="0"/>
              <a:t>	</a:t>
            </a:r>
            <a:r>
              <a:rPr kumimoji="0" lang="de-DE" sz="38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de-DE" sz="3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switch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06041" cy="4525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de-DE" sz="3800" dirty="0" err="1" smtClean="0"/>
              <a:t>switch(n</a:t>
            </a:r>
            <a:r>
              <a:rPr lang="de-DE" sz="3800" dirty="0" smtClean="0"/>
              <a:t>){</a:t>
            </a:r>
          </a:p>
          <a:p>
            <a:pPr>
              <a:buNone/>
            </a:pPr>
            <a:r>
              <a:rPr lang="de-DE" sz="3800" dirty="0" smtClean="0"/>
              <a:t>	</a:t>
            </a:r>
            <a:r>
              <a:rPr lang="de-DE" sz="3800" dirty="0" err="1" smtClean="0"/>
              <a:t>case</a:t>
            </a:r>
            <a:r>
              <a:rPr lang="de-DE" sz="3800" dirty="0" smtClean="0"/>
              <a:t> 2:</a:t>
            </a:r>
          </a:p>
          <a:p>
            <a:pPr>
              <a:buNone/>
            </a:pPr>
            <a:r>
              <a:rPr lang="de-DE" sz="3800" dirty="0" smtClean="0"/>
              <a:t>			// CODE</a:t>
            </a:r>
          </a:p>
          <a:p>
            <a:pPr>
              <a:buNone/>
            </a:pPr>
            <a:r>
              <a:rPr lang="de-DE" sz="3800" dirty="0" smtClean="0"/>
              <a:t>			</a:t>
            </a:r>
            <a:r>
              <a:rPr lang="de-DE" sz="3800" dirty="0" err="1" smtClean="0"/>
              <a:t>break</a:t>
            </a:r>
            <a:r>
              <a:rPr lang="de-DE" sz="3800" dirty="0" smtClean="0"/>
              <a:t>;</a:t>
            </a:r>
          </a:p>
          <a:p>
            <a:pPr>
              <a:buNone/>
            </a:pPr>
            <a:r>
              <a:rPr lang="de-DE" sz="3800" dirty="0" smtClean="0"/>
              <a:t>	</a:t>
            </a:r>
            <a:r>
              <a:rPr lang="de-DE" sz="3800" dirty="0" err="1" smtClean="0"/>
              <a:t>case</a:t>
            </a:r>
            <a:r>
              <a:rPr lang="de-DE" sz="3800" dirty="0" smtClean="0"/>
              <a:t> 5:</a:t>
            </a:r>
          </a:p>
          <a:p>
            <a:pPr>
              <a:buNone/>
            </a:pPr>
            <a:r>
              <a:rPr lang="de-DE" sz="3800" dirty="0" smtClean="0"/>
              <a:t>			// CODE</a:t>
            </a:r>
          </a:p>
          <a:p>
            <a:pPr>
              <a:buNone/>
            </a:pPr>
            <a:r>
              <a:rPr lang="de-DE" sz="3800" dirty="0" smtClean="0"/>
              <a:t>			</a:t>
            </a:r>
            <a:r>
              <a:rPr lang="de-DE" sz="3800" dirty="0" err="1" smtClean="0"/>
              <a:t>break</a:t>
            </a:r>
            <a:r>
              <a:rPr lang="de-DE" sz="3800" dirty="0" smtClean="0"/>
              <a:t>;</a:t>
            </a:r>
          </a:p>
          <a:p>
            <a:pPr>
              <a:buNone/>
            </a:pPr>
            <a:r>
              <a:rPr lang="de-DE" sz="3800" dirty="0" smtClean="0"/>
              <a:t>	</a:t>
            </a:r>
            <a:r>
              <a:rPr lang="de-DE" sz="3800" dirty="0" err="1" smtClean="0"/>
              <a:t>default</a:t>
            </a:r>
            <a:r>
              <a:rPr lang="de-DE" sz="3800" dirty="0" smtClean="0"/>
              <a:t>:</a:t>
            </a:r>
          </a:p>
          <a:p>
            <a:pPr>
              <a:buNone/>
            </a:pPr>
            <a:r>
              <a:rPr lang="de-DE" sz="3800" dirty="0" smtClean="0"/>
              <a:t>			// CODE</a:t>
            </a:r>
          </a:p>
          <a:p>
            <a:pPr>
              <a:buNone/>
            </a:pPr>
            <a:r>
              <a:rPr lang="de-DE" sz="3800" dirty="0" smtClean="0"/>
              <a:t>			</a:t>
            </a:r>
            <a:r>
              <a:rPr lang="de-DE" sz="3800" dirty="0" err="1" smtClean="0"/>
              <a:t>break</a:t>
            </a:r>
            <a:r>
              <a:rPr lang="de-DE" sz="3800" dirty="0" smtClean="0"/>
              <a:t>;</a:t>
            </a:r>
          </a:p>
          <a:p>
            <a:pPr>
              <a:buNone/>
            </a:pPr>
            <a:r>
              <a:rPr lang="de-DE" sz="3800" dirty="0" smtClean="0"/>
              <a:t>}</a:t>
            </a:r>
            <a:endParaRPr lang="de-DE" sz="3800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866290" y="1600201"/>
            <a:ext cx="4106041" cy="4101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r>
              <a:rPr lang="de-DE" sz="2400" dirty="0" err="1" smtClean="0"/>
              <a:t>switch(zahl</a:t>
            </a:r>
            <a:r>
              <a:rPr lang="de-DE" sz="2400" dirty="0" smtClean="0"/>
              <a:t>){</a:t>
            </a:r>
          </a:p>
          <a:p>
            <a:pPr>
              <a:buNone/>
            </a:pPr>
            <a:r>
              <a:rPr lang="de-DE" sz="2400" dirty="0" smtClean="0"/>
              <a:t>	</a:t>
            </a:r>
            <a:r>
              <a:rPr lang="de-DE" sz="2400" dirty="0" err="1" smtClean="0"/>
              <a:t>case</a:t>
            </a:r>
            <a:r>
              <a:rPr lang="de-DE" sz="2400" dirty="0" smtClean="0"/>
              <a:t> 2:</a:t>
            </a:r>
          </a:p>
          <a:p>
            <a:pPr>
              <a:buNone/>
            </a:pPr>
            <a:r>
              <a:rPr lang="de-DE" sz="2400" dirty="0" smtClean="0"/>
              <a:t>			</a:t>
            </a:r>
            <a:r>
              <a:rPr lang="de-DE" sz="2400" dirty="0" err="1" smtClean="0"/>
              <a:t>alert(‘zwei</a:t>
            </a:r>
            <a:r>
              <a:rPr lang="de-DE" sz="2400" dirty="0" smtClean="0"/>
              <a:t>‘)</a:t>
            </a:r>
          </a:p>
          <a:p>
            <a:pPr>
              <a:buNone/>
            </a:pPr>
            <a:r>
              <a:rPr lang="de-DE" sz="2400" dirty="0" smtClean="0"/>
              <a:t>			</a:t>
            </a:r>
            <a:r>
              <a:rPr lang="de-DE" sz="2400" dirty="0" err="1" smtClean="0"/>
              <a:t>break</a:t>
            </a:r>
            <a:r>
              <a:rPr lang="de-DE" sz="2400" dirty="0" smtClean="0"/>
              <a:t>;</a:t>
            </a:r>
          </a:p>
          <a:p>
            <a:pPr>
              <a:buNone/>
            </a:pPr>
            <a:r>
              <a:rPr lang="de-DE" sz="2400" dirty="0" smtClean="0"/>
              <a:t>	</a:t>
            </a:r>
            <a:r>
              <a:rPr lang="de-DE" sz="2400" dirty="0" err="1" smtClean="0"/>
              <a:t>case</a:t>
            </a:r>
            <a:r>
              <a:rPr lang="de-DE" sz="2400" dirty="0" smtClean="0"/>
              <a:t> 5:</a:t>
            </a:r>
          </a:p>
          <a:p>
            <a:pPr>
              <a:buNone/>
            </a:pPr>
            <a:r>
              <a:rPr lang="de-DE" sz="2400" dirty="0" smtClean="0"/>
              <a:t>			</a:t>
            </a:r>
            <a:r>
              <a:rPr lang="de-DE" sz="2400" dirty="0" err="1" smtClean="0"/>
              <a:t>alert(‘fünf</a:t>
            </a:r>
            <a:r>
              <a:rPr lang="de-DE" sz="2400" dirty="0" smtClean="0"/>
              <a:t>‘)</a:t>
            </a:r>
          </a:p>
          <a:p>
            <a:pPr>
              <a:buNone/>
            </a:pPr>
            <a:r>
              <a:rPr lang="de-DE" sz="2400" dirty="0" smtClean="0"/>
              <a:t>			</a:t>
            </a:r>
            <a:r>
              <a:rPr lang="de-DE" sz="2400" dirty="0" err="1" smtClean="0"/>
              <a:t>break</a:t>
            </a:r>
            <a:r>
              <a:rPr lang="de-DE" sz="2400" dirty="0" smtClean="0"/>
              <a:t>;</a:t>
            </a:r>
          </a:p>
          <a:p>
            <a:pPr>
              <a:buNone/>
            </a:pPr>
            <a:r>
              <a:rPr lang="de-DE" sz="2400" dirty="0" smtClean="0"/>
              <a:t>	</a:t>
            </a:r>
            <a:r>
              <a:rPr lang="de-DE" sz="2400" dirty="0" err="1" smtClean="0"/>
              <a:t>default</a:t>
            </a:r>
            <a:r>
              <a:rPr lang="de-DE" sz="2400" dirty="0" smtClean="0"/>
              <a:t>:</a:t>
            </a:r>
          </a:p>
          <a:p>
            <a:pPr>
              <a:buNone/>
            </a:pPr>
            <a:r>
              <a:rPr lang="de-DE" sz="2400" dirty="0" smtClean="0"/>
              <a:t>			alert(‘3 ?‘)</a:t>
            </a:r>
          </a:p>
          <a:p>
            <a:pPr>
              <a:buNone/>
            </a:pPr>
            <a:r>
              <a:rPr lang="de-DE" sz="2400" dirty="0" smtClean="0"/>
              <a:t>			</a:t>
            </a:r>
            <a:r>
              <a:rPr lang="de-DE" sz="2400" dirty="0" err="1" smtClean="0"/>
              <a:t>break</a:t>
            </a:r>
            <a:r>
              <a:rPr lang="de-DE" sz="2400" dirty="0" smtClean="0"/>
              <a:t>;</a:t>
            </a:r>
          </a:p>
          <a:p>
            <a:pPr>
              <a:buNone/>
            </a:pPr>
            <a:r>
              <a:rPr lang="de-DE" sz="2400" dirty="0" smtClean="0"/>
              <a:t>}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de-DE" sz="24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Array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Arrays sind dazu gedacht mehrere gleichartige Variablen in ein Objekt zu speichern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Objektname = </a:t>
            </a:r>
            <a:r>
              <a:rPr lang="de-DE" dirty="0" err="1" smtClean="0"/>
              <a:t>new</a:t>
            </a:r>
            <a:r>
              <a:rPr lang="de-DE" dirty="0" smtClean="0"/>
              <a:t> Array(Element0, Element1, ..., </a:t>
            </a:r>
            <a:r>
              <a:rPr lang="de-DE" dirty="0" err="1" smtClean="0"/>
              <a:t>element_n</a:t>
            </a:r>
            <a:r>
              <a:rPr lang="de-DE" dirty="0" smtClean="0"/>
              <a:t>); 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Farben = </a:t>
            </a:r>
            <a:r>
              <a:rPr lang="de-DE" dirty="0" err="1" smtClean="0"/>
              <a:t>new</a:t>
            </a:r>
            <a:r>
              <a:rPr lang="de-DE" dirty="0" smtClean="0"/>
              <a:t> Array();</a:t>
            </a:r>
          </a:p>
          <a:p>
            <a:pPr>
              <a:buNone/>
            </a:pPr>
            <a:r>
              <a:rPr lang="de-DE" dirty="0" smtClean="0"/>
              <a:t>Farben[0] = ‘rot‘;</a:t>
            </a:r>
          </a:p>
          <a:p>
            <a:pPr>
              <a:buNone/>
            </a:pPr>
            <a:r>
              <a:rPr lang="de-DE" dirty="0" smtClean="0"/>
              <a:t>Farben[1] = ‘grün‘;</a:t>
            </a:r>
          </a:p>
          <a:p>
            <a:pPr>
              <a:buNone/>
            </a:pPr>
            <a:r>
              <a:rPr lang="de-DE" dirty="0" smtClean="0"/>
              <a:t>Farben[2] = ‘blau‘;</a:t>
            </a:r>
            <a:endParaRPr lang="de-DE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Mit einer </a:t>
            </a:r>
            <a:r>
              <a:rPr lang="de-DE" dirty="0" err="1" smtClean="0"/>
              <a:t>for</a:t>
            </a:r>
            <a:r>
              <a:rPr lang="de-DE" dirty="0" smtClean="0"/>
              <a:t> – Schleife kann eine bestimmte Befehlsfolge beliebig oft ausgeführt werden.</a:t>
            </a:r>
          </a:p>
          <a:p>
            <a:pPr>
              <a:buNone/>
            </a:pPr>
            <a:r>
              <a:rPr lang="de-DE" dirty="0" err="1" smtClean="0"/>
              <a:t>for</a:t>
            </a:r>
            <a:r>
              <a:rPr lang="de-DE" dirty="0" smtClean="0"/>
              <a:t> (</a:t>
            </a:r>
            <a:r>
              <a:rPr lang="de-DE" dirty="0" err="1" smtClean="0"/>
              <a:t>Initialisierung;Bedigung;Index</a:t>
            </a:r>
            <a:r>
              <a:rPr lang="de-DE" dirty="0" smtClean="0"/>
              <a:t> - Änderung)</a:t>
            </a:r>
            <a:br>
              <a:rPr lang="de-DE" dirty="0" smtClean="0"/>
            </a:br>
            <a:r>
              <a:rPr lang="de-DE" dirty="0" smtClean="0"/>
              <a:t>{</a:t>
            </a:r>
            <a:br>
              <a:rPr lang="de-DE" dirty="0" smtClean="0"/>
            </a:br>
            <a:r>
              <a:rPr lang="de-DE" i="1" dirty="0" smtClean="0"/>
              <a:t>Code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}</a:t>
            </a:r>
            <a:endParaRPr lang="de-DE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de-DE" dirty="0" smtClean="0"/>
              <a:t>Die </a:t>
            </a:r>
            <a:r>
              <a:rPr lang="de-DE" dirty="0" err="1" smtClean="0"/>
              <a:t>while</a:t>
            </a:r>
            <a:r>
              <a:rPr lang="de-DE" dirty="0" smtClean="0"/>
              <a:t> – Schleife wird solange ausgeführt, bis</a:t>
            </a:r>
          </a:p>
          <a:p>
            <a:pPr>
              <a:buNone/>
            </a:pPr>
            <a:r>
              <a:rPr lang="de-DE" dirty="0" smtClean="0"/>
              <a:t>die Bedingung nicht mehr erfüllt wird.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Beispiel:</a:t>
            </a:r>
          </a:p>
          <a:p>
            <a:pPr>
              <a:buNone/>
            </a:pPr>
            <a:r>
              <a:rPr lang="de-DE" dirty="0" err="1" smtClean="0"/>
              <a:t>var</a:t>
            </a:r>
            <a:r>
              <a:rPr lang="de-DE" dirty="0" smtClean="0"/>
              <a:t> x = 1;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err="1" smtClean="0"/>
              <a:t>while(x</a:t>
            </a:r>
            <a:r>
              <a:rPr lang="de-DE" dirty="0" smtClean="0"/>
              <a:t> &lt;= 4){</a:t>
            </a:r>
          </a:p>
          <a:p>
            <a:pPr>
              <a:buNone/>
            </a:pPr>
            <a:r>
              <a:rPr lang="de-DE" dirty="0" smtClean="0"/>
              <a:t>x++;</a:t>
            </a:r>
          </a:p>
          <a:p>
            <a:pPr>
              <a:buNone/>
            </a:pPr>
            <a:r>
              <a:rPr lang="de-DE" dirty="0" smtClean="0"/>
              <a:t>}</a:t>
            </a:r>
            <a:endParaRPr lang="de-DE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String Methoden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b="1" dirty="0" err="1" smtClean="0"/>
              <a:t>Variable.indexOf</a:t>
            </a:r>
            <a:r>
              <a:rPr lang="de-DE" b="1" dirty="0" smtClean="0"/>
              <a:t>(‘@‘) </a:t>
            </a:r>
            <a:r>
              <a:rPr lang="de-DE" dirty="0" smtClean="0"/>
              <a:t>ermittelt die Position des @-Zeichens innerhalb eines Strings.</a:t>
            </a:r>
          </a:p>
          <a:p>
            <a:r>
              <a:rPr lang="de-DE" b="1" dirty="0" smtClean="0"/>
              <a:t>Variable. </a:t>
            </a:r>
            <a:r>
              <a:rPr lang="de-DE" b="1" dirty="0" err="1" smtClean="0"/>
              <a:t>split</a:t>
            </a:r>
            <a:r>
              <a:rPr lang="de-DE" b="1" dirty="0" smtClean="0"/>
              <a:t>(‘ ‘) </a:t>
            </a:r>
            <a:r>
              <a:rPr lang="de-DE" dirty="0" smtClean="0"/>
              <a:t>erlegt den String in Teilstücke welche in einem Array gespeichert werden. Geteilt wird bei jedem Abstand.</a:t>
            </a:r>
          </a:p>
          <a:p>
            <a:r>
              <a:rPr lang="de-DE" b="1" smtClean="0"/>
              <a:t>Variable</a:t>
            </a:r>
            <a:r>
              <a:rPr lang="de-DE" b="1" smtClean="0"/>
              <a:t>.slice(</a:t>
            </a:r>
            <a:r>
              <a:rPr lang="de-DE" b="1" dirty="0" smtClean="0"/>
              <a:t>5,9) </a:t>
            </a:r>
            <a:r>
              <a:rPr lang="de-DE" dirty="0" smtClean="0"/>
              <a:t>extrahiert ein </a:t>
            </a:r>
            <a:r>
              <a:rPr lang="de-DE" dirty="0" smtClean="0"/>
              <a:t>Teilstück(9 Zeichen) </a:t>
            </a:r>
            <a:r>
              <a:rPr lang="de-DE" dirty="0" smtClean="0"/>
              <a:t>eines Strings</a:t>
            </a:r>
            <a:r>
              <a:rPr lang="de-DE" dirty="0" smtClean="0"/>
              <a:t> </a:t>
            </a:r>
            <a:r>
              <a:rPr lang="de-DE" dirty="0" smtClean="0"/>
              <a:t>am dem 5. Zeichen</a:t>
            </a:r>
            <a:r>
              <a:rPr lang="de-DE" dirty="0" smtClean="0"/>
              <a:t>.</a:t>
            </a:r>
            <a:endParaRPr lang="de-DE" dirty="0" smtClean="0"/>
          </a:p>
          <a:p>
            <a:r>
              <a:rPr lang="de-DE" b="1" dirty="0" smtClean="0"/>
              <a:t>Variable. </a:t>
            </a:r>
            <a:r>
              <a:rPr lang="de-DE" b="1" dirty="0" err="1" smtClean="0"/>
              <a:t>toLowerCase</a:t>
            </a:r>
            <a:r>
              <a:rPr lang="de-DE" b="1" dirty="0" smtClean="0"/>
              <a:t>() </a:t>
            </a:r>
            <a:r>
              <a:rPr lang="de-DE" dirty="0" smtClean="0"/>
              <a:t>wandelt die Zeichenkette in Kleinbuchstaben um, </a:t>
            </a:r>
            <a:r>
              <a:rPr lang="de-DE" b="1" dirty="0" smtClean="0"/>
              <a:t> </a:t>
            </a:r>
            <a:r>
              <a:rPr lang="de-DE" b="1" dirty="0" err="1" smtClean="0"/>
              <a:t>toUpperCase</a:t>
            </a:r>
            <a:r>
              <a:rPr lang="de-DE" b="1" dirty="0" smtClean="0"/>
              <a:t>() </a:t>
            </a:r>
            <a:r>
              <a:rPr lang="de-DE" dirty="0" smtClean="0"/>
              <a:t>in Großbuchstaben.</a:t>
            </a:r>
          </a:p>
          <a:p>
            <a:endParaRPr lang="de-DE" b="1" dirty="0" smtClean="0"/>
          </a:p>
          <a:p>
            <a:endParaRPr lang="de-DE" b="1" dirty="0" smtClean="0"/>
          </a:p>
          <a:p>
            <a:endParaRPr lang="de-DE" b="1" dirty="0" smtClean="0"/>
          </a:p>
          <a:p>
            <a:endParaRPr lang="de-DE" b="1" dirty="0" smtClean="0"/>
          </a:p>
          <a:p>
            <a:endParaRPr lang="de-DE" b="1" dirty="0" smtClean="0"/>
          </a:p>
          <a:p>
            <a:endParaRPr lang="de-DE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Math</a:t>
            </a:r>
            <a:r>
              <a:rPr lang="de-DE" dirty="0" smtClean="0"/>
              <a:t> Methoden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b="1" dirty="0" smtClean="0"/>
              <a:t>Math.ceil(23.1)</a:t>
            </a:r>
            <a:r>
              <a:rPr lang="de-DE" dirty="0" smtClean="0"/>
              <a:t> liefert die </a:t>
            </a:r>
            <a:r>
              <a:rPr lang="de-DE" dirty="0" err="1" smtClean="0"/>
              <a:t>nächsthöhere</a:t>
            </a:r>
            <a:r>
              <a:rPr lang="de-DE" dirty="0" smtClean="0"/>
              <a:t> Ganzzahl zurück (24) hingegen </a:t>
            </a:r>
            <a:r>
              <a:rPr lang="de-DE" b="1" dirty="0" err="1" smtClean="0"/>
              <a:t>floor</a:t>
            </a:r>
            <a:r>
              <a:rPr lang="de-DE" b="1" dirty="0" smtClean="0"/>
              <a:t>()</a:t>
            </a:r>
            <a:r>
              <a:rPr lang="de-DE" dirty="0" smtClean="0"/>
              <a:t> würde abrunden.</a:t>
            </a:r>
          </a:p>
          <a:p>
            <a:r>
              <a:rPr lang="de-DE" b="1" dirty="0" smtClean="0"/>
              <a:t>Math.round(17.5) </a:t>
            </a:r>
            <a:r>
              <a:rPr lang="de-DE" dirty="0" smtClean="0"/>
              <a:t>rundet den Parameter kaufmännisch (18).</a:t>
            </a:r>
          </a:p>
          <a:p>
            <a:r>
              <a:rPr lang="de-DE" b="1" dirty="0" smtClean="0"/>
              <a:t>Math.sqrt(9) </a:t>
            </a:r>
            <a:r>
              <a:rPr lang="de-DE" dirty="0" smtClean="0"/>
              <a:t>gibt die Quadratwurzel zurück.</a:t>
            </a:r>
          </a:p>
          <a:p>
            <a:r>
              <a:rPr lang="de-DE" b="1" dirty="0" smtClean="0"/>
              <a:t>Math.max(3,9) </a:t>
            </a:r>
            <a:r>
              <a:rPr lang="de-DE" dirty="0" smtClean="0"/>
              <a:t>ermittelt den höheren Wert(9), </a:t>
            </a:r>
            <a:r>
              <a:rPr lang="de-DE" b="1" dirty="0" smtClean="0"/>
              <a:t>min() </a:t>
            </a:r>
            <a:r>
              <a:rPr lang="de-DE" dirty="0" smtClean="0"/>
              <a:t>den kleineren.</a:t>
            </a:r>
          </a:p>
          <a:p>
            <a:r>
              <a:rPr lang="de-DE" b="1" dirty="0" err="1" smtClean="0"/>
              <a:t>Math.random</a:t>
            </a:r>
            <a:r>
              <a:rPr lang="de-DE" b="1" dirty="0" smtClean="0"/>
              <a:t>() </a:t>
            </a:r>
            <a:r>
              <a:rPr lang="de-DE" dirty="0" smtClean="0"/>
              <a:t>liefert eine Zufallszahl zwischen 0 und 1.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Einführung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7212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Javascript ist eine interpretierte Programmiersprache mit objektorientierten Fähigkeiten.</a:t>
            </a:r>
          </a:p>
          <a:p>
            <a:r>
              <a:rPr lang="de-DE" dirty="0" smtClean="0"/>
              <a:t>Javascript ist nicht Java!</a:t>
            </a:r>
          </a:p>
          <a:p>
            <a:r>
              <a:rPr lang="de-DE" dirty="0" err="1" smtClean="0"/>
              <a:t>ECMAScript</a:t>
            </a:r>
            <a:r>
              <a:rPr lang="de-DE" dirty="0" smtClean="0"/>
              <a:t> ist der offizielle Name laut des ECMA-262-Standards.</a:t>
            </a:r>
          </a:p>
          <a:p>
            <a:r>
              <a:rPr lang="de-DE" dirty="0" smtClean="0"/>
              <a:t>Wurde ursprünglich von Sun und Netscape entwickelt und erstmals am 18. September 1995 unter dem </a:t>
            </a:r>
            <a:r>
              <a:rPr lang="de-DE" dirty="0"/>
              <a:t>N</a:t>
            </a:r>
            <a:r>
              <a:rPr lang="de-DE" dirty="0" smtClean="0"/>
              <a:t>amen </a:t>
            </a:r>
            <a:r>
              <a:rPr lang="de-DE" dirty="0" err="1" smtClean="0"/>
              <a:t>LiveScript</a:t>
            </a:r>
            <a:r>
              <a:rPr lang="de-DE" dirty="0" smtClean="0"/>
              <a:t> im Navigator 2.0 eingebettet.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Array Methoden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b="1" dirty="0" err="1" smtClean="0"/>
              <a:t>Zahlen.join</a:t>
            </a:r>
            <a:r>
              <a:rPr lang="de-DE" b="1" dirty="0" smtClean="0"/>
              <a:t>(" ") </a:t>
            </a:r>
            <a:r>
              <a:rPr lang="de-DE" dirty="0" smtClean="0"/>
              <a:t>wandelt das Array Zahlen in eine Zeichenkette um.</a:t>
            </a:r>
          </a:p>
          <a:p>
            <a:r>
              <a:rPr lang="de-DE" b="1" dirty="0" err="1" smtClean="0"/>
              <a:t>Zahlen.pop</a:t>
            </a:r>
            <a:r>
              <a:rPr lang="de-DE" b="1" dirty="0" smtClean="0"/>
              <a:t>() </a:t>
            </a:r>
            <a:r>
              <a:rPr lang="de-DE" dirty="0" smtClean="0"/>
              <a:t>entfernt den letzten Eintrag aus dem Array Zahlen.</a:t>
            </a:r>
          </a:p>
          <a:p>
            <a:r>
              <a:rPr lang="de-DE" b="1" dirty="0" smtClean="0"/>
              <a:t>Zahlen.push(3) </a:t>
            </a:r>
            <a:r>
              <a:rPr lang="de-DE" dirty="0" smtClean="0"/>
              <a:t>fügt einen weiteren </a:t>
            </a:r>
            <a:r>
              <a:rPr lang="de-DE" dirty="0" err="1" smtClean="0"/>
              <a:t>eintrag</a:t>
            </a:r>
            <a:r>
              <a:rPr lang="de-DE" dirty="0" smtClean="0"/>
              <a:t> an das Array Zahlen. </a:t>
            </a:r>
          </a:p>
          <a:p>
            <a:r>
              <a:rPr lang="de-DE" b="1" dirty="0" err="1" smtClean="0"/>
              <a:t>Zahlen.reverse</a:t>
            </a:r>
            <a:r>
              <a:rPr lang="de-DE" b="1" dirty="0" smtClean="0"/>
              <a:t>() </a:t>
            </a:r>
            <a:r>
              <a:rPr lang="de-DE" dirty="0" smtClean="0"/>
              <a:t>kehrt die Reihenfolge des Arrays um.</a:t>
            </a:r>
          </a:p>
          <a:p>
            <a:r>
              <a:rPr lang="de-DE" b="1" dirty="0" smtClean="0"/>
              <a:t>Zahlen.</a:t>
            </a:r>
            <a:r>
              <a:rPr lang="de-DE" b="1" dirty="0" smtClean="0"/>
              <a:t>splice</a:t>
            </a:r>
            <a:r>
              <a:rPr lang="de-DE" b="1" dirty="0" smtClean="0"/>
              <a:t>(</a:t>
            </a:r>
            <a:r>
              <a:rPr lang="de-DE" b="1" dirty="0" smtClean="0"/>
              <a:t>2,1) </a:t>
            </a:r>
            <a:r>
              <a:rPr lang="de-DE" dirty="0" smtClean="0"/>
              <a:t>entfernt den 2. Eintrag.</a:t>
            </a:r>
          </a:p>
          <a:p>
            <a:r>
              <a:rPr lang="de-DE" b="1" dirty="0" err="1" smtClean="0"/>
              <a:t>Zahlen.concat(AndereZahlen</a:t>
            </a:r>
            <a:r>
              <a:rPr lang="de-DE" b="1" dirty="0" smtClean="0"/>
              <a:t>) </a:t>
            </a:r>
            <a:r>
              <a:rPr lang="de-DE" dirty="0" smtClean="0"/>
              <a:t>Verkettet die Arrays Zahlen und </a:t>
            </a:r>
            <a:r>
              <a:rPr lang="de-DE" dirty="0" err="1" smtClean="0"/>
              <a:t>AndereZahlen</a:t>
            </a:r>
            <a:r>
              <a:rPr lang="de-DE" dirty="0" smtClean="0"/>
              <a:t>.</a:t>
            </a:r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 Objekt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de-DE" dirty="0" smtClean="0"/>
              <a:t>Mit dem Date Objekt können Datum und Zeit ausgegeben und / oder berechnet werden.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u="sng" dirty="0" smtClean="0"/>
              <a:t>Methoden:</a:t>
            </a:r>
          </a:p>
          <a:p>
            <a:r>
              <a:rPr lang="de-DE" dirty="0" smtClean="0"/>
              <a:t>Mit </a:t>
            </a:r>
            <a:r>
              <a:rPr lang="de-DE" b="1" dirty="0" err="1" smtClean="0"/>
              <a:t>new</a:t>
            </a:r>
            <a:r>
              <a:rPr lang="de-DE" b="1" dirty="0" smtClean="0"/>
              <a:t> Date() </a:t>
            </a:r>
            <a:r>
              <a:rPr lang="de-DE" dirty="0" smtClean="0"/>
              <a:t>wird ein neues Date Objekt erstellt</a:t>
            </a:r>
          </a:p>
          <a:p>
            <a:r>
              <a:rPr lang="de-DE" b="1" dirty="0" err="1" smtClean="0"/>
              <a:t>getFullYear</a:t>
            </a:r>
            <a:r>
              <a:rPr lang="de-DE" b="1" dirty="0" smtClean="0"/>
              <a:t>() </a:t>
            </a:r>
            <a:r>
              <a:rPr lang="de-DE" dirty="0" smtClean="0"/>
              <a:t>aktuelles Jahr (2010)</a:t>
            </a:r>
          </a:p>
          <a:p>
            <a:r>
              <a:rPr lang="de-DE" b="1" dirty="0" err="1" smtClean="0"/>
              <a:t>getMonth</a:t>
            </a:r>
            <a:r>
              <a:rPr lang="de-DE" b="1" dirty="0" smtClean="0"/>
              <a:t>() </a:t>
            </a:r>
            <a:r>
              <a:rPr lang="de-DE" dirty="0" smtClean="0"/>
              <a:t>gibt das aktuelle Monat zurück</a:t>
            </a:r>
          </a:p>
          <a:p>
            <a:r>
              <a:rPr lang="de-DE" b="1" dirty="0" err="1" smtClean="0"/>
              <a:t>getDay</a:t>
            </a:r>
            <a:r>
              <a:rPr lang="de-DE" b="1" dirty="0" smtClean="0"/>
              <a:t>() – </a:t>
            </a:r>
            <a:r>
              <a:rPr lang="de-DE" dirty="0" smtClean="0"/>
              <a:t>gibt den Wochentag zurück</a:t>
            </a:r>
          </a:p>
          <a:p>
            <a:r>
              <a:rPr lang="de-DE" b="1" dirty="0" err="1" smtClean="0"/>
              <a:t>getDate</a:t>
            </a:r>
            <a:r>
              <a:rPr lang="de-DE" b="1" dirty="0" smtClean="0"/>
              <a:t>() – </a:t>
            </a:r>
            <a:r>
              <a:rPr lang="de-DE" dirty="0" smtClean="0"/>
              <a:t>liefert den Tag (</a:t>
            </a:r>
            <a:r>
              <a:rPr lang="de-DE" dirty="0" err="1" smtClean="0"/>
              <a:t>z.b</a:t>
            </a:r>
            <a:r>
              <a:rPr lang="de-DE" dirty="0" smtClean="0"/>
              <a:t>. 30.)</a:t>
            </a:r>
          </a:p>
          <a:p>
            <a:r>
              <a:rPr lang="de-DE" b="1" dirty="0" err="1" smtClean="0"/>
              <a:t>getHours</a:t>
            </a:r>
            <a:r>
              <a:rPr lang="de-DE" b="1" dirty="0" smtClean="0"/>
              <a:t>() – </a:t>
            </a:r>
            <a:r>
              <a:rPr lang="de-DE" dirty="0" smtClean="0"/>
              <a:t>Stunden</a:t>
            </a:r>
          </a:p>
          <a:p>
            <a:r>
              <a:rPr lang="de-DE" b="1" dirty="0" err="1" smtClean="0"/>
              <a:t>getMinutes</a:t>
            </a:r>
            <a:r>
              <a:rPr lang="de-DE" b="1" dirty="0" smtClean="0"/>
              <a:t>() – </a:t>
            </a:r>
            <a:r>
              <a:rPr lang="de-DE" dirty="0" smtClean="0"/>
              <a:t>Minuten</a:t>
            </a:r>
          </a:p>
          <a:p>
            <a:r>
              <a:rPr lang="de-DE" b="1" dirty="0" err="1" smtClean="0"/>
              <a:t>getSeconds</a:t>
            </a:r>
            <a:r>
              <a:rPr lang="de-DE" b="1" dirty="0" smtClean="0"/>
              <a:t>() – </a:t>
            </a:r>
            <a:r>
              <a:rPr lang="de-DE" dirty="0" smtClean="0"/>
              <a:t>Sekunden</a:t>
            </a: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Zeitgesteuerte Scripte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b="1" dirty="0" err="1" smtClean="0"/>
              <a:t>setTimeout</a:t>
            </a:r>
            <a:r>
              <a:rPr lang="de-DE" b="1" dirty="0" smtClean="0"/>
              <a:t>() </a:t>
            </a:r>
            <a:r>
              <a:rPr lang="de-DE" dirty="0" smtClean="0"/>
              <a:t>führt eine bestimmte Anweisung nach einer definierten Zeit aus (Angabe in Millisekunden)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u="sng" dirty="0" smtClean="0"/>
              <a:t>Beispiel: 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dirty="0" err="1" smtClean="0"/>
              <a:t>window.setTimeout(“myFunction</a:t>
            </a:r>
            <a:r>
              <a:rPr lang="de-DE" dirty="0" smtClean="0"/>
              <a:t>()", 2000);</a:t>
            </a:r>
          </a:p>
          <a:p>
            <a:pPr>
              <a:buNone/>
            </a:pPr>
            <a:endParaRPr lang="de-DE" dirty="0" smtClean="0"/>
          </a:p>
          <a:p>
            <a:r>
              <a:rPr lang="de-DE" b="1" dirty="0" err="1" smtClean="0"/>
              <a:t>setInterval</a:t>
            </a:r>
            <a:r>
              <a:rPr lang="de-DE" b="1" dirty="0" smtClean="0"/>
              <a:t>() </a:t>
            </a:r>
            <a:r>
              <a:rPr lang="de-DE" dirty="0" smtClean="0"/>
              <a:t>Führt eine Anweisung in einem bestimmten Intervall aus, bis die Methode </a:t>
            </a:r>
            <a:r>
              <a:rPr lang="de-DE" b="1" dirty="0" err="1" smtClean="0"/>
              <a:t>clearInterval</a:t>
            </a:r>
            <a:r>
              <a:rPr lang="de-DE" b="1" dirty="0" smtClean="0"/>
              <a:t>() </a:t>
            </a:r>
            <a:r>
              <a:rPr lang="de-DE" dirty="0" smtClean="0"/>
              <a:t>aufgerufen wird.</a:t>
            </a:r>
            <a:br>
              <a:rPr lang="de-DE" dirty="0" smtClean="0"/>
            </a:b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u="sng" dirty="0" smtClean="0"/>
              <a:t>Beispiel: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dirty="0" err="1" smtClean="0"/>
              <a:t>var</a:t>
            </a:r>
            <a:r>
              <a:rPr lang="de-DE" dirty="0" smtClean="0"/>
              <a:t> aktiv = </a:t>
            </a:r>
            <a:r>
              <a:rPr lang="de-DE" dirty="0" err="1" smtClean="0"/>
              <a:t>window.setInterval("Farbe</a:t>
            </a:r>
            <a:r>
              <a:rPr lang="de-DE" dirty="0" smtClean="0"/>
              <a:t>()", 1000); </a:t>
            </a:r>
            <a:r>
              <a:rPr lang="de-DE" dirty="0" err="1" smtClean="0"/>
              <a:t>window.clearInterval(aktiv</a:t>
            </a:r>
            <a:r>
              <a:rPr lang="de-DE" dirty="0" smtClean="0"/>
              <a:t>);</a:t>
            </a:r>
            <a:r>
              <a:rPr lang="de-DE" b="1" dirty="0" smtClean="0"/>
              <a:t> </a:t>
            </a:r>
          </a:p>
          <a:p>
            <a:endParaRPr lang="de-DE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cookies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Mithilfe von </a:t>
            </a:r>
            <a:r>
              <a:rPr lang="de-DE" dirty="0" err="1" smtClean="0"/>
              <a:t>Cookies</a:t>
            </a:r>
            <a:r>
              <a:rPr lang="de-DE" dirty="0" smtClean="0"/>
              <a:t> können Informationen (</a:t>
            </a:r>
            <a:r>
              <a:rPr lang="de-DE" dirty="0" err="1" smtClean="0"/>
              <a:t>z.b</a:t>
            </a:r>
            <a:r>
              <a:rPr lang="de-DE" dirty="0" smtClean="0"/>
              <a:t>. Eingaben oder Einstellungen) auf dem Rechner des Clients gespeichert werden.</a:t>
            </a:r>
          </a:p>
          <a:p>
            <a:r>
              <a:rPr lang="de-DE" dirty="0" smtClean="0"/>
              <a:t>Beispiel:</a:t>
            </a:r>
            <a:br>
              <a:rPr lang="de-DE" dirty="0" smtClean="0"/>
            </a:br>
            <a:r>
              <a:rPr lang="de-DE" dirty="0" err="1" smtClean="0"/>
              <a:t>document.cookie</a:t>
            </a:r>
            <a:r>
              <a:rPr lang="de-DE" dirty="0" smtClean="0"/>
              <a:t> = ‘Text der gespeichert wird‘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Anwendungsgebiete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45455"/>
          </a:xfrm>
        </p:spPr>
        <p:txBody>
          <a:bodyPr>
            <a:normAutofit/>
          </a:bodyPr>
          <a:lstStyle/>
          <a:p>
            <a:r>
              <a:rPr lang="de-DE" dirty="0" smtClean="0"/>
              <a:t>Eigenschaften von HTML-Elementen zur Laufzeit ändern</a:t>
            </a:r>
          </a:p>
          <a:p>
            <a:r>
              <a:rPr lang="de-DE" dirty="0" smtClean="0"/>
              <a:t>Überprüfung von Formularen</a:t>
            </a:r>
          </a:p>
          <a:p>
            <a:r>
              <a:rPr lang="de-DE" dirty="0" err="1" smtClean="0"/>
              <a:t>Framehandling</a:t>
            </a:r>
            <a:endParaRPr lang="de-DE" dirty="0" smtClean="0"/>
          </a:p>
          <a:p>
            <a:r>
              <a:rPr lang="de-DE" dirty="0" smtClean="0"/>
              <a:t>Senden und Empfangen von Daten (Ajax) </a:t>
            </a:r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Lexikalische Struktur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7212"/>
          </a:xfrm>
        </p:spPr>
        <p:txBody>
          <a:bodyPr>
            <a:normAutofit/>
          </a:bodyPr>
          <a:lstStyle/>
          <a:p>
            <a:r>
              <a:rPr lang="de-DE" dirty="0" smtClean="0"/>
              <a:t>Javascript unterscheidet zwischen Groß- und Kleinschreibung.</a:t>
            </a:r>
          </a:p>
          <a:p>
            <a:r>
              <a:rPr lang="de-DE" dirty="0" err="1" smtClean="0"/>
              <a:t>Whitespace</a:t>
            </a:r>
            <a:r>
              <a:rPr lang="de-DE" dirty="0" smtClean="0"/>
              <a:t> und Zeilenenden werden ignoriert</a:t>
            </a:r>
          </a:p>
          <a:p>
            <a:r>
              <a:rPr lang="de-DE" dirty="0" smtClean="0"/>
              <a:t>Das Semikolon trennt einzelne Anweisungen voneinander.</a:t>
            </a:r>
          </a:p>
          <a:p>
            <a:r>
              <a:rPr lang="de-DE" dirty="0" smtClean="0"/>
              <a:t>Kommentare werden bis zum Zeilenende mit // eingeleitet, über mehrere Zeilen mit /* begonnen und mit */ beendet.</a:t>
            </a:r>
            <a:endParaRPr lang="de-DE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Javascript in HTML einbetten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Zwischen den Tags &lt;</a:t>
            </a:r>
            <a:r>
              <a:rPr lang="de-DE" dirty="0" err="1" smtClean="0"/>
              <a:t>script</a:t>
            </a:r>
            <a:r>
              <a:rPr lang="de-DE" dirty="0" smtClean="0"/>
              <a:t>&gt; und &lt;/</a:t>
            </a:r>
            <a:r>
              <a:rPr lang="de-DE" dirty="0" err="1" smtClean="0"/>
              <a:t>script</a:t>
            </a:r>
            <a:r>
              <a:rPr lang="de-DE" dirty="0" smtClean="0"/>
              <a:t>&gt;</a:t>
            </a:r>
          </a:p>
          <a:p>
            <a:r>
              <a:rPr lang="de-DE" dirty="0" smtClean="0"/>
              <a:t>Aus einer externen Datei (&lt;</a:t>
            </a:r>
            <a:r>
              <a:rPr lang="de-DE" dirty="0" err="1" smtClean="0"/>
              <a:t>script</a:t>
            </a:r>
            <a:r>
              <a:rPr lang="de-DE" dirty="0" smtClean="0"/>
              <a:t> </a:t>
            </a:r>
            <a:r>
              <a:rPr lang="de-DE" dirty="0" err="1" smtClean="0"/>
              <a:t>src</a:t>
            </a:r>
            <a:r>
              <a:rPr lang="de-DE" dirty="0" smtClean="0"/>
              <a:t>=““&gt;)</a:t>
            </a:r>
          </a:p>
          <a:p>
            <a:r>
              <a:rPr lang="de-DE" dirty="0" smtClean="0"/>
              <a:t>In einem </a:t>
            </a:r>
            <a:r>
              <a:rPr lang="de-DE" dirty="0" err="1" smtClean="0"/>
              <a:t>Event-Handler</a:t>
            </a:r>
            <a:endParaRPr lang="de-DE" dirty="0" smtClean="0"/>
          </a:p>
          <a:p>
            <a:r>
              <a:rPr lang="de-DE" dirty="0" smtClean="0"/>
              <a:t>Durch eine </a:t>
            </a:r>
            <a:r>
              <a:rPr lang="de-DE" dirty="0" err="1" smtClean="0"/>
              <a:t>Url</a:t>
            </a:r>
            <a:r>
              <a:rPr lang="de-DE" dirty="0" smtClean="0"/>
              <a:t>, die das Protokoll </a:t>
            </a:r>
            <a:r>
              <a:rPr lang="de-DE" dirty="0" err="1" smtClean="0"/>
              <a:t>javascript</a:t>
            </a:r>
            <a:r>
              <a:rPr lang="de-DE" dirty="0" smtClean="0"/>
              <a:t>: verwendet.</a:t>
            </a:r>
            <a:endParaRPr lang="de-DE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Variablen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JavaScript-Variablen können beliebige werte speichern</a:t>
            </a:r>
          </a:p>
          <a:p>
            <a:r>
              <a:rPr lang="de-DE" smtClean="0"/>
              <a:t>Variablen werden mit dem Schlüsselwort var deklariert</a:t>
            </a:r>
          </a:p>
          <a:p>
            <a:r>
              <a:rPr lang="de-DE" smtClean="0"/>
              <a:t>Globale Variablen haben einen globalen Geltungsbereich, Variablen die innerhalb eine function definiert wurden sind ausserhalb der function nicht deklariert!</a:t>
            </a:r>
            <a:endParaRPr lang="de-DE" dirty="0" smtClean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Reservierte Wörter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754042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break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switch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typeof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else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this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var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catch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false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instanceof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throw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void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continue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finally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new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true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while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default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null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try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with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delete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function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return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Event </a:t>
            </a:r>
            <a:r>
              <a:rPr lang="de-DE" smtClean="0"/>
              <a:t>Handler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onclick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onmousedown</a:t>
            </a:r>
            <a:r>
              <a:rPr lang="de-DE" dirty="0" smtClean="0"/>
              <a:t>, </a:t>
            </a:r>
            <a:r>
              <a:rPr lang="de-DE" dirty="0" err="1" smtClean="0"/>
              <a:t>onmouseup</a:t>
            </a:r>
            <a:endParaRPr lang="de-DE" dirty="0" smtClean="0"/>
          </a:p>
          <a:p>
            <a:r>
              <a:rPr lang="de-DE" dirty="0" err="1" smtClean="0"/>
              <a:t>onmouseover</a:t>
            </a:r>
            <a:r>
              <a:rPr lang="de-DE" dirty="0" smtClean="0"/>
              <a:t>, </a:t>
            </a:r>
            <a:r>
              <a:rPr lang="de-DE" dirty="0" err="1" smtClean="0"/>
              <a:t>onmouseout</a:t>
            </a:r>
            <a:endParaRPr lang="de-DE" dirty="0" smtClean="0"/>
          </a:p>
          <a:p>
            <a:r>
              <a:rPr lang="de-DE" dirty="0" err="1" smtClean="0"/>
              <a:t>onchange</a:t>
            </a:r>
            <a:endParaRPr lang="de-DE" dirty="0" smtClean="0"/>
          </a:p>
          <a:p>
            <a:r>
              <a:rPr lang="de-DE" dirty="0" err="1" smtClean="0"/>
              <a:t>onload</a:t>
            </a: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sz="2400" dirty="0" smtClean="0"/>
              <a:t>Beispiel: </a:t>
            </a:r>
          </a:p>
          <a:p>
            <a:pPr>
              <a:buNone/>
            </a:pPr>
            <a:r>
              <a:rPr lang="de-DE" sz="2595" dirty="0" smtClean="0"/>
              <a:t>&lt;a </a:t>
            </a:r>
            <a:r>
              <a:rPr lang="de-DE" sz="2595" dirty="0" err="1" smtClean="0"/>
              <a:t>href</a:t>
            </a:r>
            <a:r>
              <a:rPr lang="de-DE" sz="2595" dirty="0" smtClean="0"/>
              <a:t>=“#“ </a:t>
            </a:r>
            <a:r>
              <a:rPr lang="de-DE" sz="2595" dirty="0" err="1" smtClean="0"/>
              <a:t>onclick=“alert(‘click‘)“&gt;link&lt;/a</a:t>
            </a:r>
            <a:r>
              <a:rPr lang="de-DE" sz="2595" dirty="0" smtClean="0"/>
              <a:t>&gt; </a:t>
            </a:r>
          </a:p>
          <a:p>
            <a:endParaRPr lang="de-DE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Datentypen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boolean</a:t>
            </a:r>
            <a:r>
              <a:rPr lang="de-DE" dirty="0" smtClean="0"/>
              <a:t> (</a:t>
            </a:r>
            <a:r>
              <a:rPr lang="de-DE" dirty="0" err="1" smtClean="0"/>
              <a:t>true</a:t>
            </a:r>
            <a:r>
              <a:rPr lang="de-DE" dirty="0" smtClean="0"/>
              <a:t> / </a:t>
            </a:r>
            <a:r>
              <a:rPr lang="de-DE" dirty="0" err="1" smtClean="0"/>
              <a:t>false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Number</a:t>
            </a:r>
            <a:r>
              <a:rPr lang="de-DE" dirty="0" smtClean="0"/>
              <a:t> (1.333222)</a:t>
            </a:r>
          </a:p>
          <a:p>
            <a:r>
              <a:rPr lang="de-DE" dirty="0" smtClean="0"/>
              <a:t>String (Hallo Welt)</a:t>
            </a:r>
          </a:p>
          <a:p>
            <a:r>
              <a:rPr lang="de-DE" dirty="0" err="1"/>
              <a:t>u</a:t>
            </a:r>
            <a:r>
              <a:rPr lang="de-DE" dirty="0" err="1" smtClean="0"/>
              <a:t>ndefined</a:t>
            </a:r>
            <a:r>
              <a:rPr lang="de-DE" dirty="0" smtClean="0"/>
              <a:t> (null)</a:t>
            </a:r>
          </a:p>
          <a:p>
            <a:r>
              <a:rPr lang="de-DE" dirty="0" err="1" smtClean="0"/>
              <a:t>function(function</a:t>
            </a:r>
            <a:r>
              <a:rPr lang="de-DE" dirty="0" smtClean="0"/>
              <a:t> </a:t>
            </a:r>
            <a:r>
              <a:rPr lang="de-DE" dirty="0" err="1" smtClean="0"/>
              <a:t>meineFunktion</a:t>
            </a:r>
            <a:r>
              <a:rPr lang="de-DE" dirty="0" smtClean="0"/>
              <a:t>())</a:t>
            </a:r>
          </a:p>
          <a:p>
            <a:r>
              <a:rPr lang="de-DE" dirty="0" err="1"/>
              <a:t>o</a:t>
            </a:r>
            <a:r>
              <a:rPr lang="de-DE" dirty="0" err="1" smtClean="0"/>
              <a:t>bject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array</a:t>
            </a:r>
            <a:endParaRPr lang="de-DE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1159</Words>
  <Application>Microsoft Macintosh PowerPoint</Application>
  <PresentationFormat>Bildschirmpräsentation (4:3)</PresentationFormat>
  <Paragraphs>190</Paragraphs>
  <Slides>23</Slides>
  <Notes>0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Office-Design</vt:lpstr>
      <vt:lpstr>JavaScript </vt:lpstr>
      <vt:lpstr>Einführung</vt:lpstr>
      <vt:lpstr>Anwendungsgebiete</vt:lpstr>
      <vt:lpstr>Lexikalische Struktur</vt:lpstr>
      <vt:lpstr>Javascript in HTML einbetten</vt:lpstr>
      <vt:lpstr>Variablen</vt:lpstr>
      <vt:lpstr>Reservierte Wörter</vt:lpstr>
      <vt:lpstr>Event Handler</vt:lpstr>
      <vt:lpstr>Datentypen</vt:lpstr>
      <vt:lpstr>Fenster</vt:lpstr>
      <vt:lpstr>Operatoren</vt:lpstr>
      <vt:lpstr>function</vt:lpstr>
      <vt:lpstr>If- Anweisung</vt:lpstr>
      <vt:lpstr>switch</vt:lpstr>
      <vt:lpstr>Array</vt:lpstr>
      <vt:lpstr>for</vt:lpstr>
      <vt:lpstr>while</vt:lpstr>
      <vt:lpstr>String Methoden</vt:lpstr>
      <vt:lpstr>Math Methoden</vt:lpstr>
      <vt:lpstr>Array Methoden</vt:lpstr>
      <vt:lpstr>Date Objekt</vt:lpstr>
      <vt:lpstr>Zeitgesteuerte Scripte</vt:lpstr>
      <vt:lpstr>cookies</vt:lpstr>
    </vt:vector>
  </TitlesOfParts>
  <Company>iwsc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</dc:title>
  <dc:creator>Christopher Schwarz</dc:creator>
  <cp:lastModifiedBy>SAE</cp:lastModifiedBy>
  <cp:revision>59</cp:revision>
  <dcterms:created xsi:type="dcterms:W3CDTF">2010-10-24T21:44:42Z</dcterms:created>
  <dcterms:modified xsi:type="dcterms:W3CDTF">2010-10-24T21:54:12Z</dcterms:modified>
</cp:coreProperties>
</file>